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9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1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97" r:id="rId2"/>
    <p:sldMasterId id="2147484171" r:id="rId3"/>
    <p:sldMasterId id="2147489729" r:id="rId4"/>
    <p:sldMasterId id="2147489754" r:id="rId5"/>
    <p:sldMasterId id="2147489770" r:id="rId6"/>
    <p:sldMasterId id="2147489786" r:id="rId7"/>
    <p:sldMasterId id="2147489799" r:id="rId8"/>
    <p:sldMasterId id="2147489815" r:id="rId9"/>
    <p:sldMasterId id="2147489831" r:id="rId10"/>
    <p:sldMasterId id="2147489843" r:id="rId11"/>
    <p:sldMasterId id="2147489856" r:id="rId12"/>
  </p:sldMasterIdLst>
  <p:notesMasterIdLst>
    <p:notesMasterId r:id="rId39"/>
  </p:notesMasterIdLst>
  <p:handoutMasterIdLst>
    <p:handoutMasterId r:id="rId40"/>
  </p:handoutMasterIdLst>
  <p:sldIdLst>
    <p:sldId id="425" r:id="rId13"/>
    <p:sldId id="449" r:id="rId14"/>
    <p:sldId id="590" r:id="rId15"/>
    <p:sldId id="586" r:id="rId16"/>
    <p:sldId id="575" r:id="rId17"/>
    <p:sldId id="581" r:id="rId18"/>
    <p:sldId id="582" r:id="rId19"/>
    <p:sldId id="583" r:id="rId20"/>
    <p:sldId id="584" r:id="rId21"/>
    <p:sldId id="585" r:id="rId22"/>
    <p:sldId id="576" r:id="rId23"/>
    <p:sldId id="577" r:id="rId24"/>
    <p:sldId id="578" r:id="rId25"/>
    <p:sldId id="579" r:id="rId26"/>
    <p:sldId id="580" r:id="rId27"/>
    <p:sldId id="592" r:id="rId28"/>
    <p:sldId id="591" r:id="rId29"/>
    <p:sldId id="593" r:id="rId30"/>
    <p:sldId id="595" r:id="rId31"/>
    <p:sldId id="596" r:id="rId32"/>
    <p:sldId id="597" r:id="rId33"/>
    <p:sldId id="599" r:id="rId34"/>
    <p:sldId id="601" r:id="rId35"/>
    <p:sldId id="600" r:id="rId36"/>
    <p:sldId id="498" r:id="rId37"/>
    <p:sldId id="424" r:id="rId38"/>
  </p:sldIdLst>
  <p:sldSz cx="9144000" cy="6858000" type="screen4x3"/>
  <p:notesSz cx="69977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5613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2813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0013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7213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42FF15"/>
    <a:srgbClr val="00FF99"/>
    <a:srgbClr val="000066"/>
    <a:srgbClr val="000099"/>
    <a:srgbClr val="FF99FF"/>
    <a:srgbClr val="FF0000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4" d="100"/>
          <a:sy n="74" d="100"/>
        </p:scale>
        <p:origin x="-10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2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9518B75-4889-462C-BE17-BB78E71134C1}" type="datetimeFigureOut">
              <a:rPr lang="en-US"/>
              <a:pPr>
                <a:defRPr/>
              </a:pPr>
              <a:t>7/5/2012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55AD489-39C9-4E2A-B61A-70D4DA441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65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9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4C8CFEFB-98FD-446F-B884-ABB3FF67F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489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181" algn="l" defTabSz="9140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19" algn="l" defTabSz="9140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52" algn="l" defTabSz="9140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291" algn="l" defTabSz="9140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95386BC-4F0A-4278-9D63-4B66BDEAF7AD}" type="slidenum">
              <a:rPr lang="en-US" sz="1200" smtClean="0">
                <a:solidFill>
                  <a:srgbClr val="000000"/>
                </a:solidFill>
              </a:rPr>
              <a:pPr/>
              <a:t>2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Webb was succeeded by Thomas Paine.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022660-C6D6-744C-BEF3-94F27416B0AC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6284" y="695325"/>
            <a:ext cx="4665133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3027" y="4403725"/>
            <a:ext cx="5131647" cy="41719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/>
              <a:t>Now we move on to terrestrial, but not yet Earth-like planets, looking only at absorption during planetary transit.</a:t>
            </a:r>
          </a:p>
          <a:p>
            <a:r>
              <a:rPr lang="en-US" dirty="0"/>
              <a:t>Blue curve is a model from </a:t>
            </a:r>
            <a:r>
              <a:rPr lang="en-US" dirty="0" err="1"/>
              <a:t>Ehrenreich</a:t>
            </a:r>
            <a:r>
              <a:rPr lang="en-US" dirty="0"/>
              <a:t> et al. (2006) for an Earth-sized </a:t>
            </a:r>
            <a:r>
              <a:rPr lang="ja-JP" altLang="en-US" dirty="0"/>
              <a:t>“</a:t>
            </a:r>
            <a:r>
              <a:rPr lang="en-US" dirty="0"/>
              <a:t>ocean planet</a:t>
            </a:r>
            <a:r>
              <a:rPr lang="ja-JP" altLang="en-US" dirty="0"/>
              <a:t>”</a:t>
            </a:r>
            <a:r>
              <a:rPr lang="en-US" dirty="0"/>
              <a:t> transiting an M3V.</a:t>
            </a:r>
          </a:p>
          <a:p>
            <a:r>
              <a:rPr lang="en-US" dirty="0"/>
              <a:t>The small radius of the M dwarf, relative to G dwarfs, increases the depth of transit features.</a:t>
            </a:r>
          </a:p>
          <a:p>
            <a:r>
              <a:rPr lang="en-US" dirty="0"/>
              <a:t>The water vapor features have a depth of 50 parts per million, comparable to the slit loss variations we calculated earlier.</a:t>
            </a:r>
          </a:p>
          <a:p>
            <a:r>
              <a:rPr lang="en-US" dirty="0"/>
              <a:t>I</a:t>
            </a:r>
            <a:r>
              <a:rPr lang="ja-JP" altLang="en-US" dirty="0"/>
              <a:t>’</a:t>
            </a:r>
            <a:r>
              <a:rPr lang="en-US" dirty="0" err="1"/>
              <a:t>ve</a:t>
            </a:r>
            <a:r>
              <a:rPr lang="en-US" dirty="0"/>
              <a:t> picked J=8, which is faint enough that such a transiting planet should exist, if </a:t>
            </a:r>
            <a:r>
              <a:rPr lang="en-US" dirty="0" err="1"/>
              <a:t>eta_Earth</a:t>
            </a:r>
            <a:r>
              <a:rPr lang="en-US" dirty="0"/>
              <a:t> is anything near unity.</a:t>
            </a:r>
          </a:p>
          <a:p>
            <a:r>
              <a:rPr lang="en-US" dirty="0"/>
              <a:t>Discovering small planets that transit M dwarfs is another matter.</a:t>
            </a:r>
          </a:p>
          <a:p>
            <a:r>
              <a:rPr lang="en-US" dirty="0"/>
              <a:t>The simulation assumes 10 transits observations, covering 0.7 hours before and after each 1.4 hour transit.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 measure the effects of dark</a:t>
            </a:r>
            <a:r>
              <a:rPr lang="en-US" baseline="0" dirty="0" smtClean="0"/>
              <a:t> energy on the expansion history,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30533-DC4A-444F-B519-EAA24920C7A3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94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1pPr>
            <a:lvl2pPr marL="742897" indent="-28573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2pPr>
            <a:lvl3pPr marL="1142918" indent="-228584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3pPr>
            <a:lvl4pPr marL="1600085" indent="-228584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4pPr>
            <a:lvl5pPr marL="2057252" indent="-228584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5pPr>
            <a:lvl6pPr marL="2514419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6pPr>
            <a:lvl7pPr marL="2971585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7pPr>
            <a:lvl8pPr marL="3428752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8pPr>
            <a:lvl9pPr marL="3885919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9pPr>
          </a:lstStyle>
          <a:p>
            <a:pPr eaLnBrk="1" hangingPunct="1"/>
            <a:fld id="{AFEECB32-EBE0-4C00-8DB4-0B1788B2267F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11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0179" name="Rectangle 7"/>
          <p:cNvSpPr txBox="1">
            <a:spLocks noGrp="1" noChangeArrowheads="1"/>
          </p:cNvSpPr>
          <p:nvPr/>
        </p:nvSpPr>
        <p:spPr bwMode="auto">
          <a:xfrm>
            <a:off x="3963243" y="8806500"/>
            <a:ext cx="3032867" cy="46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90" tIns="46045" rIns="92090" bIns="46045" anchor="b"/>
          <a:lstStyle>
            <a:lvl1pPr defTabSz="92075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1pPr>
            <a:lvl2pPr marL="742950" indent="-285750" defTabSz="92075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2pPr>
            <a:lvl3pPr marL="1143000" indent="-228600" defTabSz="92075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3pPr>
            <a:lvl4pPr marL="1600200" indent="-228600" defTabSz="92075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4pPr>
            <a:lvl5pPr marL="2057400" indent="-228600" defTabSz="92075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9pPr>
          </a:lstStyle>
          <a:p>
            <a:pPr algn="r" eaLnBrk="1" hangingPunct="1"/>
            <a:fld id="{7FD18114-401E-4F46-A271-9E02212E69BA}" type="slidenum">
              <a:rPr lang="en-US" sz="1200">
                <a:solidFill>
                  <a:prstClr val="black"/>
                </a:solidFill>
              </a:rPr>
              <a:pPr algn="r" eaLnBrk="1" hangingPunct="1"/>
              <a:t>11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3738"/>
            <a:ext cx="4635500" cy="3476625"/>
          </a:xfrm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558" y="4404043"/>
            <a:ext cx="5130587" cy="4172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smtClean="0">
              <a:latin typeface="Arial" charset="0"/>
              <a:ea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1pPr>
            <a:lvl2pPr marL="742897" indent="-28573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2pPr>
            <a:lvl3pPr marL="1142918" indent="-228584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3pPr>
            <a:lvl4pPr marL="1600085" indent="-228584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4pPr>
            <a:lvl5pPr marL="2057252" indent="-228584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5pPr>
            <a:lvl6pPr marL="2514419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6pPr>
            <a:lvl7pPr marL="2971585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7pPr>
            <a:lvl8pPr marL="3428752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8pPr>
            <a:lvl9pPr marL="3885919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9pPr>
          </a:lstStyle>
          <a:p>
            <a:pPr eaLnBrk="1" hangingPunct="1"/>
            <a:fld id="{8B84EDC0-31B8-49D0-8F53-7067B4AA62BB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12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203" name="Rectangle 7"/>
          <p:cNvSpPr txBox="1">
            <a:spLocks noGrp="1" noChangeArrowheads="1"/>
          </p:cNvSpPr>
          <p:nvPr/>
        </p:nvSpPr>
        <p:spPr bwMode="auto">
          <a:xfrm>
            <a:off x="3963243" y="8806500"/>
            <a:ext cx="3032867" cy="46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90" tIns="46045" rIns="92090" bIns="46045" anchor="b"/>
          <a:lstStyle>
            <a:lvl1pPr defTabSz="92075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1pPr>
            <a:lvl2pPr marL="742950" indent="-285750" defTabSz="92075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2pPr>
            <a:lvl3pPr marL="1143000" indent="-228600" defTabSz="92075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3pPr>
            <a:lvl4pPr marL="1600200" indent="-228600" defTabSz="92075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4pPr>
            <a:lvl5pPr marL="2057400" indent="-228600" defTabSz="92075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9pPr>
          </a:lstStyle>
          <a:p>
            <a:pPr algn="r" eaLnBrk="1" hangingPunct="1"/>
            <a:fld id="{5848C4B1-6480-4C02-9E67-064E7EFA9104}" type="slidenum">
              <a:rPr lang="en-US" sz="1200">
                <a:solidFill>
                  <a:prstClr val="black"/>
                </a:solidFill>
              </a:rPr>
              <a:pPr algn="r" eaLnBrk="1" hangingPunct="1"/>
              <a:t>12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3738"/>
            <a:ext cx="4635500" cy="3476625"/>
          </a:xfrm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558" y="4404043"/>
            <a:ext cx="5130587" cy="4172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smtClean="0">
              <a:latin typeface="Arial" charset="0"/>
              <a:ea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1pPr>
            <a:lvl2pPr marL="742897" indent="-28573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2pPr>
            <a:lvl3pPr marL="1142918" indent="-228584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3pPr>
            <a:lvl4pPr marL="1600085" indent="-228584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4pPr>
            <a:lvl5pPr marL="2057252" indent="-228584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5pPr>
            <a:lvl6pPr marL="2514419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6pPr>
            <a:lvl7pPr marL="2971585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7pPr>
            <a:lvl8pPr marL="3428752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8pPr>
            <a:lvl9pPr marL="3885919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9pPr>
          </a:lstStyle>
          <a:p>
            <a:pPr eaLnBrk="1" hangingPunct="1"/>
            <a:fld id="{D353F1CC-2525-44C8-B9B1-7E084A13EFB4}" type="slidenum">
              <a:rPr lang="en-US" sz="1200">
                <a:solidFill>
                  <a:prstClr val="black"/>
                </a:solidFill>
              </a:rPr>
              <a:pPr eaLnBrk="1" hangingPunct="1"/>
              <a:t>13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758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1pPr>
            <a:lvl2pPr marL="742897" indent="-28573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2pPr>
            <a:lvl3pPr marL="1142918" indent="-228584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3pPr>
            <a:lvl4pPr marL="1600085" indent="-228584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4pPr>
            <a:lvl5pPr marL="2057252" indent="-228584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5pPr>
            <a:lvl6pPr marL="2514419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6pPr>
            <a:lvl7pPr marL="2971585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7pPr>
            <a:lvl8pPr marL="3428752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8pPr>
            <a:lvl9pPr marL="3885919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9pPr>
          </a:lstStyle>
          <a:p>
            <a:pPr eaLnBrk="1" hangingPunct="1"/>
            <a:fld id="{CC7CD6A6-DC90-40AA-A893-E4385A5064F5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14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68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-110" charset="-128"/>
            </a:endParaRPr>
          </a:p>
        </p:txBody>
      </p:sp>
      <p:sp>
        <p:nvSpPr>
          <p:cNvPr id="71685" name="Slide Number Placeholder 3"/>
          <p:cNvSpPr txBox="1">
            <a:spLocks noGrp="1"/>
          </p:cNvSpPr>
          <p:nvPr/>
        </p:nvSpPr>
        <p:spPr bwMode="auto">
          <a:xfrm>
            <a:off x="3963243" y="8806500"/>
            <a:ext cx="3032867" cy="46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90" tIns="46045" rIns="92090" bIns="46045" anchor="b"/>
          <a:lstStyle>
            <a:lvl1pPr defTabSz="92075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1pPr>
            <a:lvl2pPr marL="742950" indent="-285750" defTabSz="92075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2pPr>
            <a:lvl3pPr marL="1143000" indent="-228600" defTabSz="92075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3pPr>
            <a:lvl4pPr marL="1600200" indent="-228600" defTabSz="92075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4pPr>
            <a:lvl5pPr marL="2057400" indent="-228600" defTabSz="92075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9pPr>
          </a:lstStyle>
          <a:p>
            <a:pPr algn="r" eaLnBrk="1" hangingPunct="1"/>
            <a:fld id="{AAC3D9F2-B83F-496B-8E8A-1CFBB88D1E6D}" type="slidenum">
              <a:rPr lang="en-US" sz="1200">
                <a:solidFill>
                  <a:prstClr val="black"/>
                </a:solidFill>
              </a:rPr>
              <a:pPr algn="r" eaLnBrk="1" hangingPunct="1"/>
              <a:t>14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1pPr>
            <a:lvl2pPr marL="742897" indent="-28573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2pPr>
            <a:lvl3pPr marL="1142918" indent="-228584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3pPr>
            <a:lvl4pPr marL="1600085" indent="-228584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4pPr>
            <a:lvl5pPr marL="2057252" indent="-228584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5pPr>
            <a:lvl6pPr marL="2514419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6pPr>
            <a:lvl7pPr marL="2971585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7pPr>
            <a:lvl8pPr marL="3428752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8pPr>
            <a:lvl9pPr marL="3885919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9pPr>
          </a:lstStyle>
          <a:p>
            <a:pPr eaLnBrk="1" hangingPunct="1"/>
            <a:fld id="{C4ABDB0F-C598-4C24-900B-EDC9403736E3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15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475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-110" charset="-128"/>
            </a:endParaRPr>
          </a:p>
        </p:txBody>
      </p:sp>
      <p:sp>
        <p:nvSpPr>
          <p:cNvPr id="74757" name="Slide Number Placeholder 3"/>
          <p:cNvSpPr txBox="1">
            <a:spLocks noGrp="1"/>
          </p:cNvSpPr>
          <p:nvPr/>
        </p:nvSpPr>
        <p:spPr bwMode="auto">
          <a:xfrm>
            <a:off x="3963243" y="8806500"/>
            <a:ext cx="3032867" cy="46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90" tIns="46045" rIns="92090" bIns="46045" anchor="b"/>
          <a:lstStyle>
            <a:lvl1pPr defTabSz="92075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1pPr>
            <a:lvl2pPr marL="742950" indent="-285750" defTabSz="92075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2pPr>
            <a:lvl3pPr marL="1143000" indent="-228600" defTabSz="92075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3pPr>
            <a:lvl4pPr marL="1600200" indent="-228600" defTabSz="92075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4pPr>
            <a:lvl5pPr marL="2057400" indent="-228600" defTabSz="92075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9pPr>
          </a:lstStyle>
          <a:p>
            <a:pPr algn="r" eaLnBrk="1" hangingPunct="1"/>
            <a:fld id="{48399E50-A1D8-4D10-B76E-B54E52391F31}" type="slidenum">
              <a:rPr lang="en-US" sz="1200">
                <a:solidFill>
                  <a:prstClr val="black"/>
                </a:solidFill>
              </a:rPr>
              <a:pPr algn="r" eaLnBrk="1" hangingPunct="1"/>
              <a:t>15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98949-65BA-F644-BD23-77DE7C2C1C77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8CFEFB-98FD-446F-B884-ABB3FF67F32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5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64" indent="0" algn="ctr">
              <a:buNone/>
              <a:defRPr/>
            </a:lvl2pPr>
            <a:lvl3pPr marL="913930" indent="0" algn="ctr">
              <a:buNone/>
              <a:defRPr/>
            </a:lvl3pPr>
            <a:lvl4pPr marL="1370900" indent="0" algn="ctr">
              <a:buNone/>
              <a:defRPr/>
            </a:lvl4pPr>
            <a:lvl5pPr marL="1827865" indent="0" algn="ctr">
              <a:buNone/>
              <a:defRPr/>
            </a:lvl5pPr>
            <a:lvl6pPr marL="2284830" indent="0" algn="ctr">
              <a:buNone/>
              <a:defRPr/>
            </a:lvl6pPr>
            <a:lvl7pPr marL="2741799" indent="0" algn="ctr">
              <a:buNone/>
              <a:defRPr/>
            </a:lvl7pPr>
            <a:lvl8pPr marL="3198760" indent="0" algn="ctr">
              <a:buNone/>
              <a:defRPr/>
            </a:lvl8pPr>
            <a:lvl9pPr marL="365573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6B462-A593-440E-A476-B87E3C2B5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00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C29A2-BDE5-43F8-8796-5FEA2FC580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149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B7ED31E-3AC0-4640-ACE6-8ED3D30944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6243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853100A7-620B-094C-9814-B0852C2168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4522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3DAF7A33-4540-B946-98B9-4B7431807B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8963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8C9C6A53-B93E-1A4A-A6AB-7F7CE259C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149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EBEF52FA-6E94-664F-AD94-97C74D9DFB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4268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6" indent="0" algn="ctr">
              <a:buNone/>
              <a:defRPr/>
            </a:lvl3pPr>
            <a:lvl4pPr marL="1371460" indent="0" algn="ctr">
              <a:buNone/>
              <a:defRPr/>
            </a:lvl4pPr>
            <a:lvl5pPr marL="1828613" indent="0" algn="ctr">
              <a:buNone/>
              <a:defRPr/>
            </a:lvl5pPr>
            <a:lvl6pPr marL="2285766" indent="0" algn="ctr">
              <a:buNone/>
              <a:defRPr/>
            </a:lvl6pPr>
            <a:lvl7pPr marL="2742920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853CE67-0672-8243-B1C6-B40151E4FCD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6802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62763A0-28E3-C649-9B69-2329FDF114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1778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6" indent="0">
              <a:buNone/>
              <a:defRPr sz="1600"/>
            </a:lvl3pPr>
            <a:lvl4pPr marL="1371460" indent="0">
              <a:buNone/>
              <a:defRPr sz="1400"/>
            </a:lvl4pPr>
            <a:lvl5pPr marL="1828613" indent="0">
              <a:buNone/>
              <a:defRPr sz="1400"/>
            </a:lvl5pPr>
            <a:lvl6pPr marL="2285766" indent="0">
              <a:buNone/>
              <a:defRPr sz="1400"/>
            </a:lvl6pPr>
            <a:lvl7pPr marL="2742920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BBBD0A9-C65D-0F45-AE22-37F977DE27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976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32EBF8A-A035-7A4A-995D-F578E826A2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52179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CB7BC3F-62DD-884C-8970-17EBB7E0E8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96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76200"/>
            <a:ext cx="220980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76200"/>
            <a:ext cx="647700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08FA5-173F-4EC6-B1ED-BC145D5F4D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136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272C2F0-B488-7B43-B8A9-BD355B1E37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2712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44DDB76-C448-3349-A964-0C3EA4FC04C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631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B8CBA6D-17F3-064C-829E-FAB8BD707E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981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8121142-F273-C14A-BED5-54AA00F751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3225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A6557F3-FC41-C549-AA16-2D2BFF910E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103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B7ED31E-3AC0-4640-ACE6-8ED3D30944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5654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853100A7-620B-094C-9814-B0852C2168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4670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3DAF7A33-4540-B946-98B9-4B7431807B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92574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8C9C6A53-B93E-1A4A-A6AB-7F7CE259C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012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EBEF52FA-6E94-664F-AD94-97C74D9DFB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73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76201"/>
            <a:ext cx="88392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143000"/>
            <a:ext cx="4343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143000"/>
            <a:ext cx="4343400" cy="5486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6B0B5-DCA0-4514-A532-1799E13EF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5050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47106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2FCC157-6AF8-964F-B91E-39917443B0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6483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5AB890-34C3-8A42-84C7-41B1D20588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8001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762000"/>
            <a:ext cx="4419600" cy="601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19600" cy="601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E89CFB-E230-AC41-A4CC-8AF81150FE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04756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B8B2174-3EDD-BC41-850B-ED547C3EB5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8716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F6EE40F-D848-9B42-B89B-C5E405ADA2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79099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C6EFB26-7E75-0746-9A5F-4C83E7AA95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14985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7E33624-C3E4-3D4F-963B-794DF22CEF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514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EDC95AC-F43A-1142-B402-13378607F1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3886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C2D59DD-D12F-F24E-A180-9E42461BBC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049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98" indent="0" algn="ctr">
              <a:buNone/>
              <a:defRPr/>
            </a:lvl2pPr>
            <a:lvl3pPr marL="913603" indent="0" algn="ctr">
              <a:buNone/>
              <a:defRPr/>
            </a:lvl3pPr>
            <a:lvl4pPr marL="1370410" indent="0" algn="ctr">
              <a:buNone/>
              <a:defRPr/>
            </a:lvl4pPr>
            <a:lvl5pPr marL="1827211" indent="0" algn="ctr">
              <a:buNone/>
              <a:defRPr/>
            </a:lvl5pPr>
            <a:lvl6pPr marL="2284011" indent="0" algn="ctr">
              <a:buNone/>
              <a:defRPr/>
            </a:lvl6pPr>
            <a:lvl7pPr marL="2740817" indent="0" algn="ctr">
              <a:buNone/>
              <a:defRPr/>
            </a:lvl7pPr>
            <a:lvl8pPr marL="3197614" indent="0" algn="ctr">
              <a:buNone/>
              <a:defRPr/>
            </a:lvl8pPr>
            <a:lvl9pPr marL="365442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DCB72-9533-4E03-852A-8C88D1DA1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7509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152400"/>
            <a:ext cx="22479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152400"/>
            <a:ext cx="65913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F5A805D-56A1-214B-9D4B-7E934A46E5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68061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7FE88-C446-224D-B58B-43AFA2DE20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7197-7DED-984B-A022-03CF82AB32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33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7FE88-C446-224D-B58B-43AFA2DE20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7197-7DED-984B-A022-03CF82AB32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59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7FE88-C446-224D-B58B-43AFA2DE20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7197-7DED-984B-A022-03CF82AB32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33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7FE88-C446-224D-B58B-43AFA2DE20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7197-7DED-984B-A022-03CF82AB32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85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7FE88-C446-224D-B58B-43AFA2DE20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7197-7DED-984B-A022-03CF82AB32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71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7FE88-C446-224D-B58B-43AFA2DE20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7197-7DED-984B-A022-03CF82AB32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7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7FE88-C446-224D-B58B-43AFA2DE20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7197-7DED-984B-A022-03CF82AB32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24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7FE88-C446-224D-B58B-43AFA2DE20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7197-7DED-984B-A022-03CF82AB32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5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7FE88-C446-224D-B58B-43AFA2DE20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7197-7DED-984B-A022-03CF82AB32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8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DA9EA-E520-456E-A543-2E1FFA495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6493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7FE88-C446-224D-B58B-43AFA2DE20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7197-7DED-984B-A022-03CF82AB32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9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7FE88-C446-224D-B58B-43AFA2DE20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7197-7DED-984B-A022-03CF82AB32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9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309FA5-A404-D443-A2BE-FB8CE8BBFA9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70980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64" indent="0" algn="ctr">
              <a:buNone/>
              <a:defRPr/>
            </a:lvl2pPr>
            <a:lvl3pPr marL="913930" indent="0" algn="ctr">
              <a:buNone/>
              <a:defRPr/>
            </a:lvl3pPr>
            <a:lvl4pPr marL="1370900" indent="0" algn="ctr">
              <a:buNone/>
              <a:defRPr/>
            </a:lvl4pPr>
            <a:lvl5pPr marL="1827865" indent="0" algn="ctr">
              <a:buNone/>
              <a:defRPr/>
            </a:lvl5pPr>
            <a:lvl6pPr marL="2284830" indent="0" algn="ctr">
              <a:buNone/>
              <a:defRPr/>
            </a:lvl6pPr>
            <a:lvl7pPr marL="2741799" indent="0" algn="ctr">
              <a:buNone/>
              <a:defRPr/>
            </a:lvl7pPr>
            <a:lvl8pPr marL="3198760" indent="0" algn="ctr">
              <a:buNone/>
              <a:defRPr/>
            </a:lvl8pPr>
            <a:lvl9pPr marL="365573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6B462-A593-440E-A476-B87E3C2B5D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06033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22280-D713-4A00-B471-24E6322DB7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93982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4" indent="0">
              <a:buNone/>
              <a:defRPr sz="1800"/>
            </a:lvl2pPr>
            <a:lvl3pPr marL="913930" indent="0">
              <a:buNone/>
              <a:defRPr sz="1600"/>
            </a:lvl3pPr>
            <a:lvl4pPr marL="1370900" indent="0">
              <a:buNone/>
              <a:defRPr sz="1400"/>
            </a:lvl4pPr>
            <a:lvl5pPr marL="1827865" indent="0">
              <a:buNone/>
              <a:defRPr sz="1400"/>
            </a:lvl5pPr>
            <a:lvl6pPr marL="2284830" indent="0">
              <a:buNone/>
              <a:defRPr sz="1400"/>
            </a:lvl6pPr>
            <a:lvl7pPr marL="2741799" indent="0">
              <a:buNone/>
              <a:defRPr sz="1400"/>
            </a:lvl7pPr>
            <a:lvl8pPr marL="3198760" indent="0">
              <a:buNone/>
              <a:defRPr sz="1400"/>
            </a:lvl8pPr>
            <a:lvl9pPr marL="365573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0883E-9586-4D74-8AA1-2D38FF7457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3126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434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3434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D06F2-BAE3-4B81-8EAC-AC70B1612B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011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30" indent="0">
              <a:buNone/>
              <a:defRPr sz="1800" b="1"/>
            </a:lvl3pPr>
            <a:lvl4pPr marL="1370900" indent="0">
              <a:buNone/>
              <a:defRPr sz="1600" b="1"/>
            </a:lvl4pPr>
            <a:lvl5pPr marL="1827865" indent="0">
              <a:buNone/>
              <a:defRPr sz="1600" b="1"/>
            </a:lvl5pPr>
            <a:lvl6pPr marL="2284830" indent="0">
              <a:buNone/>
              <a:defRPr sz="1600" b="1"/>
            </a:lvl6pPr>
            <a:lvl7pPr marL="2741799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3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30" indent="0">
              <a:buNone/>
              <a:defRPr sz="1800" b="1"/>
            </a:lvl3pPr>
            <a:lvl4pPr marL="1370900" indent="0">
              <a:buNone/>
              <a:defRPr sz="1600" b="1"/>
            </a:lvl4pPr>
            <a:lvl5pPr marL="1827865" indent="0">
              <a:buNone/>
              <a:defRPr sz="1600" b="1"/>
            </a:lvl5pPr>
            <a:lvl6pPr marL="2284830" indent="0">
              <a:buNone/>
              <a:defRPr sz="1600" b="1"/>
            </a:lvl6pPr>
            <a:lvl7pPr marL="2741799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3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C7B9C-90DD-48B1-8869-12425CD3D7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24320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8243C-B48F-4828-85D3-43CAFA7E7E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68314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1B179-F881-4F2B-95E8-282231CEA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838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98" indent="0">
              <a:buNone/>
              <a:defRPr sz="1800"/>
            </a:lvl2pPr>
            <a:lvl3pPr marL="913603" indent="0">
              <a:buNone/>
              <a:defRPr sz="1600"/>
            </a:lvl3pPr>
            <a:lvl4pPr marL="1370410" indent="0">
              <a:buNone/>
              <a:defRPr sz="1400"/>
            </a:lvl4pPr>
            <a:lvl5pPr marL="1827211" indent="0">
              <a:buNone/>
              <a:defRPr sz="1400"/>
            </a:lvl5pPr>
            <a:lvl6pPr marL="2284011" indent="0">
              <a:buNone/>
              <a:defRPr sz="1400"/>
            </a:lvl6pPr>
            <a:lvl7pPr marL="2740817" indent="0">
              <a:buNone/>
              <a:defRPr sz="1400"/>
            </a:lvl7pPr>
            <a:lvl8pPr marL="3197614" indent="0">
              <a:buNone/>
              <a:defRPr sz="1400"/>
            </a:lvl8pPr>
            <a:lvl9pPr marL="365442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D52B8-B185-4A43-9FFE-161476903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4826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30" indent="0">
              <a:buNone/>
              <a:defRPr sz="1000"/>
            </a:lvl3pPr>
            <a:lvl4pPr marL="1370900" indent="0">
              <a:buNone/>
              <a:defRPr sz="900"/>
            </a:lvl4pPr>
            <a:lvl5pPr marL="1827865" indent="0">
              <a:buNone/>
              <a:defRPr sz="900"/>
            </a:lvl5pPr>
            <a:lvl6pPr marL="2284830" indent="0">
              <a:buNone/>
              <a:defRPr sz="900"/>
            </a:lvl6pPr>
            <a:lvl7pPr marL="2741799" indent="0">
              <a:buNone/>
              <a:defRPr sz="900"/>
            </a:lvl7pPr>
            <a:lvl8pPr marL="3198760" indent="0">
              <a:buNone/>
              <a:defRPr sz="900"/>
            </a:lvl8pPr>
            <a:lvl9pPr marL="36557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21782-1DF7-4E7C-A3AD-BE4E3046A7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65645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4" indent="0">
              <a:buNone/>
              <a:defRPr sz="2800"/>
            </a:lvl2pPr>
            <a:lvl3pPr marL="913930" indent="0">
              <a:buNone/>
              <a:defRPr sz="2400"/>
            </a:lvl3pPr>
            <a:lvl4pPr marL="1370900" indent="0">
              <a:buNone/>
              <a:defRPr sz="2000"/>
            </a:lvl4pPr>
            <a:lvl5pPr marL="1827865" indent="0">
              <a:buNone/>
              <a:defRPr sz="2000"/>
            </a:lvl5pPr>
            <a:lvl6pPr marL="2284830" indent="0">
              <a:buNone/>
              <a:defRPr sz="2000"/>
            </a:lvl6pPr>
            <a:lvl7pPr marL="2741799" indent="0">
              <a:buNone/>
              <a:defRPr sz="2000"/>
            </a:lvl7pPr>
            <a:lvl8pPr marL="3198760" indent="0">
              <a:buNone/>
              <a:defRPr sz="2000"/>
            </a:lvl8pPr>
            <a:lvl9pPr marL="365573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30" indent="0">
              <a:buNone/>
              <a:defRPr sz="1000"/>
            </a:lvl3pPr>
            <a:lvl4pPr marL="1370900" indent="0">
              <a:buNone/>
              <a:defRPr sz="900"/>
            </a:lvl4pPr>
            <a:lvl5pPr marL="1827865" indent="0">
              <a:buNone/>
              <a:defRPr sz="900"/>
            </a:lvl5pPr>
            <a:lvl6pPr marL="2284830" indent="0">
              <a:buNone/>
              <a:defRPr sz="900"/>
            </a:lvl6pPr>
            <a:lvl7pPr marL="2741799" indent="0">
              <a:buNone/>
              <a:defRPr sz="900"/>
            </a:lvl7pPr>
            <a:lvl8pPr marL="3198760" indent="0">
              <a:buNone/>
              <a:defRPr sz="900"/>
            </a:lvl8pPr>
            <a:lvl9pPr marL="36557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B2253-F1E3-430C-BCA6-94727E1C65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29319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C29A2-BDE5-43F8-8796-5FEA2FC580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7885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76200"/>
            <a:ext cx="220980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76200"/>
            <a:ext cx="647700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08FA5-173F-4EC6-B1ED-BC145D5F4D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466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76201"/>
            <a:ext cx="88392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143000"/>
            <a:ext cx="4343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143000"/>
            <a:ext cx="4343400" cy="5486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6B0B5-DCA0-4514-A532-1799E13EFF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793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434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3434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90B7E-EBBF-4E31-B703-6AF9AC626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30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8" indent="0">
              <a:buNone/>
              <a:defRPr sz="2000" b="1"/>
            </a:lvl2pPr>
            <a:lvl3pPr marL="913603" indent="0">
              <a:buNone/>
              <a:defRPr sz="1800" b="1"/>
            </a:lvl3pPr>
            <a:lvl4pPr marL="1370410" indent="0">
              <a:buNone/>
              <a:defRPr sz="1600" b="1"/>
            </a:lvl4pPr>
            <a:lvl5pPr marL="1827211" indent="0">
              <a:buNone/>
              <a:defRPr sz="1600" b="1"/>
            </a:lvl5pPr>
            <a:lvl6pPr marL="2284011" indent="0">
              <a:buNone/>
              <a:defRPr sz="1600" b="1"/>
            </a:lvl6pPr>
            <a:lvl7pPr marL="2740817" indent="0">
              <a:buNone/>
              <a:defRPr sz="1600" b="1"/>
            </a:lvl7pPr>
            <a:lvl8pPr marL="3197614" indent="0">
              <a:buNone/>
              <a:defRPr sz="1600" b="1"/>
            </a:lvl8pPr>
            <a:lvl9pPr marL="365442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8" indent="0">
              <a:buNone/>
              <a:defRPr sz="2000" b="1"/>
            </a:lvl2pPr>
            <a:lvl3pPr marL="913603" indent="0">
              <a:buNone/>
              <a:defRPr sz="1800" b="1"/>
            </a:lvl3pPr>
            <a:lvl4pPr marL="1370410" indent="0">
              <a:buNone/>
              <a:defRPr sz="1600" b="1"/>
            </a:lvl4pPr>
            <a:lvl5pPr marL="1827211" indent="0">
              <a:buNone/>
              <a:defRPr sz="1600" b="1"/>
            </a:lvl5pPr>
            <a:lvl6pPr marL="2284011" indent="0">
              <a:buNone/>
              <a:defRPr sz="1600" b="1"/>
            </a:lvl6pPr>
            <a:lvl7pPr marL="2740817" indent="0">
              <a:buNone/>
              <a:defRPr sz="1600" b="1"/>
            </a:lvl7pPr>
            <a:lvl8pPr marL="3197614" indent="0">
              <a:buNone/>
              <a:defRPr sz="1600" b="1"/>
            </a:lvl8pPr>
            <a:lvl9pPr marL="365442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EC7D7-61C4-4A6F-9DA0-35875ECA67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66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08667-2AAF-447A-9888-FCC239AD80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07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065EC-8FC2-4A7D-9D9A-2E9318D48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04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22280-D713-4A00-B471-24E6322DB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76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98" indent="0">
              <a:buNone/>
              <a:defRPr sz="1200"/>
            </a:lvl2pPr>
            <a:lvl3pPr marL="913603" indent="0">
              <a:buNone/>
              <a:defRPr sz="1000"/>
            </a:lvl3pPr>
            <a:lvl4pPr marL="1370410" indent="0">
              <a:buNone/>
              <a:defRPr sz="900"/>
            </a:lvl4pPr>
            <a:lvl5pPr marL="1827211" indent="0">
              <a:buNone/>
              <a:defRPr sz="900"/>
            </a:lvl5pPr>
            <a:lvl6pPr marL="2284011" indent="0">
              <a:buNone/>
              <a:defRPr sz="900"/>
            </a:lvl6pPr>
            <a:lvl7pPr marL="2740817" indent="0">
              <a:buNone/>
              <a:defRPr sz="900"/>
            </a:lvl7pPr>
            <a:lvl8pPr marL="3197614" indent="0">
              <a:buNone/>
              <a:defRPr sz="900"/>
            </a:lvl8pPr>
            <a:lvl9pPr marL="365442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8D3C4-2D24-483D-8BF9-D2319DFF83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01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98" indent="0">
              <a:buNone/>
              <a:defRPr sz="2800"/>
            </a:lvl2pPr>
            <a:lvl3pPr marL="913603" indent="0">
              <a:buNone/>
              <a:defRPr sz="2400"/>
            </a:lvl3pPr>
            <a:lvl4pPr marL="1370410" indent="0">
              <a:buNone/>
              <a:defRPr sz="2000"/>
            </a:lvl4pPr>
            <a:lvl5pPr marL="1827211" indent="0">
              <a:buNone/>
              <a:defRPr sz="2000"/>
            </a:lvl5pPr>
            <a:lvl6pPr marL="2284011" indent="0">
              <a:buNone/>
              <a:defRPr sz="2000"/>
            </a:lvl6pPr>
            <a:lvl7pPr marL="2740817" indent="0">
              <a:buNone/>
              <a:defRPr sz="2000"/>
            </a:lvl7pPr>
            <a:lvl8pPr marL="3197614" indent="0">
              <a:buNone/>
              <a:defRPr sz="2000"/>
            </a:lvl8pPr>
            <a:lvl9pPr marL="365442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98" indent="0">
              <a:buNone/>
              <a:defRPr sz="1200"/>
            </a:lvl2pPr>
            <a:lvl3pPr marL="913603" indent="0">
              <a:buNone/>
              <a:defRPr sz="1000"/>
            </a:lvl3pPr>
            <a:lvl4pPr marL="1370410" indent="0">
              <a:buNone/>
              <a:defRPr sz="900"/>
            </a:lvl4pPr>
            <a:lvl5pPr marL="1827211" indent="0">
              <a:buNone/>
              <a:defRPr sz="900"/>
            </a:lvl5pPr>
            <a:lvl6pPr marL="2284011" indent="0">
              <a:buNone/>
              <a:defRPr sz="900"/>
            </a:lvl6pPr>
            <a:lvl7pPr marL="2740817" indent="0">
              <a:buNone/>
              <a:defRPr sz="900"/>
            </a:lvl7pPr>
            <a:lvl8pPr marL="3197614" indent="0">
              <a:buNone/>
              <a:defRPr sz="900"/>
            </a:lvl8pPr>
            <a:lvl9pPr marL="365442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F9830-783B-4346-9454-6CE58C4DB1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5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35E7F-9802-444E-97C7-2A0B013BE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81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76200"/>
            <a:ext cx="220980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76200"/>
            <a:ext cx="647700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CB82C-A177-4267-827C-F99922B28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8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76201"/>
            <a:ext cx="88392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143000"/>
            <a:ext cx="4343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143000"/>
            <a:ext cx="4343400" cy="5486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47870-97DC-4565-9913-9484DD99E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077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98" indent="0" algn="ctr">
              <a:buNone/>
              <a:defRPr/>
            </a:lvl2pPr>
            <a:lvl3pPr marL="913603" indent="0" algn="ctr">
              <a:buNone/>
              <a:defRPr/>
            </a:lvl3pPr>
            <a:lvl4pPr marL="1370410" indent="0" algn="ctr">
              <a:buNone/>
              <a:defRPr/>
            </a:lvl4pPr>
            <a:lvl5pPr marL="1827211" indent="0" algn="ctr">
              <a:buNone/>
              <a:defRPr/>
            </a:lvl5pPr>
            <a:lvl6pPr marL="2284011" indent="0" algn="ctr">
              <a:buNone/>
              <a:defRPr/>
            </a:lvl6pPr>
            <a:lvl7pPr marL="2740817" indent="0" algn="ctr">
              <a:buNone/>
              <a:defRPr/>
            </a:lvl7pPr>
            <a:lvl8pPr marL="3197614" indent="0" algn="ctr">
              <a:buNone/>
              <a:defRPr/>
            </a:lvl8pPr>
            <a:lvl9pPr marL="365442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00814-5F9E-4F33-9C48-C36ECCB92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95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B22D8-48FC-46B4-BAEE-A72055167F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006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98" indent="0">
              <a:buNone/>
              <a:defRPr sz="1800"/>
            </a:lvl2pPr>
            <a:lvl3pPr marL="913603" indent="0">
              <a:buNone/>
              <a:defRPr sz="1600"/>
            </a:lvl3pPr>
            <a:lvl4pPr marL="1370410" indent="0">
              <a:buNone/>
              <a:defRPr sz="1400"/>
            </a:lvl4pPr>
            <a:lvl5pPr marL="1827211" indent="0">
              <a:buNone/>
              <a:defRPr sz="1400"/>
            </a:lvl5pPr>
            <a:lvl6pPr marL="2284011" indent="0">
              <a:buNone/>
              <a:defRPr sz="1400"/>
            </a:lvl6pPr>
            <a:lvl7pPr marL="2740817" indent="0">
              <a:buNone/>
              <a:defRPr sz="1400"/>
            </a:lvl7pPr>
            <a:lvl8pPr marL="3197614" indent="0">
              <a:buNone/>
              <a:defRPr sz="1400"/>
            </a:lvl8pPr>
            <a:lvl9pPr marL="365442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F1106-D05D-4B2C-ADD3-C56FD34C26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767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434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3434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E481F-5E31-41A8-B709-5B6D50DBD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14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8" indent="0">
              <a:buNone/>
              <a:defRPr sz="2000" b="1"/>
            </a:lvl2pPr>
            <a:lvl3pPr marL="913603" indent="0">
              <a:buNone/>
              <a:defRPr sz="1800" b="1"/>
            </a:lvl3pPr>
            <a:lvl4pPr marL="1370410" indent="0">
              <a:buNone/>
              <a:defRPr sz="1600" b="1"/>
            </a:lvl4pPr>
            <a:lvl5pPr marL="1827211" indent="0">
              <a:buNone/>
              <a:defRPr sz="1600" b="1"/>
            </a:lvl5pPr>
            <a:lvl6pPr marL="2284011" indent="0">
              <a:buNone/>
              <a:defRPr sz="1600" b="1"/>
            </a:lvl6pPr>
            <a:lvl7pPr marL="2740817" indent="0">
              <a:buNone/>
              <a:defRPr sz="1600" b="1"/>
            </a:lvl7pPr>
            <a:lvl8pPr marL="3197614" indent="0">
              <a:buNone/>
              <a:defRPr sz="1600" b="1"/>
            </a:lvl8pPr>
            <a:lvl9pPr marL="365442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8" indent="0">
              <a:buNone/>
              <a:defRPr sz="2000" b="1"/>
            </a:lvl2pPr>
            <a:lvl3pPr marL="913603" indent="0">
              <a:buNone/>
              <a:defRPr sz="1800" b="1"/>
            </a:lvl3pPr>
            <a:lvl4pPr marL="1370410" indent="0">
              <a:buNone/>
              <a:defRPr sz="1600" b="1"/>
            </a:lvl4pPr>
            <a:lvl5pPr marL="1827211" indent="0">
              <a:buNone/>
              <a:defRPr sz="1600" b="1"/>
            </a:lvl5pPr>
            <a:lvl6pPr marL="2284011" indent="0">
              <a:buNone/>
              <a:defRPr sz="1600" b="1"/>
            </a:lvl6pPr>
            <a:lvl7pPr marL="2740817" indent="0">
              <a:buNone/>
              <a:defRPr sz="1600" b="1"/>
            </a:lvl7pPr>
            <a:lvl8pPr marL="3197614" indent="0">
              <a:buNone/>
              <a:defRPr sz="1600" b="1"/>
            </a:lvl8pPr>
            <a:lvl9pPr marL="365442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5837A-31B1-407C-B551-8AF93B2694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66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4" indent="0">
              <a:buNone/>
              <a:defRPr sz="1800"/>
            </a:lvl2pPr>
            <a:lvl3pPr marL="913930" indent="0">
              <a:buNone/>
              <a:defRPr sz="1600"/>
            </a:lvl3pPr>
            <a:lvl4pPr marL="1370900" indent="0">
              <a:buNone/>
              <a:defRPr sz="1400"/>
            </a:lvl4pPr>
            <a:lvl5pPr marL="1827865" indent="0">
              <a:buNone/>
              <a:defRPr sz="1400"/>
            </a:lvl5pPr>
            <a:lvl6pPr marL="2284830" indent="0">
              <a:buNone/>
              <a:defRPr sz="1400"/>
            </a:lvl6pPr>
            <a:lvl7pPr marL="2741799" indent="0">
              <a:buNone/>
              <a:defRPr sz="1400"/>
            </a:lvl7pPr>
            <a:lvl8pPr marL="3198760" indent="0">
              <a:buNone/>
              <a:defRPr sz="1400"/>
            </a:lvl8pPr>
            <a:lvl9pPr marL="365573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0883E-9586-4D74-8AA1-2D38FF745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13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1A547-A282-410B-BD56-7C0E0E253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007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EACA3-D11C-4F49-8C2C-FFE3C94E39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331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98" indent="0">
              <a:buNone/>
              <a:defRPr sz="1200"/>
            </a:lvl2pPr>
            <a:lvl3pPr marL="913603" indent="0">
              <a:buNone/>
              <a:defRPr sz="1000"/>
            </a:lvl3pPr>
            <a:lvl4pPr marL="1370410" indent="0">
              <a:buNone/>
              <a:defRPr sz="900"/>
            </a:lvl4pPr>
            <a:lvl5pPr marL="1827211" indent="0">
              <a:buNone/>
              <a:defRPr sz="900"/>
            </a:lvl5pPr>
            <a:lvl6pPr marL="2284011" indent="0">
              <a:buNone/>
              <a:defRPr sz="900"/>
            </a:lvl6pPr>
            <a:lvl7pPr marL="2740817" indent="0">
              <a:buNone/>
              <a:defRPr sz="900"/>
            </a:lvl7pPr>
            <a:lvl8pPr marL="3197614" indent="0">
              <a:buNone/>
              <a:defRPr sz="900"/>
            </a:lvl8pPr>
            <a:lvl9pPr marL="365442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7FFFC-B8F4-4C49-AE3B-FEA95317BD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066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98" indent="0">
              <a:buNone/>
              <a:defRPr sz="2800"/>
            </a:lvl2pPr>
            <a:lvl3pPr marL="913603" indent="0">
              <a:buNone/>
              <a:defRPr sz="2400"/>
            </a:lvl3pPr>
            <a:lvl4pPr marL="1370410" indent="0">
              <a:buNone/>
              <a:defRPr sz="2000"/>
            </a:lvl4pPr>
            <a:lvl5pPr marL="1827211" indent="0">
              <a:buNone/>
              <a:defRPr sz="2000"/>
            </a:lvl5pPr>
            <a:lvl6pPr marL="2284011" indent="0">
              <a:buNone/>
              <a:defRPr sz="2000"/>
            </a:lvl6pPr>
            <a:lvl7pPr marL="2740817" indent="0">
              <a:buNone/>
              <a:defRPr sz="2000"/>
            </a:lvl7pPr>
            <a:lvl8pPr marL="3197614" indent="0">
              <a:buNone/>
              <a:defRPr sz="2000"/>
            </a:lvl8pPr>
            <a:lvl9pPr marL="365442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98" indent="0">
              <a:buNone/>
              <a:defRPr sz="1200"/>
            </a:lvl2pPr>
            <a:lvl3pPr marL="913603" indent="0">
              <a:buNone/>
              <a:defRPr sz="1000"/>
            </a:lvl3pPr>
            <a:lvl4pPr marL="1370410" indent="0">
              <a:buNone/>
              <a:defRPr sz="900"/>
            </a:lvl4pPr>
            <a:lvl5pPr marL="1827211" indent="0">
              <a:buNone/>
              <a:defRPr sz="900"/>
            </a:lvl5pPr>
            <a:lvl6pPr marL="2284011" indent="0">
              <a:buNone/>
              <a:defRPr sz="900"/>
            </a:lvl6pPr>
            <a:lvl7pPr marL="2740817" indent="0">
              <a:buNone/>
              <a:defRPr sz="900"/>
            </a:lvl7pPr>
            <a:lvl8pPr marL="3197614" indent="0">
              <a:buNone/>
              <a:defRPr sz="900"/>
            </a:lvl8pPr>
            <a:lvl9pPr marL="365442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CEDC3-AF19-4100-A0A2-4F3BF74A3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612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44E03-FDB1-44D1-B101-AFDF5EF9E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836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76200"/>
            <a:ext cx="220980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76200"/>
            <a:ext cx="647700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069D8-703A-406D-A75E-9F0285B432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328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76201"/>
            <a:ext cx="88392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143000"/>
            <a:ext cx="4343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143000"/>
            <a:ext cx="4343400" cy="5486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8157C-E766-4104-BFFC-1739976D7D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91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63F7E6-622E-46A3-8DC8-F508B1357CF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32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75ABF-4160-4ED4-92D6-7F1F71B4934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281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1D33C-B7BF-40C3-B229-4BCF8597D18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31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434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3434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D06F2-BAE3-4B81-8EAC-AC70B1612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741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16E82-DDC6-421D-8248-7E6D0D9961A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066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BAEA85-3C4B-4207-9391-3B699F44362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6628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A86503-749F-4868-BF31-06EBAE625AE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495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87297-0893-45DB-A1AF-02AC4FC06A1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8989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4B994-FEE5-40FB-8471-1798F64504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254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32326-B81D-444E-BB33-2D433A9CA9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1574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C14D89-17B6-4DC7-80ED-ED503201809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0256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D37A5-14EC-45F0-90CC-A4866217405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1307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93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1" y="6275393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7761773-8774-4433-B96B-6F308A0BE4C9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5952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18552-F6E2-4967-8AC7-E865C29C907E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65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30" indent="0">
              <a:buNone/>
              <a:defRPr sz="1800" b="1"/>
            </a:lvl3pPr>
            <a:lvl4pPr marL="1370900" indent="0">
              <a:buNone/>
              <a:defRPr sz="1600" b="1"/>
            </a:lvl4pPr>
            <a:lvl5pPr marL="1827865" indent="0">
              <a:buNone/>
              <a:defRPr sz="1600" b="1"/>
            </a:lvl5pPr>
            <a:lvl6pPr marL="2284830" indent="0">
              <a:buNone/>
              <a:defRPr sz="1600" b="1"/>
            </a:lvl6pPr>
            <a:lvl7pPr marL="2741799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3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30" indent="0">
              <a:buNone/>
              <a:defRPr sz="1800" b="1"/>
            </a:lvl3pPr>
            <a:lvl4pPr marL="1370900" indent="0">
              <a:buNone/>
              <a:defRPr sz="1600" b="1"/>
            </a:lvl4pPr>
            <a:lvl5pPr marL="1827865" indent="0">
              <a:buNone/>
              <a:defRPr sz="1600" b="1"/>
            </a:lvl5pPr>
            <a:lvl6pPr marL="2284830" indent="0">
              <a:buNone/>
              <a:defRPr sz="1600" b="1"/>
            </a:lvl6pPr>
            <a:lvl7pPr marL="2741799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3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C7B9C-90DD-48B1-8869-12425CD3D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9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3" y="4822206"/>
            <a:ext cx="8511989" cy="1446975"/>
          </a:xfrm>
        </p:spPr>
        <p:txBody>
          <a:bodyPr lIns="0" tIns="0" rIns="0" bIns="0">
            <a:noAutofit/>
          </a:bodyPr>
          <a:lstStyle>
            <a:lvl1pPr algn="l">
              <a:lnSpc>
                <a:spcPts val="13798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4488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3" y="4822206"/>
            <a:ext cx="8511989" cy="1446975"/>
          </a:xfrm>
        </p:spPr>
        <p:txBody>
          <a:bodyPr lIns="0" tIns="0" rIns="0" bIns="0">
            <a:noAutofit/>
          </a:bodyPr>
          <a:lstStyle>
            <a:lvl1pPr algn="l">
              <a:lnSpc>
                <a:spcPts val="13798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23793265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3" y="2057405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5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C7DF-058F-475A-B677-535DABE57F1D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8892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H="1">
            <a:off x="4573589" y="1693868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914165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4573589" y="1693868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914165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573589" y="1693868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914165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573589" y="1693868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914165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F550A8-1BF2-4502-80EF-4C9594D76F0D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54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CD6AB-4BED-4AFD-AC62-006C1DA4E03F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074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61602-16FB-4154-9048-C5300230AE98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645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53310-EE8E-4325-A8C9-EA4589AEA7FF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654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6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4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4E400-2002-4E8F-8799-4181ED4B055C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7084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2" y="4329958"/>
            <a:ext cx="7907151" cy="927847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9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421F9-90B8-4FDB-814A-6F67DECAB1A2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191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2" y="4329958"/>
            <a:ext cx="7907151" cy="927847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1181F-0B2F-4C2D-83BB-6A4294A7D808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450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8243C-B48F-4828-85D3-43CAFA7E7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82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EE960-F065-4FDE-ADF9-BAE95B0A7A46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2123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30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C1787-815B-447D-A3A8-26F82CD18F47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3893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C71C0-DB05-457B-BC6A-D7B6B4DFA761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381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93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1" y="6275393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7761773-8774-4433-B96B-6F308A0BE4C9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0310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18552-F6E2-4967-8AC7-E865C29C907E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067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3" y="4822206"/>
            <a:ext cx="8511989" cy="1446975"/>
          </a:xfrm>
        </p:spPr>
        <p:txBody>
          <a:bodyPr lIns="0" tIns="0" rIns="0" bIns="0">
            <a:noAutofit/>
          </a:bodyPr>
          <a:lstStyle>
            <a:lvl1pPr algn="l">
              <a:lnSpc>
                <a:spcPts val="13798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58750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3" y="4822206"/>
            <a:ext cx="8511989" cy="1446975"/>
          </a:xfrm>
        </p:spPr>
        <p:txBody>
          <a:bodyPr lIns="0" tIns="0" rIns="0" bIns="0">
            <a:noAutofit/>
          </a:bodyPr>
          <a:lstStyle>
            <a:lvl1pPr algn="l">
              <a:lnSpc>
                <a:spcPts val="13798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9619364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3" y="2057405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5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C7DF-058F-475A-B677-535DABE57F1D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9705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H="1">
            <a:off x="4573589" y="1693868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914165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4573589" y="1693868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914165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573589" y="1693868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914165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573589" y="1693868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914165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F550A8-1BF2-4502-80EF-4C9594D76F0D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8975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CD6AB-4BED-4AFD-AC62-006C1DA4E03F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648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1B179-F881-4F2B-95E8-282231CEAE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043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61602-16FB-4154-9048-C5300230AE98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8337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53310-EE8E-4325-A8C9-EA4589AEA7FF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457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6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4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4E400-2002-4E8F-8799-4181ED4B055C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90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2" y="4329958"/>
            <a:ext cx="7907151" cy="927847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9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421F9-90B8-4FDB-814A-6F67DECAB1A2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918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2" y="4329958"/>
            <a:ext cx="7907151" cy="927847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1181F-0B2F-4C2D-83BB-6A4294A7D808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4071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EE960-F065-4FDE-ADF9-BAE95B0A7A46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1499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30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C1787-815B-447D-A3A8-26F82CD18F47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001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C71C0-DB05-457B-BC6A-D7B6B4DFA761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1591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46" indent="0" algn="ctr">
              <a:buNone/>
              <a:defRPr/>
            </a:lvl2pPr>
            <a:lvl3pPr marL="913696" indent="0" algn="ctr">
              <a:buNone/>
              <a:defRPr/>
            </a:lvl3pPr>
            <a:lvl4pPr marL="1370550" indent="0" algn="ctr">
              <a:buNone/>
              <a:defRPr/>
            </a:lvl4pPr>
            <a:lvl5pPr marL="1827398" indent="0" algn="ctr">
              <a:buNone/>
              <a:defRPr/>
            </a:lvl5pPr>
            <a:lvl6pPr marL="2284245" indent="0" algn="ctr">
              <a:buNone/>
              <a:defRPr/>
            </a:lvl6pPr>
            <a:lvl7pPr marL="2741098" indent="0" algn="ctr">
              <a:buNone/>
              <a:defRPr/>
            </a:lvl7pPr>
            <a:lvl8pPr marL="3197941" indent="0" algn="ctr">
              <a:buNone/>
              <a:defRPr/>
            </a:lvl8pPr>
            <a:lvl9pPr marL="365479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203E3-988E-4AFA-BA89-E53AF2DC92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853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F0404-F5BB-46D0-8E02-DF1DF0B75E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39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30" indent="0">
              <a:buNone/>
              <a:defRPr sz="1000"/>
            </a:lvl3pPr>
            <a:lvl4pPr marL="1370900" indent="0">
              <a:buNone/>
              <a:defRPr sz="900"/>
            </a:lvl4pPr>
            <a:lvl5pPr marL="1827865" indent="0">
              <a:buNone/>
              <a:defRPr sz="900"/>
            </a:lvl5pPr>
            <a:lvl6pPr marL="2284830" indent="0">
              <a:buNone/>
              <a:defRPr sz="900"/>
            </a:lvl6pPr>
            <a:lvl7pPr marL="2741799" indent="0">
              <a:buNone/>
              <a:defRPr sz="900"/>
            </a:lvl7pPr>
            <a:lvl8pPr marL="3198760" indent="0">
              <a:buNone/>
              <a:defRPr sz="900"/>
            </a:lvl8pPr>
            <a:lvl9pPr marL="36557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21782-1DF7-4E7C-A3AD-BE4E3046A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095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46" indent="0">
              <a:buNone/>
              <a:defRPr sz="1800"/>
            </a:lvl2pPr>
            <a:lvl3pPr marL="913696" indent="0">
              <a:buNone/>
              <a:defRPr sz="1600"/>
            </a:lvl3pPr>
            <a:lvl4pPr marL="1370550" indent="0">
              <a:buNone/>
              <a:defRPr sz="1400"/>
            </a:lvl4pPr>
            <a:lvl5pPr marL="1827398" indent="0">
              <a:buNone/>
              <a:defRPr sz="1400"/>
            </a:lvl5pPr>
            <a:lvl6pPr marL="2284245" indent="0">
              <a:buNone/>
              <a:defRPr sz="1400"/>
            </a:lvl6pPr>
            <a:lvl7pPr marL="2741098" indent="0">
              <a:buNone/>
              <a:defRPr sz="1400"/>
            </a:lvl7pPr>
            <a:lvl8pPr marL="3197941" indent="0">
              <a:buNone/>
              <a:defRPr sz="1400"/>
            </a:lvl8pPr>
            <a:lvl9pPr marL="365479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1B591-C4B8-4DF3-96D4-9472F5D77C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095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434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3434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865D6-103D-49A1-9CE5-4EFD9C000D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421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6" indent="0">
              <a:buNone/>
              <a:defRPr sz="2000" b="1"/>
            </a:lvl2pPr>
            <a:lvl3pPr marL="913696" indent="0">
              <a:buNone/>
              <a:defRPr sz="1800" b="1"/>
            </a:lvl3pPr>
            <a:lvl4pPr marL="1370550" indent="0">
              <a:buNone/>
              <a:defRPr sz="1600" b="1"/>
            </a:lvl4pPr>
            <a:lvl5pPr marL="1827398" indent="0">
              <a:buNone/>
              <a:defRPr sz="1600" b="1"/>
            </a:lvl5pPr>
            <a:lvl6pPr marL="2284245" indent="0">
              <a:buNone/>
              <a:defRPr sz="1600" b="1"/>
            </a:lvl6pPr>
            <a:lvl7pPr marL="2741098" indent="0">
              <a:buNone/>
              <a:defRPr sz="1600" b="1"/>
            </a:lvl7pPr>
            <a:lvl8pPr marL="3197941" indent="0">
              <a:buNone/>
              <a:defRPr sz="1600" b="1"/>
            </a:lvl8pPr>
            <a:lvl9pPr marL="365479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6" indent="0">
              <a:buNone/>
              <a:defRPr sz="2000" b="1"/>
            </a:lvl2pPr>
            <a:lvl3pPr marL="913696" indent="0">
              <a:buNone/>
              <a:defRPr sz="1800" b="1"/>
            </a:lvl3pPr>
            <a:lvl4pPr marL="1370550" indent="0">
              <a:buNone/>
              <a:defRPr sz="1600" b="1"/>
            </a:lvl4pPr>
            <a:lvl5pPr marL="1827398" indent="0">
              <a:buNone/>
              <a:defRPr sz="1600" b="1"/>
            </a:lvl5pPr>
            <a:lvl6pPr marL="2284245" indent="0">
              <a:buNone/>
              <a:defRPr sz="1600" b="1"/>
            </a:lvl6pPr>
            <a:lvl7pPr marL="2741098" indent="0">
              <a:buNone/>
              <a:defRPr sz="1600" b="1"/>
            </a:lvl7pPr>
            <a:lvl8pPr marL="3197941" indent="0">
              <a:buNone/>
              <a:defRPr sz="1600" b="1"/>
            </a:lvl8pPr>
            <a:lvl9pPr marL="365479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FE329-09E9-4D38-ACB1-E85F7A93C6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606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DA78B1-0762-4EF4-AD26-016408D192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798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0C440-85D4-482A-878D-A4A4BFD3E2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6037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46" indent="0">
              <a:buNone/>
              <a:defRPr sz="1200"/>
            </a:lvl2pPr>
            <a:lvl3pPr marL="913696" indent="0">
              <a:buNone/>
              <a:defRPr sz="1000"/>
            </a:lvl3pPr>
            <a:lvl4pPr marL="1370550" indent="0">
              <a:buNone/>
              <a:defRPr sz="900"/>
            </a:lvl4pPr>
            <a:lvl5pPr marL="1827398" indent="0">
              <a:buNone/>
              <a:defRPr sz="900"/>
            </a:lvl5pPr>
            <a:lvl6pPr marL="2284245" indent="0">
              <a:buNone/>
              <a:defRPr sz="900"/>
            </a:lvl6pPr>
            <a:lvl7pPr marL="2741098" indent="0">
              <a:buNone/>
              <a:defRPr sz="900"/>
            </a:lvl7pPr>
            <a:lvl8pPr marL="3197941" indent="0">
              <a:buNone/>
              <a:defRPr sz="900"/>
            </a:lvl8pPr>
            <a:lvl9pPr marL="365479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387CE-D52F-4E85-8A51-6A9B20C5EE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1706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46" indent="0">
              <a:buNone/>
              <a:defRPr sz="2800"/>
            </a:lvl2pPr>
            <a:lvl3pPr marL="913696" indent="0">
              <a:buNone/>
              <a:defRPr sz="2400"/>
            </a:lvl3pPr>
            <a:lvl4pPr marL="1370550" indent="0">
              <a:buNone/>
              <a:defRPr sz="2000"/>
            </a:lvl4pPr>
            <a:lvl5pPr marL="1827398" indent="0">
              <a:buNone/>
              <a:defRPr sz="2000"/>
            </a:lvl5pPr>
            <a:lvl6pPr marL="2284245" indent="0">
              <a:buNone/>
              <a:defRPr sz="2000"/>
            </a:lvl6pPr>
            <a:lvl7pPr marL="2741098" indent="0">
              <a:buNone/>
              <a:defRPr sz="2000"/>
            </a:lvl7pPr>
            <a:lvl8pPr marL="3197941" indent="0">
              <a:buNone/>
              <a:defRPr sz="2000"/>
            </a:lvl8pPr>
            <a:lvl9pPr marL="365479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46" indent="0">
              <a:buNone/>
              <a:defRPr sz="1200"/>
            </a:lvl2pPr>
            <a:lvl3pPr marL="913696" indent="0">
              <a:buNone/>
              <a:defRPr sz="1000"/>
            </a:lvl3pPr>
            <a:lvl4pPr marL="1370550" indent="0">
              <a:buNone/>
              <a:defRPr sz="900"/>
            </a:lvl4pPr>
            <a:lvl5pPr marL="1827398" indent="0">
              <a:buNone/>
              <a:defRPr sz="900"/>
            </a:lvl5pPr>
            <a:lvl6pPr marL="2284245" indent="0">
              <a:buNone/>
              <a:defRPr sz="900"/>
            </a:lvl6pPr>
            <a:lvl7pPr marL="2741098" indent="0">
              <a:buNone/>
              <a:defRPr sz="900"/>
            </a:lvl7pPr>
            <a:lvl8pPr marL="3197941" indent="0">
              <a:buNone/>
              <a:defRPr sz="900"/>
            </a:lvl8pPr>
            <a:lvl9pPr marL="365479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EBA13-D3B8-4C5A-82C2-7412541FC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7597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544F7-B1D2-44D4-89F7-0B1D1DE01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791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76200"/>
            <a:ext cx="220980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76200"/>
            <a:ext cx="647700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1D55B-CB2D-4D2C-B2E9-034C5A123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9959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76201"/>
            <a:ext cx="88392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143000"/>
            <a:ext cx="4343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143000"/>
            <a:ext cx="4343400" cy="5486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E5D79-4336-4B4A-8541-B43E5FB44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3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4" indent="0">
              <a:buNone/>
              <a:defRPr sz="2800"/>
            </a:lvl2pPr>
            <a:lvl3pPr marL="913930" indent="0">
              <a:buNone/>
              <a:defRPr sz="2400"/>
            </a:lvl3pPr>
            <a:lvl4pPr marL="1370900" indent="0">
              <a:buNone/>
              <a:defRPr sz="2000"/>
            </a:lvl4pPr>
            <a:lvl5pPr marL="1827865" indent="0">
              <a:buNone/>
              <a:defRPr sz="2000"/>
            </a:lvl5pPr>
            <a:lvl6pPr marL="2284830" indent="0">
              <a:buNone/>
              <a:defRPr sz="2000"/>
            </a:lvl6pPr>
            <a:lvl7pPr marL="2741799" indent="0">
              <a:buNone/>
              <a:defRPr sz="2000"/>
            </a:lvl7pPr>
            <a:lvl8pPr marL="3198760" indent="0">
              <a:buNone/>
              <a:defRPr sz="2000"/>
            </a:lvl8pPr>
            <a:lvl9pPr marL="365573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30" indent="0">
              <a:buNone/>
              <a:defRPr sz="1000"/>
            </a:lvl3pPr>
            <a:lvl4pPr marL="1370900" indent="0">
              <a:buNone/>
              <a:defRPr sz="900"/>
            </a:lvl4pPr>
            <a:lvl5pPr marL="1827865" indent="0">
              <a:buNone/>
              <a:defRPr sz="900"/>
            </a:lvl5pPr>
            <a:lvl6pPr marL="2284830" indent="0">
              <a:buNone/>
              <a:defRPr sz="900"/>
            </a:lvl6pPr>
            <a:lvl7pPr marL="2741799" indent="0">
              <a:buNone/>
              <a:defRPr sz="900"/>
            </a:lvl7pPr>
            <a:lvl8pPr marL="3198760" indent="0">
              <a:buNone/>
              <a:defRPr sz="900"/>
            </a:lvl8pPr>
            <a:lvl9pPr marL="36557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B2253-F1E3-430C-BCA6-94727E1C6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971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6" indent="0" algn="ctr">
              <a:buNone/>
              <a:defRPr/>
            </a:lvl3pPr>
            <a:lvl4pPr marL="1371460" indent="0" algn="ctr">
              <a:buNone/>
              <a:defRPr/>
            </a:lvl4pPr>
            <a:lvl5pPr marL="1828613" indent="0" algn="ctr">
              <a:buNone/>
              <a:defRPr/>
            </a:lvl5pPr>
            <a:lvl6pPr marL="2285766" indent="0" algn="ctr">
              <a:buNone/>
              <a:defRPr/>
            </a:lvl6pPr>
            <a:lvl7pPr marL="2742920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853CE67-0672-8243-B1C6-B40151E4FCD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7687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62763A0-28E3-C649-9B69-2329FDF114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8753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6" indent="0">
              <a:buNone/>
              <a:defRPr sz="1600"/>
            </a:lvl3pPr>
            <a:lvl4pPr marL="1371460" indent="0">
              <a:buNone/>
              <a:defRPr sz="1400"/>
            </a:lvl4pPr>
            <a:lvl5pPr marL="1828613" indent="0">
              <a:buNone/>
              <a:defRPr sz="1400"/>
            </a:lvl5pPr>
            <a:lvl6pPr marL="2285766" indent="0">
              <a:buNone/>
              <a:defRPr sz="1400"/>
            </a:lvl6pPr>
            <a:lvl7pPr marL="2742920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BBBD0A9-C65D-0F45-AE22-37F977DE27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1140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32EBF8A-A035-7A4A-995D-F578E826A2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8419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CB7BC3F-62DD-884C-8970-17EBB7E0E8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0522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272C2F0-B488-7B43-B8A9-BD355B1E37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9135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44DDB76-C448-3349-A964-0C3EA4FC04C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2020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B8CBA6D-17F3-064C-829E-FAB8BD707E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3869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8121142-F273-C14A-BED5-54AA00F751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262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A6557F3-FC41-C549-AA16-2D2BFF910E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224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0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2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76200"/>
            <a:ext cx="883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2" tIns="45697" rIns="91392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143000"/>
            <a:ext cx="8839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C595BEE-CDEB-4FAE-BC4E-81A6C9359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8669338" y="6589713"/>
            <a:ext cx="369887" cy="257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92" tIns="45697" rIns="91392" bIns="45697">
            <a:spAutoFit/>
          </a:bodyPr>
          <a:lstStyle/>
          <a:p>
            <a:pPr algn="r" eaLnBrk="0" hangingPunct="0">
              <a:lnSpc>
                <a:spcPct val="90000"/>
              </a:lnSpc>
              <a:defRPr/>
            </a:pPr>
            <a:fld id="{77F53C3D-F976-40D9-9118-4BEE551A72DD}" type="slidenum">
              <a:rPr lang="en-US" sz="1200" b="1">
                <a:solidFill>
                  <a:schemeClr val="accent2"/>
                </a:solidFill>
                <a:latin typeface="Helvetica" pitchFamily="34" charset="0"/>
              </a:rPr>
              <a:pPr algn="r" eaLnBrk="0" hangingPunct="0">
                <a:lnSpc>
                  <a:spcPct val="90000"/>
                </a:lnSpc>
                <a:defRPr/>
              </a:pPr>
              <a:t>‹#›</a:t>
            </a:fld>
            <a:endParaRPr lang="en-US" sz="1200" b="1" dirty="0">
              <a:solidFill>
                <a:schemeClr val="accent2"/>
              </a:solidFill>
              <a:latin typeface="Helvetic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65" r:id="rId1"/>
    <p:sldLayoutId id="2147489366" r:id="rId2"/>
    <p:sldLayoutId id="2147489367" r:id="rId3"/>
    <p:sldLayoutId id="2147489368" r:id="rId4"/>
    <p:sldLayoutId id="2147489369" r:id="rId5"/>
    <p:sldLayoutId id="2147489370" r:id="rId6"/>
    <p:sldLayoutId id="2147489371" r:id="rId7"/>
    <p:sldLayoutId id="2147489372" r:id="rId8"/>
    <p:sldLayoutId id="2147489373" r:id="rId9"/>
    <p:sldLayoutId id="2147489374" r:id="rId10"/>
    <p:sldLayoutId id="2147489375" r:id="rId11"/>
    <p:sldLayoutId id="214748937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pitchFamily="34" charset="0"/>
        </a:defRPr>
      </a:lvl5pPr>
      <a:lvl6pPr marL="456964" algn="ctr" rtl="0" fontAlgn="base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pitchFamily="34" charset="0"/>
        </a:defRPr>
      </a:lvl6pPr>
      <a:lvl7pPr marL="913930" algn="ctr" rtl="0" fontAlgn="base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pitchFamily="34" charset="0"/>
        </a:defRPr>
      </a:lvl7pPr>
      <a:lvl8pPr marL="1370900" algn="ctr" rtl="0" fontAlgn="base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pitchFamily="34" charset="0"/>
        </a:defRPr>
      </a:lvl8pPr>
      <a:lvl9pPr marL="1827865" algn="ctr" rtl="0" fontAlgn="base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FFFF00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FFFF00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FF00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FFFF00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5pPr>
      <a:lvl6pPr marL="2513316" indent="-228481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6pPr>
      <a:lvl7pPr marL="2970280" indent="-228481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7pPr>
      <a:lvl8pPr marL="3427248" indent="-228481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8pPr>
      <a:lvl9pPr marL="3884211" indent="-228481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4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65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99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6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762000"/>
            <a:ext cx="89916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0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0" y="64770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fld id="{C61C720C-11C8-C54D-B2BA-942F8F3AC1DE}" type="slidenum">
              <a:rPr lang="en-US">
                <a:solidFill>
                  <a:srgbClr val="000000"/>
                </a:solidFill>
                <a:latin typeface="Arial"/>
              </a:rPr>
              <a:pPr defTabSz="457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05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32" r:id="rId1"/>
    <p:sldLayoutId id="2147489833" r:id="rId2"/>
    <p:sldLayoutId id="2147489834" r:id="rId3"/>
    <p:sldLayoutId id="2147489835" r:id="rId4"/>
    <p:sldLayoutId id="2147489836" r:id="rId5"/>
    <p:sldLayoutId id="2147489837" r:id="rId6"/>
    <p:sldLayoutId id="2147489838" r:id="rId7"/>
    <p:sldLayoutId id="2147489839" r:id="rId8"/>
    <p:sldLayoutId id="2147489840" r:id="rId9"/>
    <p:sldLayoutId id="2147489841" r:id="rId10"/>
    <p:sldLayoutId id="214748984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2800">
          <a:solidFill>
            <a:srgbClr val="996633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>
          <a:solidFill>
            <a:srgbClr val="996633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fontAlgn="base">
        <a:spcBef>
          <a:spcPct val="0"/>
        </a:spcBef>
        <a:spcAft>
          <a:spcPct val="0"/>
        </a:spcAft>
        <a:defRPr sz="2800">
          <a:solidFill>
            <a:srgbClr val="996633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fontAlgn="base">
        <a:spcBef>
          <a:spcPct val="0"/>
        </a:spcBef>
        <a:spcAft>
          <a:spcPct val="0"/>
        </a:spcAft>
        <a:defRPr sz="2800">
          <a:solidFill>
            <a:srgbClr val="996633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fontAlgn="base">
        <a:spcBef>
          <a:spcPct val="0"/>
        </a:spcBef>
        <a:spcAft>
          <a:spcPct val="0"/>
        </a:spcAft>
        <a:defRPr sz="2800">
          <a:solidFill>
            <a:srgbClr val="996633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996633"/>
          </a:solidFill>
          <a:latin typeface="Arial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996633"/>
          </a:solidFill>
          <a:latin typeface="Arial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996633"/>
          </a:solidFill>
          <a:latin typeface="Arial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996633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284163" indent="-2841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Blip>
          <a:blip r:embed="rId13"/>
        </a:buBlip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1038" indent="-282575" algn="l" rtl="0" fontAlgn="base">
        <a:spcBef>
          <a:spcPct val="20000"/>
        </a:spcBef>
        <a:spcAft>
          <a:spcPct val="0"/>
        </a:spcAft>
        <a:buClr>
          <a:srgbClr val="FF0000"/>
        </a:buClr>
        <a:buSzPct val="90000"/>
        <a:buFont typeface="Times" charset="0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089025" indent="-293688" algn="l" rtl="0" fontAlgn="base">
        <a:spcBef>
          <a:spcPct val="20000"/>
        </a:spcBef>
        <a:spcAft>
          <a:spcPct val="0"/>
        </a:spcAft>
        <a:buClr>
          <a:srgbClr val="00FF00"/>
        </a:buClr>
        <a:buSzPct val="90000"/>
        <a:buFont typeface="Wingdings" charset="0"/>
        <a:buBlip>
          <a:blip r:embed="rId15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485900" indent="-282575" algn="l" rtl="0" fontAlgn="base">
        <a:spcBef>
          <a:spcPct val="20000"/>
        </a:spcBef>
        <a:spcAft>
          <a:spcPct val="0"/>
        </a:spcAft>
        <a:buClr>
          <a:srgbClr val="800080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82775" indent="-282575" algn="l" rtl="0" fontAlgn="base">
        <a:spcBef>
          <a:spcPct val="20000"/>
        </a:spcBef>
        <a:spcAft>
          <a:spcPct val="0"/>
        </a:spcAft>
        <a:buBlip>
          <a:blip r:embed="rId17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339975" indent="-282575" algn="l" rtl="0" fontAlgn="base">
        <a:spcBef>
          <a:spcPct val="20000"/>
        </a:spcBef>
        <a:spcAft>
          <a:spcPct val="0"/>
        </a:spcAft>
        <a:buBlip>
          <a:blip r:embed="rId17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797175" indent="-282575" algn="l" rtl="0" fontAlgn="base">
        <a:spcBef>
          <a:spcPct val="20000"/>
        </a:spcBef>
        <a:spcAft>
          <a:spcPct val="0"/>
        </a:spcAft>
        <a:buBlip>
          <a:blip r:embed="rId17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254375" indent="-282575" algn="l" rtl="0" fontAlgn="base">
        <a:spcBef>
          <a:spcPct val="20000"/>
        </a:spcBef>
        <a:spcAft>
          <a:spcPct val="0"/>
        </a:spcAft>
        <a:buBlip>
          <a:blip r:embed="rId17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711575" indent="-282575" algn="l" rtl="0" fontAlgn="base">
        <a:spcBef>
          <a:spcPct val="20000"/>
        </a:spcBef>
        <a:spcAft>
          <a:spcPct val="0"/>
        </a:spcAft>
        <a:buBlip>
          <a:blip r:embed="rId17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8B7FE88-C446-224D-B58B-43AFA2DE204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7/5/2012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509C7197-7DED-984B-A022-03CF82AB32A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673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44" r:id="rId1"/>
    <p:sldLayoutId id="2147489845" r:id="rId2"/>
    <p:sldLayoutId id="2147489846" r:id="rId3"/>
    <p:sldLayoutId id="2147489847" r:id="rId4"/>
    <p:sldLayoutId id="2147489848" r:id="rId5"/>
    <p:sldLayoutId id="2147489849" r:id="rId6"/>
    <p:sldLayoutId id="2147489850" r:id="rId7"/>
    <p:sldLayoutId id="2147489851" r:id="rId8"/>
    <p:sldLayoutId id="2147489852" r:id="rId9"/>
    <p:sldLayoutId id="2147489853" r:id="rId10"/>
    <p:sldLayoutId id="2147489854" r:id="rId11"/>
    <p:sldLayoutId id="214748985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76200"/>
            <a:ext cx="883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2" tIns="45697" rIns="91392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143000"/>
            <a:ext cx="8839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C595BEE-CDEB-4FAE-BC4E-81A6C93599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8669338" y="6589713"/>
            <a:ext cx="369887" cy="257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92" tIns="45697" rIns="91392" bIns="45697">
            <a:spAutoFit/>
          </a:bodyPr>
          <a:lstStyle/>
          <a:p>
            <a:pPr algn="r" eaLnBrk="0" hangingPunct="0">
              <a:lnSpc>
                <a:spcPct val="90000"/>
              </a:lnSpc>
              <a:defRPr/>
            </a:pPr>
            <a:fld id="{77F53C3D-F976-40D9-9118-4BEE551A72DD}" type="slidenum">
              <a:rPr lang="en-US" sz="1200" b="1">
                <a:solidFill>
                  <a:srgbClr val="3333CC"/>
                </a:solidFill>
                <a:latin typeface="Helvetica" pitchFamily="34" charset="0"/>
              </a:rPr>
              <a:pPr algn="r" eaLnBrk="0" hangingPunct="0">
                <a:lnSpc>
                  <a:spcPct val="90000"/>
                </a:lnSpc>
                <a:defRPr/>
              </a:pPr>
              <a:t>‹#›</a:t>
            </a:fld>
            <a:endParaRPr lang="en-US" sz="1200" b="1" dirty="0">
              <a:solidFill>
                <a:srgbClr val="3333CC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03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57" r:id="rId1"/>
    <p:sldLayoutId id="2147489858" r:id="rId2"/>
    <p:sldLayoutId id="2147489859" r:id="rId3"/>
    <p:sldLayoutId id="2147489860" r:id="rId4"/>
    <p:sldLayoutId id="2147489861" r:id="rId5"/>
    <p:sldLayoutId id="2147489862" r:id="rId6"/>
    <p:sldLayoutId id="2147489863" r:id="rId7"/>
    <p:sldLayoutId id="2147489864" r:id="rId8"/>
    <p:sldLayoutId id="2147489865" r:id="rId9"/>
    <p:sldLayoutId id="2147489866" r:id="rId10"/>
    <p:sldLayoutId id="2147489867" r:id="rId11"/>
    <p:sldLayoutId id="21474898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pitchFamily="34" charset="0"/>
        </a:defRPr>
      </a:lvl5pPr>
      <a:lvl6pPr marL="456964" algn="ctr" rtl="0" fontAlgn="base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pitchFamily="34" charset="0"/>
        </a:defRPr>
      </a:lvl6pPr>
      <a:lvl7pPr marL="913930" algn="ctr" rtl="0" fontAlgn="base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pitchFamily="34" charset="0"/>
        </a:defRPr>
      </a:lvl7pPr>
      <a:lvl8pPr marL="1370900" algn="ctr" rtl="0" fontAlgn="base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pitchFamily="34" charset="0"/>
        </a:defRPr>
      </a:lvl8pPr>
      <a:lvl9pPr marL="1827865" algn="ctr" rtl="0" fontAlgn="base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FFFF00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FFFF00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FF00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FFFF00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5pPr>
      <a:lvl6pPr marL="2513316" indent="-228481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6pPr>
      <a:lvl7pPr marL="2970280" indent="-228481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7pPr>
      <a:lvl8pPr marL="3427248" indent="-228481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8pPr>
      <a:lvl9pPr marL="3884211" indent="-228481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4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65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99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6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76200"/>
            <a:ext cx="883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143000"/>
            <a:ext cx="8839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6286AEC-4CCD-485D-938F-2D5E18ED6A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8669338" y="6589713"/>
            <a:ext cx="369887" cy="257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59" tIns="45680" rIns="91359" bIns="45680">
            <a:spAutoFit/>
          </a:bodyPr>
          <a:lstStyle/>
          <a:p>
            <a:pPr algn="r" eaLnBrk="0" hangingPunct="0">
              <a:lnSpc>
                <a:spcPct val="90000"/>
              </a:lnSpc>
              <a:defRPr/>
            </a:pPr>
            <a:fld id="{3D3C22F2-FEDA-4D62-9A36-AC74B9B8AD77}" type="slidenum">
              <a:rPr lang="en-US" sz="1200" b="1">
                <a:solidFill>
                  <a:srgbClr val="3333CC"/>
                </a:solidFill>
                <a:latin typeface="Helvetica" pitchFamily="34" charset="0"/>
              </a:rPr>
              <a:pPr algn="r" eaLnBrk="0" hangingPunct="0">
                <a:lnSpc>
                  <a:spcPct val="90000"/>
                </a:lnSpc>
                <a:defRPr/>
              </a:pPr>
              <a:t>‹#›</a:t>
            </a:fld>
            <a:endParaRPr lang="en-US" sz="1200" b="1" dirty="0">
              <a:solidFill>
                <a:srgbClr val="3333CC"/>
              </a:solidFill>
              <a:latin typeface="Helvetic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88" r:id="rId1"/>
    <p:sldLayoutId id="2147489389" r:id="rId2"/>
    <p:sldLayoutId id="2147489390" r:id="rId3"/>
    <p:sldLayoutId id="2147489391" r:id="rId4"/>
    <p:sldLayoutId id="2147489392" r:id="rId5"/>
    <p:sldLayoutId id="2147489393" r:id="rId6"/>
    <p:sldLayoutId id="2147489394" r:id="rId7"/>
    <p:sldLayoutId id="2147489395" r:id="rId8"/>
    <p:sldLayoutId id="2147489396" r:id="rId9"/>
    <p:sldLayoutId id="2147489397" r:id="rId10"/>
    <p:sldLayoutId id="2147489398" r:id="rId11"/>
    <p:sldLayoutId id="21474893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charset="0"/>
        </a:defRPr>
      </a:lvl5pPr>
      <a:lvl6pPr marL="456798" algn="ctr" rtl="0" fontAlgn="base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charset="0"/>
        </a:defRPr>
      </a:lvl6pPr>
      <a:lvl7pPr marL="913603" algn="ctr" rtl="0" fontAlgn="base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charset="0"/>
        </a:defRPr>
      </a:lvl7pPr>
      <a:lvl8pPr marL="1370410" algn="ctr" rtl="0" fontAlgn="base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charset="0"/>
        </a:defRPr>
      </a:lvl8pPr>
      <a:lvl9pPr marL="1827211" algn="ctr" rtl="0" fontAlgn="base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FFFF00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FFFF00"/>
          </a:solidFill>
          <a:latin typeface="+mn-lt"/>
        </a:defRPr>
      </a:lvl2pPr>
      <a:lvl3pPr marL="11398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FF00"/>
          </a:solidFill>
          <a:latin typeface="+mn-lt"/>
        </a:defRPr>
      </a:lvl3pPr>
      <a:lvl4pPr marL="1597025" indent="-225425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FFFF00"/>
          </a:solidFill>
          <a:latin typeface="+mn-lt"/>
        </a:defRPr>
      </a:lvl4pPr>
      <a:lvl5pPr marL="2054225" indent="-225425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5pPr>
      <a:lvl6pPr marL="2512416" indent="-228399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6pPr>
      <a:lvl7pPr marL="2969216" indent="-228399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7pPr>
      <a:lvl8pPr marL="3426021" indent="-228399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8pPr>
      <a:lvl9pPr marL="3882818" indent="-228399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36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8" algn="l" defTabSz="9136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03" algn="l" defTabSz="9136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10" algn="l" defTabSz="9136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11" algn="l" defTabSz="9136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11" algn="l" defTabSz="9136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17" algn="l" defTabSz="9136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14" algn="l" defTabSz="9136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21" algn="l" defTabSz="9136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76200"/>
            <a:ext cx="883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143000"/>
            <a:ext cx="8839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9" tIns="45680" rIns="91359" bIns="4568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E979A31-C985-4719-86CE-435F76E1C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8669338" y="6589713"/>
            <a:ext cx="369887" cy="257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59" tIns="45680" rIns="91359" bIns="45680">
            <a:spAutoFit/>
          </a:bodyPr>
          <a:lstStyle/>
          <a:p>
            <a:pPr algn="r" eaLnBrk="0" hangingPunct="0">
              <a:lnSpc>
                <a:spcPct val="90000"/>
              </a:lnSpc>
              <a:defRPr/>
            </a:pPr>
            <a:fld id="{A9B5052B-6C4A-47A1-8DC5-511FA00B912D}" type="slidenum">
              <a:rPr lang="en-US" sz="1200" b="1">
                <a:solidFill>
                  <a:srgbClr val="3333CC"/>
                </a:solidFill>
                <a:latin typeface="Helvetica" pitchFamily="34" charset="0"/>
              </a:rPr>
              <a:pPr algn="r" eaLnBrk="0" hangingPunct="0">
                <a:lnSpc>
                  <a:spcPct val="90000"/>
                </a:lnSpc>
                <a:defRPr/>
              </a:pPr>
              <a:t>‹#›</a:t>
            </a:fld>
            <a:endParaRPr lang="en-US" sz="1200" b="1" dirty="0">
              <a:solidFill>
                <a:srgbClr val="3333CC"/>
              </a:solidFill>
              <a:latin typeface="Helvetic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514" r:id="rId1"/>
    <p:sldLayoutId id="2147489515" r:id="rId2"/>
    <p:sldLayoutId id="2147489516" r:id="rId3"/>
    <p:sldLayoutId id="2147489517" r:id="rId4"/>
    <p:sldLayoutId id="2147489518" r:id="rId5"/>
    <p:sldLayoutId id="2147489519" r:id="rId6"/>
    <p:sldLayoutId id="2147489520" r:id="rId7"/>
    <p:sldLayoutId id="2147489521" r:id="rId8"/>
    <p:sldLayoutId id="2147489522" r:id="rId9"/>
    <p:sldLayoutId id="2147489523" r:id="rId10"/>
    <p:sldLayoutId id="2147489524" r:id="rId11"/>
    <p:sldLayoutId id="214748952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charset="0"/>
        </a:defRPr>
      </a:lvl5pPr>
      <a:lvl6pPr marL="456798" algn="ctr" rtl="0" fontAlgn="base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charset="0"/>
        </a:defRPr>
      </a:lvl6pPr>
      <a:lvl7pPr marL="913603" algn="ctr" rtl="0" fontAlgn="base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charset="0"/>
        </a:defRPr>
      </a:lvl7pPr>
      <a:lvl8pPr marL="1370410" algn="ctr" rtl="0" fontAlgn="base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charset="0"/>
        </a:defRPr>
      </a:lvl8pPr>
      <a:lvl9pPr marL="1827211" algn="ctr" rtl="0" fontAlgn="base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FFFF00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FFFF00"/>
          </a:solidFill>
          <a:latin typeface="+mn-lt"/>
        </a:defRPr>
      </a:lvl2pPr>
      <a:lvl3pPr marL="11398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FF00"/>
          </a:solidFill>
          <a:latin typeface="+mn-lt"/>
        </a:defRPr>
      </a:lvl3pPr>
      <a:lvl4pPr marL="1597025" indent="-225425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FFFF00"/>
          </a:solidFill>
          <a:latin typeface="+mn-lt"/>
        </a:defRPr>
      </a:lvl4pPr>
      <a:lvl5pPr marL="2054225" indent="-225425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5pPr>
      <a:lvl6pPr marL="2512416" indent="-228399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6pPr>
      <a:lvl7pPr marL="2969216" indent="-228399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7pPr>
      <a:lvl8pPr marL="3426021" indent="-228399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8pPr>
      <a:lvl9pPr marL="3882818" indent="-228399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36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8" algn="l" defTabSz="9136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03" algn="l" defTabSz="9136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10" algn="l" defTabSz="9136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11" algn="l" defTabSz="9136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11" algn="l" defTabSz="9136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17" algn="l" defTabSz="9136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14" algn="l" defTabSz="9136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21" algn="l" defTabSz="9136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B7D063F-2A9A-4137-ADAE-E4A5DC86E86C}" type="slidenum">
              <a:rPr lang="en-US" smtClean="0">
                <a:solidFill>
                  <a:srgbClr val="FFFFFF"/>
                </a:solidFill>
                <a:latin typeface="Arial" pitchFamily="34" charset="0"/>
              </a:rPr>
              <a:pPr/>
              <a:t>‹#›</a:t>
            </a:fld>
            <a:endParaRPr lang="en-US" smtClean="0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51758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9730" r:id="rId1"/>
    <p:sldLayoutId id="2147489731" r:id="rId2"/>
    <p:sldLayoutId id="2147489732" r:id="rId3"/>
    <p:sldLayoutId id="2147489733" r:id="rId4"/>
    <p:sldLayoutId id="2147489734" r:id="rId5"/>
    <p:sldLayoutId id="2147489735" r:id="rId6"/>
    <p:sldLayoutId id="2147489736" r:id="rId7"/>
    <p:sldLayoutId id="2147489737" r:id="rId8"/>
    <p:sldLayoutId id="2147489738" r:id="rId9"/>
    <p:sldLayoutId id="2147489739" r:id="rId10"/>
    <p:sldLayoutId id="214748974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582618"/>
            <a:ext cx="7918450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89018" y="2044705"/>
            <a:ext cx="7165975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393"/>
            <a:ext cx="1600200" cy="365125"/>
          </a:xfrm>
          <a:prstGeom prst="rect">
            <a:avLst/>
          </a:prstGeom>
        </p:spPr>
        <p:txBody>
          <a:bodyPr vert="horz" lIns="91416" tIns="45709" rIns="91416" bIns="45709" rtlCol="0" anchor="ctr"/>
          <a:lstStyle>
            <a:lvl1pPr algn="l">
              <a:defRPr sz="1100">
                <a:solidFill>
                  <a:schemeClr val="tx2"/>
                </a:solidFill>
                <a:latin typeface="Times New Roman" pitchFamily="-110" charset="0"/>
                <a:ea typeface="+mn-ea"/>
              </a:defRPr>
            </a:lvl1pPr>
          </a:lstStyle>
          <a:p>
            <a:pPr defTabSz="914165"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038" y="6275393"/>
            <a:ext cx="5643562" cy="365125"/>
          </a:xfrm>
          <a:prstGeom prst="rect">
            <a:avLst/>
          </a:prstGeom>
        </p:spPr>
        <p:txBody>
          <a:bodyPr vert="horz" lIns="91416" tIns="45709" rIns="91416" bIns="45709" rtlCol="0" anchor="ctr"/>
          <a:lstStyle>
            <a:lvl1pPr algn="l">
              <a:defRPr sz="1100">
                <a:solidFill>
                  <a:schemeClr val="tx2"/>
                </a:solidFill>
                <a:latin typeface="Times New Roman" pitchFamily="-110" charset="0"/>
                <a:ea typeface="+mn-ea"/>
              </a:defRPr>
            </a:lvl1pPr>
          </a:lstStyle>
          <a:p>
            <a:pPr defTabSz="914165"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393"/>
            <a:ext cx="609600" cy="365125"/>
          </a:xfrm>
          <a:prstGeom prst="rect">
            <a:avLst/>
          </a:prstGeom>
        </p:spPr>
        <p:txBody>
          <a:bodyPr vert="horz" wrap="square" lIns="91416" tIns="45709" rIns="91416" bIns="45709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2"/>
                </a:solidFill>
              </a:defRPr>
            </a:lvl1pPr>
          </a:lstStyle>
          <a:p>
            <a:pPr defTabSz="914165">
              <a:defRPr/>
            </a:pPr>
            <a:fld id="{85E1172F-775D-4E46-9567-621A134BD08A}" type="slidenum">
              <a:rPr lang="en-US">
                <a:solidFill>
                  <a:srgbClr val="8D9AB3"/>
                </a:solidFill>
                <a:latin typeface="Times New Roman" pitchFamily="-110" charset="0"/>
              </a:rPr>
              <a:pPr defTabSz="914165">
                <a:defRPr/>
              </a:pPr>
              <a:t>‹#›</a:t>
            </a:fld>
            <a:endParaRPr lang="en-US">
              <a:solidFill>
                <a:srgbClr val="8D9AB3"/>
              </a:solidFill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8245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755" r:id="rId1"/>
    <p:sldLayoutId id="2147489756" r:id="rId2"/>
    <p:sldLayoutId id="2147489757" r:id="rId3"/>
    <p:sldLayoutId id="2147489758" r:id="rId4"/>
    <p:sldLayoutId id="2147489759" r:id="rId5"/>
    <p:sldLayoutId id="2147489760" r:id="rId6"/>
    <p:sldLayoutId id="2147489761" r:id="rId7"/>
    <p:sldLayoutId id="2147489762" r:id="rId8"/>
    <p:sldLayoutId id="2147489763" r:id="rId9"/>
    <p:sldLayoutId id="2147489764" r:id="rId10"/>
    <p:sldLayoutId id="2147489765" r:id="rId11"/>
    <p:sldLayoutId id="2147489766" r:id="rId12"/>
    <p:sldLayoutId id="2147489767" r:id="rId13"/>
    <p:sldLayoutId id="2147489768" r:id="rId14"/>
    <p:sldLayoutId id="214748976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5pPr>
      <a:lvl6pPr marL="457082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6pPr>
      <a:lvl7pPr marL="914165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7pPr>
      <a:lvl8pPr marL="1371250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8pPr>
      <a:lvl9pPr marL="1828332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pitchFamily="-110" charset="2"/>
        <a:buChar char="Ü"/>
        <a:defRPr sz="2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5625" indent="-336463" algn="l" rtl="0" eaLnBrk="0" fontAlgn="base" hangingPunct="0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pitchFamily="-110" charset="2"/>
        <a:buChar char="Ü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034785" indent="-34916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pitchFamily="-110" charset="2"/>
        <a:buChar char="Ü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371250" indent="-336463" algn="l" rtl="0" eaLnBrk="0" fontAlgn="base" hangingPunct="0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pitchFamily="-110" charset="2"/>
        <a:buChar char="Ü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720410" indent="-34916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pitchFamily="-110" charset="2"/>
        <a:buChar char="Ü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3959" indent="-228541" algn="l" defTabSz="9141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40" indent="-228541" algn="l" defTabSz="9141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24" indent="-228541" algn="l" defTabSz="9141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05" indent="-228541" algn="l" defTabSz="9141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582618"/>
            <a:ext cx="7918450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89018" y="2044705"/>
            <a:ext cx="7165975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393"/>
            <a:ext cx="1600200" cy="365125"/>
          </a:xfrm>
          <a:prstGeom prst="rect">
            <a:avLst/>
          </a:prstGeom>
        </p:spPr>
        <p:txBody>
          <a:bodyPr vert="horz" lIns="91416" tIns="45709" rIns="91416" bIns="45709" rtlCol="0" anchor="ctr"/>
          <a:lstStyle>
            <a:lvl1pPr algn="l">
              <a:defRPr sz="1100">
                <a:solidFill>
                  <a:schemeClr val="tx2"/>
                </a:solidFill>
                <a:latin typeface="Times New Roman" pitchFamily="-110" charset="0"/>
                <a:ea typeface="+mn-ea"/>
              </a:defRPr>
            </a:lvl1pPr>
          </a:lstStyle>
          <a:p>
            <a:pPr defTabSz="914165"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038" y="6275393"/>
            <a:ext cx="5643562" cy="365125"/>
          </a:xfrm>
          <a:prstGeom prst="rect">
            <a:avLst/>
          </a:prstGeom>
        </p:spPr>
        <p:txBody>
          <a:bodyPr vert="horz" lIns="91416" tIns="45709" rIns="91416" bIns="45709" rtlCol="0" anchor="ctr"/>
          <a:lstStyle>
            <a:lvl1pPr algn="l">
              <a:defRPr sz="1100">
                <a:solidFill>
                  <a:schemeClr val="tx2"/>
                </a:solidFill>
                <a:latin typeface="Times New Roman" pitchFamily="-110" charset="0"/>
                <a:ea typeface="+mn-ea"/>
              </a:defRPr>
            </a:lvl1pPr>
          </a:lstStyle>
          <a:p>
            <a:pPr defTabSz="914165"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393"/>
            <a:ext cx="609600" cy="365125"/>
          </a:xfrm>
          <a:prstGeom prst="rect">
            <a:avLst/>
          </a:prstGeom>
        </p:spPr>
        <p:txBody>
          <a:bodyPr vert="horz" wrap="square" lIns="91416" tIns="45709" rIns="91416" bIns="45709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2"/>
                </a:solidFill>
              </a:defRPr>
            </a:lvl1pPr>
          </a:lstStyle>
          <a:p>
            <a:pPr defTabSz="914165">
              <a:defRPr/>
            </a:pPr>
            <a:fld id="{85E1172F-775D-4E46-9567-621A134BD08A}" type="slidenum">
              <a:rPr lang="en-US">
                <a:solidFill>
                  <a:srgbClr val="8D9AB3"/>
                </a:solidFill>
                <a:latin typeface="Times New Roman" pitchFamily="-110" charset="0"/>
                <a:ea typeface="ＭＳ Ｐゴシック" pitchFamily="-110" charset="-128"/>
              </a:rPr>
              <a:pPr defTabSz="914165">
                <a:defRPr/>
              </a:pPr>
              <a:t>‹#›</a:t>
            </a:fld>
            <a:endParaRPr lang="en-US">
              <a:solidFill>
                <a:srgbClr val="8D9AB3"/>
              </a:solidFill>
              <a:latin typeface="Times New Roman" pitchFamily="-110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80784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771" r:id="rId1"/>
    <p:sldLayoutId id="2147489772" r:id="rId2"/>
    <p:sldLayoutId id="2147489773" r:id="rId3"/>
    <p:sldLayoutId id="2147489774" r:id="rId4"/>
    <p:sldLayoutId id="2147489775" r:id="rId5"/>
    <p:sldLayoutId id="2147489776" r:id="rId6"/>
    <p:sldLayoutId id="2147489777" r:id="rId7"/>
    <p:sldLayoutId id="2147489778" r:id="rId8"/>
    <p:sldLayoutId id="2147489779" r:id="rId9"/>
    <p:sldLayoutId id="2147489780" r:id="rId10"/>
    <p:sldLayoutId id="2147489781" r:id="rId11"/>
    <p:sldLayoutId id="2147489782" r:id="rId12"/>
    <p:sldLayoutId id="2147489783" r:id="rId13"/>
    <p:sldLayoutId id="2147489784" r:id="rId14"/>
    <p:sldLayoutId id="214748978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5pPr>
      <a:lvl6pPr marL="457082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6pPr>
      <a:lvl7pPr marL="914165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7pPr>
      <a:lvl8pPr marL="1371250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8pPr>
      <a:lvl9pPr marL="1828332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pitchFamily="-110" charset="2"/>
        <a:buChar char="Ü"/>
        <a:defRPr sz="2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5625" indent="-336463" algn="l" rtl="0" eaLnBrk="0" fontAlgn="base" hangingPunct="0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pitchFamily="-110" charset="2"/>
        <a:buChar char="Ü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034785" indent="-34916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pitchFamily="-110" charset="2"/>
        <a:buChar char="Ü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371250" indent="-336463" algn="l" rtl="0" eaLnBrk="0" fontAlgn="base" hangingPunct="0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pitchFamily="-110" charset="2"/>
        <a:buChar char="Ü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720410" indent="-34916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pitchFamily="-110" charset="2"/>
        <a:buChar char="Ü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3959" indent="-228541" algn="l" defTabSz="9141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40" indent="-228541" algn="l" defTabSz="9141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24" indent="-228541" algn="l" defTabSz="9141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05" indent="-228541" algn="l" defTabSz="9141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1" y="76201"/>
            <a:ext cx="883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9" tIns="45685" rIns="91369" bIns="456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1" y="1143000"/>
            <a:ext cx="8839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165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165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165">
              <a:defRPr/>
            </a:pPr>
            <a:fld id="{C58A7B1B-26F4-484F-9492-A60A24659B51}" type="slidenum">
              <a:rPr lang="en-US">
                <a:solidFill>
                  <a:srgbClr val="000000"/>
                </a:solidFill>
              </a:rPr>
              <a:pPr defTabSz="914165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8669339" y="6589714"/>
            <a:ext cx="369887" cy="257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69" tIns="45685" rIns="91369" bIns="45685">
            <a:spAutoFit/>
          </a:bodyPr>
          <a:lstStyle/>
          <a:p>
            <a:pPr algn="r" defTabSz="914165" eaLnBrk="0" hangingPunct="0">
              <a:lnSpc>
                <a:spcPct val="90000"/>
              </a:lnSpc>
              <a:defRPr/>
            </a:pPr>
            <a:fld id="{0CB69BC1-D8A5-47F0-A2FC-22A077054F1A}" type="slidenum">
              <a:rPr lang="en-US" sz="1200" b="1">
                <a:solidFill>
                  <a:srgbClr val="3333CC"/>
                </a:solidFill>
                <a:latin typeface="Helvetica" pitchFamily="34" charset="0"/>
              </a:rPr>
              <a:pPr algn="r" defTabSz="914165" eaLnBrk="0" hangingPunct="0">
                <a:lnSpc>
                  <a:spcPct val="90000"/>
                </a:lnSpc>
                <a:defRPr/>
              </a:pPr>
              <a:t>‹#›</a:t>
            </a:fld>
            <a:endParaRPr lang="en-US" sz="1200" b="1" dirty="0">
              <a:solidFill>
                <a:srgbClr val="3333CC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77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787" r:id="rId1"/>
    <p:sldLayoutId id="2147489788" r:id="rId2"/>
    <p:sldLayoutId id="2147489789" r:id="rId3"/>
    <p:sldLayoutId id="2147489790" r:id="rId4"/>
    <p:sldLayoutId id="2147489791" r:id="rId5"/>
    <p:sldLayoutId id="2147489792" r:id="rId6"/>
    <p:sldLayoutId id="2147489793" r:id="rId7"/>
    <p:sldLayoutId id="2147489794" r:id="rId8"/>
    <p:sldLayoutId id="2147489795" r:id="rId9"/>
    <p:sldLayoutId id="2147489796" r:id="rId10"/>
    <p:sldLayoutId id="2147489797" r:id="rId11"/>
    <p:sldLayoutId id="21474897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pitchFamily="34" charset="0"/>
        </a:defRPr>
      </a:lvl5pPr>
      <a:lvl6pPr marL="456846" algn="ctr" rtl="0" fontAlgn="base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pitchFamily="34" charset="0"/>
        </a:defRPr>
      </a:lvl6pPr>
      <a:lvl7pPr marL="913696" algn="ctr" rtl="0" fontAlgn="base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pitchFamily="34" charset="0"/>
        </a:defRPr>
      </a:lvl7pPr>
      <a:lvl8pPr marL="1370550" algn="ctr" rtl="0" fontAlgn="base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pitchFamily="34" charset="0"/>
        </a:defRPr>
      </a:lvl8pPr>
      <a:lvl9pPr marL="1827398" algn="ctr" rtl="0" fontAlgn="base">
        <a:spcBef>
          <a:spcPct val="0"/>
        </a:spcBef>
        <a:spcAft>
          <a:spcPct val="0"/>
        </a:spcAft>
        <a:defRPr sz="3600">
          <a:solidFill>
            <a:srgbClr val="00CCFF"/>
          </a:solidFill>
          <a:latin typeface="Arial" pitchFamily="34" charset="0"/>
        </a:defRPr>
      </a:lvl9pPr>
    </p:titleStyle>
    <p:bodyStyle>
      <a:lvl1pPr marL="341226" indent="-341226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FFFF00"/>
          </a:solidFill>
          <a:latin typeface="+mn-lt"/>
          <a:ea typeface="+mn-ea"/>
          <a:cs typeface="+mn-cs"/>
        </a:defRPr>
      </a:lvl1pPr>
      <a:lvl2pPr marL="741173" indent="-284092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FFFF00"/>
          </a:solidFill>
          <a:latin typeface="+mn-lt"/>
        </a:defRPr>
      </a:lvl2pPr>
      <a:lvl3pPr marL="1141123" indent="-226954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FF00"/>
          </a:solidFill>
          <a:latin typeface="+mn-lt"/>
        </a:defRPr>
      </a:lvl3pPr>
      <a:lvl4pPr marL="1598204" indent="-226954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FFFF00"/>
          </a:solidFill>
          <a:latin typeface="+mn-lt"/>
        </a:defRPr>
      </a:lvl4pPr>
      <a:lvl5pPr marL="2055288" indent="-226954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5pPr>
      <a:lvl6pPr marL="2512673" indent="-228422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6pPr>
      <a:lvl7pPr marL="2969520" indent="-228422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7pPr>
      <a:lvl8pPr marL="3426372" indent="-228422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8pPr>
      <a:lvl9pPr marL="3883216" indent="-228422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36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6" algn="l" defTabSz="9136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96" algn="l" defTabSz="9136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50" algn="l" defTabSz="9136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98" algn="l" defTabSz="9136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45" algn="l" defTabSz="9136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98" algn="l" defTabSz="9136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41" algn="l" defTabSz="9136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95" algn="l" defTabSz="9136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fld id="{497B6BF1-5F0D-694F-9123-6AB95838B457}" type="slidenum">
              <a:rPr lang="en-US">
                <a:solidFill>
                  <a:srgbClr val="000000"/>
                </a:solidFill>
                <a:latin typeface="Arial"/>
              </a:rPr>
              <a:pPr defTabSz="457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15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00" r:id="rId1"/>
    <p:sldLayoutId id="2147489801" r:id="rId2"/>
    <p:sldLayoutId id="2147489802" r:id="rId3"/>
    <p:sldLayoutId id="2147489803" r:id="rId4"/>
    <p:sldLayoutId id="2147489804" r:id="rId5"/>
    <p:sldLayoutId id="2147489805" r:id="rId6"/>
    <p:sldLayoutId id="2147489806" r:id="rId7"/>
    <p:sldLayoutId id="2147489807" r:id="rId8"/>
    <p:sldLayoutId id="2147489808" r:id="rId9"/>
    <p:sldLayoutId id="2147489809" r:id="rId10"/>
    <p:sldLayoutId id="2147489810" r:id="rId11"/>
    <p:sldLayoutId id="2147489811" r:id="rId12"/>
    <p:sldLayoutId id="2147489812" r:id="rId13"/>
    <p:sldLayoutId id="2147489813" r:id="rId14"/>
    <p:sldLayoutId id="2147489814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1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5" indent="-34286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4" indent="-285722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2883" indent="-228576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036" indent="-228576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190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343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496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650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802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fld id="{497B6BF1-5F0D-694F-9123-6AB95838B457}" type="slidenum">
              <a:rPr lang="en-US">
                <a:solidFill>
                  <a:srgbClr val="000000"/>
                </a:solidFill>
                <a:latin typeface="Arial"/>
              </a:rPr>
              <a:pPr defTabSz="457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6552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16" r:id="rId1"/>
    <p:sldLayoutId id="2147489817" r:id="rId2"/>
    <p:sldLayoutId id="2147489818" r:id="rId3"/>
    <p:sldLayoutId id="2147489819" r:id="rId4"/>
    <p:sldLayoutId id="2147489820" r:id="rId5"/>
    <p:sldLayoutId id="2147489821" r:id="rId6"/>
    <p:sldLayoutId id="2147489822" r:id="rId7"/>
    <p:sldLayoutId id="2147489823" r:id="rId8"/>
    <p:sldLayoutId id="2147489824" r:id="rId9"/>
    <p:sldLayoutId id="2147489825" r:id="rId10"/>
    <p:sldLayoutId id="2147489826" r:id="rId11"/>
    <p:sldLayoutId id="2147489827" r:id="rId12"/>
    <p:sldLayoutId id="2147489828" r:id="rId13"/>
    <p:sldLayoutId id="2147489829" r:id="rId14"/>
    <p:sldLayoutId id="2147489830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1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5" indent="-34286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4" indent="-285722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2883" indent="-228576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036" indent="-228576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190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343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496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650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802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5.wmf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acsTadp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61"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686800" cy="1143000"/>
          </a:xfrm>
        </p:spPr>
        <p:txBody>
          <a:bodyPr/>
          <a:lstStyle/>
          <a:p>
            <a:pPr algn="r" eaLnBrk="1" hangingPunct="1"/>
            <a:r>
              <a:rPr lang="en-US" sz="3200" dirty="0" smtClean="0">
                <a:solidFill>
                  <a:srgbClr val="FFFF00"/>
                </a:solidFill>
              </a:rPr>
              <a:t>The James Webb Space Telescope</a:t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Extending the Science</a:t>
            </a:r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800600"/>
            <a:ext cx="11049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819400" y="5410200"/>
            <a:ext cx="6248400" cy="1219200"/>
          </a:xfrm>
        </p:spPr>
        <p:txBody>
          <a:bodyPr/>
          <a:lstStyle/>
          <a:p>
            <a:pPr algn="l" eaLnBrk="1" hangingPunct="1"/>
            <a:r>
              <a:rPr lang="en-US" sz="2400" smtClean="0">
                <a:solidFill>
                  <a:srgbClr val="FF0000"/>
                </a:solidFill>
              </a:rPr>
              <a:t>Jonathan P. Gardner</a:t>
            </a:r>
          </a:p>
          <a:p>
            <a:pPr algn="l" eaLnBrk="1" hangingPunct="1"/>
            <a:r>
              <a:rPr lang="en-US" sz="2400" smtClean="0">
                <a:solidFill>
                  <a:srgbClr val="FF0000"/>
                </a:solidFill>
              </a:rPr>
              <a:t>NASA’s Goddard Space Flight Center</a:t>
            </a:r>
            <a:endParaRPr lang="en-US" sz="1800" smtClean="0">
              <a:solidFill>
                <a:srgbClr val="FF99FF"/>
              </a:solidFill>
            </a:endParaRPr>
          </a:p>
        </p:txBody>
      </p:sp>
      <p:sp>
        <p:nvSpPr>
          <p:cNvPr id="65542" name="Rectangle 7"/>
          <p:cNvSpPr>
            <a:spLocks noChangeArrowheads="1"/>
          </p:cNvSpPr>
          <p:nvPr/>
        </p:nvSpPr>
        <p:spPr bwMode="auto">
          <a:xfrm>
            <a:off x="190500" y="6324600"/>
            <a:ext cx="876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7" rIns="91392" bIns="45697"/>
          <a:lstStyle/>
          <a:p>
            <a:pPr algn="r">
              <a:spcBef>
                <a:spcPct val="20000"/>
              </a:spcBef>
            </a:pPr>
            <a:r>
              <a:rPr lang="en-US" sz="1800">
                <a:solidFill>
                  <a:srgbClr val="FF99FF"/>
                </a:solidFill>
                <a:latin typeface="Arial" pitchFamily="34" charset="0"/>
              </a:rPr>
              <a:t>http://jwst.nasa.gov		      Space Science Reviews, 2006, 123/4, 485</a:t>
            </a:r>
          </a:p>
        </p:txBody>
      </p:sp>
      <p:pic>
        <p:nvPicPr>
          <p:cNvPr id="65543" name="Picture 8" descr="webb_clear bckgr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" b="4636"/>
          <a:stretch>
            <a:fillRect/>
          </a:stretch>
        </p:blipFill>
        <p:spPr bwMode="auto">
          <a:xfrm>
            <a:off x="5181600" y="1295400"/>
            <a:ext cx="372110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2" y="0"/>
            <a:ext cx="88750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2200" y="64886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65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000000"/>
                </a:solidFill>
                <a:latin typeface="Arial"/>
              </a:rPr>
              <a:t>Riess</a:t>
            </a: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 Frontiers talk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360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7675" y="171450"/>
            <a:ext cx="8229600" cy="787400"/>
          </a:xfrm>
        </p:spPr>
        <p:txBody>
          <a:bodyPr wrap="none"/>
          <a:lstStyle/>
          <a:p>
            <a:pPr eaLnBrk="1" hangingPunct="1"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  <a:ea typeface="ＭＳ Ｐゴシック" pitchFamily="-110" charset="-128"/>
              </a:rPr>
              <a:t>Dark Matter: Theory</a:t>
            </a:r>
          </a:p>
        </p:txBody>
      </p:sp>
      <p:pic>
        <p:nvPicPr>
          <p:cNvPr id="9219" name="Picture 7" descr="Kravtsov_fig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1" y="965201"/>
            <a:ext cx="8610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8"/>
          <p:cNvSpPr txBox="1">
            <a:spLocks noChangeArrowheads="1"/>
          </p:cNvSpPr>
          <p:nvPr/>
        </p:nvSpPr>
        <p:spPr bwMode="auto">
          <a:xfrm>
            <a:off x="6883405" y="5588002"/>
            <a:ext cx="2005629" cy="46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9pPr>
          </a:lstStyle>
          <a:p>
            <a:pPr defTabSz="914165" eaLnBrk="1" hangingPunct="1"/>
            <a:r>
              <a:rPr lang="en-US" smtClean="0">
                <a:solidFill>
                  <a:prstClr val="white"/>
                </a:solidFill>
              </a:rPr>
              <a:t>Kravtsov 2010</a:t>
            </a:r>
          </a:p>
        </p:txBody>
      </p:sp>
      <p:sp>
        <p:nvSpPr>
          <p:cNvPr id="16391" name="TextBox 9"/>
          <p:cNvSpPr txBox="1">
            <a:spLocks noChangeArrowheads="1"/>
          </p:cNvSpPr>
          <p:nvPr/>
        </p:nvSpPr>
        <p:spPr bwMode="auto">
          <a:xfrm>
            <a:off x="2959100" y="4572004"/>
            <a:ext cx="1195682" cy="46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914165">
              <a:defRPr/>
            </a:pPr>
            <a:r>
              <a:rPr lang="en-US">
                <a:solidFill>
                  <a:srgbClr val="FF0000"/>
                </a:solidFill>
                <a:latin typeface="Century Gothic"/>
              </a:rPr>
              <a:t>Cluster</a:t>
            </a:r>
          </a:p>
        </p:txBody>
      </p:sp>
      <p:sp>
        <p:nvSpPr>
          <p:cNvPr id="16392" name="TextBox 10"/>
          <p:cNvSpPr txBox="1">
            <a:spLocks noChangeArrowheads="1"/>
          </p:cNvSpPr>
          <p:nvPr/>
        </p:nvSpPr>
        <p:spPr bwMode="auto">
          <a:xfrm>
            <a:off x="7556502" y="4572004"/>
            <a:ext cx="1244148" cy="46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914165">
              <a:defRPr/>
            </a:pPr>
            <a:r>
              <a:rPr lang="en-US" dirty="0">
                <a:solidFill>
                  <a:srgbClr val="FF0000"/>
                </a:solidFill>
                <a:latin typeface="Century Gothic"/>
              </a:rPr>
              <a:t>Galaxy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72200" y="629233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65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white"/>
                </a:solidFill>
                <a:latin typeface="Century Gothic"/>
              </a:rPr>
              <a:t>Treu</a:t>
            </a:r>
            <a:r>
              <a:rPr lang="en-US" sz="1800" dirty="0" smtClean="0">
                <a:solidFill>
                  <a:prstClr val="white"/>
                </a:solidFill>
                <a:latin typeface="Century Gothic"/>
              </a:rPr>
              <a:t> Frontiers talk</a:t>
            </a:r>
            <a:endParaRPr lang="en-US" sz="1800" dirty="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3423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Abell221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1" y="1168400"/>
            <a:ext cx="6086475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7675" y="171450"/>
            <a:ext cx="8229600" cy="787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  <a:ea typeface="ＭＳ Ｐゴシック" pitchFamily="-110" charset="-128"/>
              </a:rPr>
              <a:t>Light Matter: Observations</a:t>
            </a:r>
          </a:p>
        </p:txBody>
      </p:sp>
      <p:sp>
        <p:nvSpPr>
          <p:cNvPr id="10244" name="TextBox 9"/>
          <p:cNvSpPr txBox="1">
            <a:spLocks noChangeArrowheads="1"/>
          </p:cNvSpPr>
          <p:nvPr/>
        </p:nvSpPr>
        <p:spPr bwMode="auto">
          <a:xfrm>
            <a:off x="2959102" y="4572001"/>
            <a:ext cx="1072681" cy="46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9pPr>
          </a:lstStyle>
          <a:p>
            <a:pPr defTabSz="914165" eaLnBrk="1" hangingPunct="1"/>
            <a:r>
              <a:rPr lang="en-US" smtClean="0">
                <a:solidFill>
                  <a:srgbClr val="FF0000"/>
                </a:solidFill>
              </a:rPr>
              <a:t>Cluster</a:t>
            </a:r>
          </a:p>
        </p:txBody>
      </p:sp>
      <p:pic>
        <p:nvPicPr>
          <p:cNvPr id="10245" name="Picture 12" descr="NGC445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6" y="1155700"/>
            <a:ext cx="4041775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Box 10"/>
          <p:cNvSpPr txBox="1">
            <a:spLocks noChangeArrowheads="1"/>
          </p:cNvSpPr>
          <p:nvPr/>
        </p:nvSpPr>
        <p:spPr bwMode="auto">
          <a:xfrm>
            <a:off x="7556503" y="4572001"/>
            <a:ext cx="1072681" cy="46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9pPr>
          </a:lstStyle>
          <a:p>
            <a:pPr defTabSz="914165" eaLnBrk="1" hangingPunct="1"/>
            <a:r>
              <a:rPr lang="en-US" smtClean="0">
                <a:solidFill>
                  <a:srgbClr val="FF0000"/>
                </a:solidFill>
              </a:rPr>
              <a:t>Galaxy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72200" y="629233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65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white"/>
                </a:solidFill>
                <a:latin typeface="Century Gothic"/>
              </a:rPr>
              <a:t>Treu</a:t>
            </a:r>
            <a:r>
              <a:rPr lang="en-US" sz="1800" dirty="0" smtClean="0">
                <a:solidFill>
                  <a:prstClr val="white"/>
                </a:solidFill>
                <a:latin typeface="Century Gothic"/>
              </a:rPr>
              <a:t> Frontiers talk</a:t>
            </a:r>
            <a:endParaRPr lang="en-US" sz="1800" dirty="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540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6576" y="304800"/>
            <a:ext cx="8226425" cy="788988"/>
          </a:xfrm>
        </p:spPr>
        <p:txBody>
          <a:bodyPr/>
          <a:lstStyle/>
          <a:p>
            <a:r>
              <a:rPr lang="en-US" sz="3800" b="1">
                <a:solidFill>
                  <a:srgbClr val="FF3300"/>
                </a:solidFill>
                <a:ea typeface="ＭＳ Ｐゴシック" pitchFamily="-110" charset="-128"/>
              </a:rPr>
              <a:t>Strong gravitational Lensing</a:t>
            </a:r>
          </a:p>
        </p:txBody>
      </p:sp>
      <p:pic>
        <p:nvPicPr>
          <p:cNvPr id="27651" name="Picture 3" descr="grav_len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2" r="-2232"/>
          <a:stretch>
            <a:fillRect/>
          </a:stretch>
        </p:blipFill>
        <p:spPr>
          <a:xfrm>
            <a:off x="989018" y="1219201"/>
            <a:ext cx="7165975" cy="4678363"/>
          </a:xfrm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04805" y="6172201"/>
            <a:ext cx="8662900" cy="46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9pPr>
          </a:lstStyle>
          <a:p>
            <a:pPr defTabSz="914165" eaLnBrk="1" hangingPunct="1"/>
            <a:r>
              <a:rPr lang="en-US" smtClean="0">
                <a:solidFill>
                  <a:prstClr val="white"/>
                </a:solidFill>
              </a:rPr>
              <a:t>Image separation is a direct measurement of mass, luminous or dark!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05600" y="65648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65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white"/>
                </a:solidFill>
                <a:latin typeface="Century Gothic"/>
              </a:rPr>
              <a:t>Treu</a:t>
            </a:r>
            <a:r>
              <a:rPr lang="en-US" sz="1800" dirty="0" smtClean="0">
                <a:solidFill>
                  <a:prstClr val="white"/>
                </a:solidFill>
                <a:latin typeface="Century Gothic"/>
              </a:rPr>
              <a:t> Frontiers talk</a:t>
            </a:r>
            <a:endParaRPr lang="en-US" sz="1800" dirty="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9850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ChangeArrowheads="1"/>
          </p:cNvSpPr>
          <p:nvPr/>
        </p:nvSpPr>
        <p:spPr bwMode="auto">
          <a:xfrm>
            <a:off x="0" y="246064"/>
            <a:ext cx="8839200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9pPr>
          </a:lstStyle>
          <a:p>
            <a:pPr algn="ctr" defTabSz="914165" eaLnBrk="1" hangingPunct="1"/>
            <a:r>
              <a:rPr lang="en-GB" sz="4000" b="1">
                <a:solidFill>
                  <a:srgbClr val="FF0000"/>
                </a:solidFill>
                <a:latin typeface="Century Gothic" pitchFamily="-110" charset="0"/>
              </a:rPr>
              <a:t>“Missing satellites” and strong lensing</a:t>
            </a:r>
          </a:p>
        </p:txBody>
      </p:sp>
      <p:sp>
        <p:nvSpPr>
          <p:cNvPr id="31747" name="Rectangle 24"/>
          <p:cNvSpPr txBox="1">
            <a:spLocks noChangeArrowheads="1"/>
          </p:cNvSpPr>
          <p:nvPr/>
        </p:nvSpPr>
        <p:spPr bwMode="auto">
          <a:xfrm>
            <a:off x="122239" y="1447801"/>
            <a:ext cx="437356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82575" indent="-282575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1pPr>
            <a:lvl2pPr marL="685800" indent="-228600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2pPr>
            <a:lvl3pPr marL="1143000" indent="-228600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3pPr>
            <a:lvl4pPr marL="1600200" indent="-228600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4pPr>
            <a:lvl5pPr marL="2057400" indent="-228600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9pPr>
          </a:lstStyle>
          <a:p>
            <a:pPr defTabSz="914165" eaLnBrk="1" hangingPunct="1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buFontTx/>
              <a:buChar char="•"/>
            </a:pPr>
            <a:endParaRPr lang="en-GB" sz="1200" dirty="0">
              <a:solidFill>
                <a:prstClr val="white"/>
              </a:solidFill>
              <a:latin typeface="Arial" charset="0"/>
            </a:endParaRPr>
          </a:p>
          <a:p>
            <a:pPr defTabSz="914165" eaLnBrk="1" hangingPunct="1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GB" dirty="0" smtClean="0">
                <a:solidFill>
                  <a:prstClr val="white"/>
                </a:solidFill>
                <a:latin typeface="Century Gothic" pitchFamily="-110" charset="0"/>
              </a:rPr>
              <a:t>Strong lensing detects satellites based  on mass </a:t>
            </a:r>
          </a:p>
          <a:p>
            <a:pPr defTabSz="914165" eaLnBrk="1" hangingPunct="1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GB" dirty="0" smtClean="0">
                <a:solidFill>
                  <a:prstClr val="white"/>
                </a:solidFill>
                <a:latin typeface="Century Gothic" pitchFamily="-110" charset="0"/>
              </a:rPr>
              <a:t>Satellites are detected as “anomalies” in the gravitational potential ψ</a:t>
            </a:r>
          </a:p>
          <a:p>
            <a:pPr lvl="1" defTabSz="914165" eaLnBrk="1" hangingPunct="1">
              <a:spcBef>
                <a:spcPts val="0"/>
              </a:spcBef>
              <a:spcAft>
                <a:spcPts val="0"/>
              </a:spcAft>
              <a:buFontTx/>
              <a:buChar char="–"/>
            </a:pPr>
            <a:r>
              <a:rPr lang="en-GB" dirty="0" smtClean="0">
                <a:solidFill>
                  <a:prstClr val="white"/>
                </a:solidFill>
                <a:latin typeface="Century Gothic" pitchFamily="-110" charset="0"/>
              </a:rPr>
              <a:t>ψ’’ = magnification</a:t>
            </a:r>
          </a:p>
          <a:p>
            <a:pPr lvl="1" defTabSz="914165" eaLnBrk="1" hangingPunct="1">
              <a:spcBef>
                <a:spcPts val="0"/>
              </a:spcBef>
              <a:spcAft>
                <a:spcPts val="0"/>
              </a:spcAft>
              <a:buFontTx/>
              <a:buChar char="–"/>
            </a:pPr>
            <a:r>
              <a:rPr lang="en-GB" dirty="0" smtClean="0">
                <a:solidFill>
                  <a:prstClr val="white"/>
                </a:solidFill>
                <a:latin typeface="Century Gothic" pitchFamily="-110" charset="0"/>
              </a:rPr>
              <a:t>ψ’ = astrometry</a:t>
            </a:r>
          </a:p>
          <a:p>
            <a:pPr lvl="1" defTabSz="914165" eaLnBrk="1" hangingPunct="1">
              <a:spcBef>
                <a:spcPts val="0"/>
              </a:spcBef>
              <a:spcAft>
                <a:spcPts val="0"/>
              </a:spcAft>
              <a:buFontTx/>
              <a:buChar char="–"/>
            </a:pPr>
            <a:r>
              <a:rPr lang="en-GB" dirty="0" smtClean="0">
                <a:solidFill>
                  <a:prstClr val="white"/>
                </a:solidFill>
                <a:latin typeface="Century Gothic" pitchFamily="-110" charset="0"/>
              </a:rPr>
              <a:t>ψ = time delay</a:t>
            </a:r>
          </a:p>
          <a:p>
            <a:pPr defTabSz="914165" eaLnBrk="1" hangingPunct="1">
              <a:spcBef>
                <a:spcPts val="0"/>
              </a:spcBef>
              <a:spcAft>
                <a:spcPts val="0"/>
              </a:spcAft>
              <a:buFontTx/>
              <a:buChar char="–"/>
            </a:pPr>
            <a:r>
              <a:rPr lang="en-GB" dirty="0" smtClean="0">
                <a:solidFill>
                  <a:prstClr val="white"/>
                </a:solidFill>
                <a:latin typeface="Century Gothic" pitchFamily="-110" charset="0"/>
              </a:rPr>
              <a:t>Three scales within  lens:</a:t>
            </a:r>
          </a:p>
          <a:p>
            <a:pPr lvl="1" defTabSz="914165" eaLnBrk="1" hangingPunct="1">
              <a:spcBef>
                <a:spcPts val="0"/>
              </a:spcBef>
              <a:spcAft>
                <a:spcPts val="0"/>
              </a:spcAft>
              <a:buFontTx/>
              <a:buChar char="–"/>
            </a:pPr>
            <a:r>
              <a:rPr lang="en-GB" dirty="0" err="1" smtClean="0">
                <a:solidFill>
                  <a:prstClr val="white"/>
                </a:solidFill>
                <a:latin typeface="Century Gothic" pitchFamily="-110" charset="0"/>
              </a:rPr>
              <a:t>Arcsec</a:t>
            </a:r>
            <a:r>
              <a:rPr lang="en-GB" dirty="0" smtClean="0">
                <a:solidFill>
                  <a:prstClr val="white"/>
                </a:solidFill>
                <a:latin typeface="Century Gothic" pitchFamily="-110" charset="0"/>
              </a:rPr>
              <a:t>: galaxies</a:t>
            </a:r>
          </a:p>
          <a:p>
            <a:pPr lvl="1" defTabSz="914165" eaLnBrk="1" hangingPunct="1">
              <a:spcBef>
                <a:spcPts val="0"/>
              </a:spcBef>
              <a:spcAft>
                <a:spcPts val="0"/>
              </a:spcAft>
              <a:buFontTx/>
              <a:buChar char="–"/>
            </a:pPr>
            <a:r>
              <a:rPr lang="en-GB" dirty="0" smtClean="0">
                <a:solidFill>
                  <a:prstClr val="white"/>
                </a:solidFill>
                <a:latin typeface="Century Gothic" pitchFamily="-110" charset="0"/>
              </a:rPr>
              <a:t>0.01’’: satellites</a:t>
            </a:r>
          </a:p>
          <a:p>
            <a:pPr lvl="1" defTabSz="914165" eaLnBrk="1" hangingPunct="1">
              <a:spcBef>
                <a:spcPts val="0"/>
              </a:spcBef>
              <a:spcAft>
                <a:spcPts val="0"/>
              </a:spcAft>
              <a:buFontTx/>
              <a:buChar char="–"/>
            </a:pPr>
            <a:r>
              <a:rPr lang="en-GB" dirty="0" smtClean="0">
                <a:solidFill>
                  <a:prstClr val="white"/>
                </a:solidFill>
                <a:latin typeface="Century Gothic" pitchFamily="-110" charset="0"/>
              </a:rPr>
              <a:t>micro-as: stars</a:t>
            </a:r>
          </a:p>
        </p:txBody>
      </p:sp>
      <p:pic>
        <p:nvPicPr>
          <p:cNvPr id="31748" name="Picture 6" descr="plotEins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8951"/>
            <a:ext cx="44831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6"/>
          <p:cNvSpPr txBox="1">
            <a:spLocks noChangeArrowheads="1"/>
          </p:cNvSpPr>
          <p:nvPr/>
        </p:nvSpPr>
        <p:spPr bwMode="auto">
          <a:xfrm>
            <a:off x="6553200" y="6324602"/>
            <a:ext cx="1446566" cy="46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9pPr>
          </a:lstStyle>
          <a:p>
            <a:pPr defTabSz="914165" eaLnBrk="1" hangingPunct="1"/>
            <a:r>
              <a:rPr lang="en-US" smtClean="0">
                <a:solidFill>
                  <a:prstClr val="white"/>
                </a:solidFill>
              </a:rPr>
              <a:t>Treu 2010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64124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65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white"/>
                </a:solidFill>
                <a:latin typeface="Century Gothic"/>
              </a:rPr>
              <a:t>Treu</a:t>
            </a:r>
            <a:r>
              <a:rPr lang="en-US" sz="1800" dirty="0" smtClean="0">
                <a:solidFill>
                  <a:prstClr val="white"/>
                </a:solidFill>
                <a:latin typeface="Century Gothic"/>
              </a:rPr>
              <a:t> Frontiers talk</a:t>
            </a:r>
            <a:endParaRPr lang="en-US" sz="18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01000" y="27432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24800" y="4110335"/>
            <a:ext cx="90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0.01”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0" y="4800600"/>
            <a:ext cx="128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micro”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28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 txBox="1">
            <a:spLocks noChangeArrowheads="1"/>
          </p:cNvSpPr>
          <p:nvPr/>
        </p:nvSpPr>
        <p:spPr bwMode="auto">
          <a:xfrm>
            <a:off x="342901" y="246064"/>
            <a:ext cx="7948613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</a:defRPr>
            </a:lvl9pPr>
          </a:lstStyle>
          <a:p>
            <a:pPr algn="ctr" defTabSz="914165" eaLnBrk="1" hangingPunct="1"/>
            <a:r>
              <a:rPr lang="en-GB" sz="3200" b="1">
                <a:solidFill>
                  <a:srgbClr val="FF0000"/>
                </a:solidFill>
              </a:rPr>
              <a:t>Dusty Torus and Narrow Line Region</a:t>
            </a:r>
          </a:p>
          <a:p>
            <a:pPr algn="ctr" defTabSz="914165" eaLnBrk="1" hangingPunct="1"/>
            <a:r>
              <a:rPr lang="en-GB" sz="3200" b="1">
                <a:solidFill>
                  <a:srgbClr val="FF0000"/>
                </a:solidFill>
              </a:rPr>
              <a:t>Are not affected by microlensing</a:t>
            </a:r>
          </a:p>
        </p:txBody>
      </p:sp>
      <p:pic>
        <p:nvPicPr>
          <p:cNvPr id="34819" name="Picture 12" descr="Einstmill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1" y="1311500"/>
            <a:ext cx="5410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agnmod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290" y="1905000"/>
            <a:ext cx="2988051" cy="330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 rot="10800000">
            <a:off x="5486400" y="2514599"/>
            <a:ext cx="914400" cy="152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65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10193061">
            <a:off x="5461935" y="3926768"/>
            <a:ext cx="1117591" cy="17966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65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8377947" flipV="1">
            <a:off x="4767074" y="4617875"/>
            <a:ext cx="3178353" cy="16349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65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629233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65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white"/>
                </a:solidFill>
                <a:latin typeface="Century Gothic"/>
              </a:rPr>
              <a:t>Treu</a:t>
            </a:r>
            <a:r>
              <a:rPr lang="en-US" sz="1800" dirty="0" smtClean="0">
                <a:solidFill>
                  <a:prstClr val="white"/>
                </a:solidFill>
                <a:latin typeface="Century Gothic"/>
              </a:rPr>
              <a:t> Frontiers talk</a:t>
            </a:r>
            <a:endParaRPr lang="en-US" sz="1800" dirty="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3077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47801" y="1493839"/>
            <a:ext cx="6248400" cy="4144962"/>
          </a:xfrm>
        </p:spPr>
        <p:txBody>
          <a:bodyPr/>
          <a:lstStyle/>
          <a:p>
            <a:r>
              <a:rPr lang="en-US" b="1" dirty="0" smtClean="0">
                <a:latin typeface="Arial Black"/>
              </a:rPr>
              <a:t>The Fast Track</a:t>
            </a:r>
            <a:br>
              <a:rPr lang="en-US" b="1" dirty="0" smtClean="0">
                <a:latin typeface="Arial Black"/>
              </a:rPr>
            </a:br>
            <a:r>
              <a:rPr lang="en-US" b="1" dirty="0" smtClean="0">
                <a:latin typeface="Arial Black"/>
              </a:rPr>
              <a:t>to Finding an Inhabited Planet</a:t>
            </a:r>
            <a:endParaRPr lang="en-US" b="1" dirty="0">
              <a:latin typeface="Arial Black"/>
            </a:endParaRPr>
          </a:p>
        </p:txBody>
      </p:sp>
      <p:pic>
        <p:nvPicPr>
          <p:cNvPr id="11" name="Content Placeholder 10" descr="GJ1214b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34051" b="-34051"/>
          <a:stretch>
            <a:fillRect/>
          </a:stretch>
        </p:blipFill>
        <p:spPr>
          <a:xfrm>
            <a:off x="-76200" y="-740854"/>
            <a:ext cx="9296400" cy="10418254"/>
          </a:xfrm>
        </p:spPr>
      </p:pic>
      <p:sp>
        <p:nvSpPr>
          <p:cNvPr id="12" name="TextBox 11"/>
          <p:cNvSpPr txBox="1"/>
          <p:nvPr/>
        </p:nvSpPr>
        <p:spPr>
          <a:xfrm>
            <a:off x="381000" y="152400"/>
            <a:ext cx="8610600" cy="830993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 defTabSz="457177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 err="1" smtClean="0">
                <a:solidFill>
                  <a:srgbClr val="FFFFFF"/>
                </a:solidFill>
                <a:latin typeface="Georgia"/>
              </a:rPr>
              <a:t>Exoplanets</a:t>
            </a:r>
            <a:endParaRPr lang="en-US" sz="1800" dirty="0" smtClean="0">
              <a:solidFill>
                <a:srgbClr val="FFFFFF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2579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2000" y="685800"/>
            <a:ext cx="7772400" cy="838200"/>
          </a:xfrm>
        </p:spPr>
        <p:txBody>
          <a:bodyPr/>
          <a:lstStyle/>
          <a:p>
            <a:r>
              <a:rPr lang="en-US" sz="3400" dirty="0" smtClean="0">
                <a:solidFill>
                  <a:schemeClr val="tx1"/>
                </a:solidFill>
                <a:latin typeface="Tahoma"/>
              </a:rPr>
              <a:t>Transits Allows Studies of the Atmospheres That Are Not Possible for Non-Transiting Planets</a:t>
            </a:r>
            <a:endParaRPr lang="en-US" sz="3400" dirty="0">
              <a:solidFill>
                <a:schemeClr val="tx1"/>
              </a:solidFill>
              <a:latin typeface="Tahoma"/>
            </a:endParaRPr>
          </a:p>
        </p:txBody>
      </p:sp>
      <p:sp>
        <p:nvSpPr>
          <p:cNvPr id="105488" name="Oval 1040"/>
          <p:cNvSpPr>
            <a:spLocks noChangeArrowheads="1"/>
          </p:cNvSpPr>
          <p:nvPr/>
        </p:nvSpPr>
        <p:spPr bwMode="auto">
          <a:xfrm>
            <a:off x="5159377" y="3048000"/>
            <a:ext cx="708025" cy="723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" name="Group 1041"/>
          <p:cNvGrpSpPr>
            <a:grpSpLocks/>
          </p:cNvGrpSpPr>
          <p:nvPr/>
        </p:nvGrpSpPr>
        <p:grpSpPr bwMode="auto">
          <a:xfrm>
            <a:off x="447675" y="2667001"/>
            <a:ext cx="7400925" cy="2749550"/>
            <a:chOff x="-528" y="848"/>
            <a:chExt cx="5760" cy="2096"/>
          </a:xfrm>
        </p:grpSpPr>
        <p:sp>
          <p:nvSpPr>
            <p:cNvPr id="105490" name="Oval 1042"/>
            <p:cNvSpPr>
              <a:spLocks noChangeArrowheads="1"/>
            </p:cNvSpPr>
            <p:nvPr/>
          </p:nvSpPr>
          <p:spPr bwMode="auto">
            <a:xfrm>
              <a:off x="1232" y="848"/>
              <a:ext cx="2216" cy="20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17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491" name="Oval 1043"/>
            <p:cNvSpPr>
              <a:spLocks noChangeArrowheads="1"/>
            </p:cNvSpPr>
            <p:nvPr/>
          </p:nvSpPr>
          <p:spPr bwMode="auto">
            <a:xfrm>
              <a:off x="-528" y="1376"/>
              <a:ext cx="5760" cy="115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17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492" name="Line 1044"/>
            <p:cNvSpPr>
              <a:spLocks noChangeShapeType="1"/>
            </p:cNvSpPr>
            <p:nvPr/>
          </p:nvSpPr>
          <p:spPr bwMode="auto">
            <a:xfrm flipV="1">
              <a:off x="1776" y="1376"/>
              <a:ext cx="224" cy="8"/>
            </a:xfrm>
            <a:prstGeom prst="line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17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493" name="Freeform 1045"/>
            <p:cNvSpPr>
              <a:spLocks/>
            </p:cNvSpPr>
            <p:nvPr/>
          </p:nvSpPr>
          <p:spPr bwMode="auto">
            <a:xfrm>
              <a:off x="1384" y="1357"/>
              <a:ext cx="2080" cy="355"/>
            </a:xfrm>
            <a:custGeom>
              <a:avLst/>
              <a:gdLst/>
              <a:ahLst/>
              <a:cxnLst>
                <a:cxn ang="0">
                  <a:pos x="0" y="51"/>
                </a:cxn>
                <a:cxn ang="0">
                  <a:pos x="1896" y="51"/>
                </a:cxn>
                <a:cxn ang="0">
                  <a:pos x="1104" y="355"/>
                </a:cxn>
              </a:cxnLst>
              <a:rect l="0" t="0" r="r" b="b"/>
              <a:pathLst>
                <a:path w="2080" h="355">
                  <a:moveTo>
                    <a:pt x="0" y="51"/>
                  </a:moveTo>
                  <a:cubicBezTo>
                    <a:pt x="856" y="25"/>
                    <a:pt x="1712" y="0"/>
                    <a:pt x="1896" y="51"/>
                  </a:cubicBezTo>
                  <a:cubicBezTo>
                    <a:pt x="2080" y="102"/>
                    <a:pt x="1236" y="303"/>
                    <a:pt x="1104" y="355"/>
                  </a:cubicBezTo>
                </a:path>
              </a:pathLst>
            </a:custGeom>
            <a:noFill/>
            <a:ln w="57150" cap="flat" cmpd="sng">
              <a:solidFill>
                <a:srgbClr val="FFCC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17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5495" name="Oval 1047"/>
          <p:cNvSpPr>
            <a:spLocks noChangeArrowheads="1"/>
          </p:cNvSpPr>
          <p:nvPr/>
        </p:nvSpPr>
        <p:spPr bwMode="auto">
          <a:xfrm>
            <a:off x="3276601" y="4495800"/>
            <a:ext cx="762000" cy="762000"/>
          </a:xfrm>
          <a:prstGeom prst="ellipse">
            <a:avLst/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496" name="Oval 1048"/>
          <p:cNvSpPr>
            <a:spLocks noChangeAspect="1" noChangeArrowheads="1"/>
          </p:cNvSpPr>
          <p:nvPr/>
        </p:nvSpPr>
        <p:spPr bwMode="auto">
          <a:xfrm>
            <a:off x="3352800" y="4572000"/>
            <a:ext cx="608013" cy="60350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498" name="Text Box 1050"/>
          <p:cNvSpPr txBox="1">
            <a:spLocks noChangeArrowheads="1"/>
          </p:cNvSpPr>
          <p:nvPr/>
        </p:nvSpPr>
        <p:spPr bwMode="auto">
          <a:xfrm>
            <a:off x="1981200" y="4891089"/>
            <a:ext cx="1014217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latin typeface="Tahoma" charset="0"/>
              </a:rPr>
              <a:t>Transit</a:t>
            </a:r>
          </a:p>
        </p:txBody>
      </p:sp>
      <p:sp>
        <p:nvSpPr>
          <p:cNvPr id="105499" name="Text Box 1051"/>
          <p:cNvSpPr txBox="1">
            <a:spLocks noChangeArrowheads="1"/>
          </p:cNvSpPr>
          <p:nvPr/>
        </p:nvSpPr>
        <p:spPr bwMode="auto">
          <a:xfrm>
            <a:off x="5029200" y="2286001"/>
            <a:ext cx="2286000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6" rIns="91430" bIns="45716">
            <a:prstTxWarp prst="textNoShape">
              <a:avLst/>
            </a:prstTxWarp>
            <a:spAutoFit/>
          </a:bodyPr>
          <a:lstStyle/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latin typeface="Tahoma" charset="0"/>
              </a:rPr>
              <a:t>Secondary Eclipse</a:t>
            </a:r>
          </a:p>
        </p:txBody>
      </p:sp>
      <p:sp>
        <p:nvSpPr>
          <p:cNvPr id="105500" name="Text Box 1052"/>
          <p:cNvSpPr txBox="1">
            <a:spLocks noChangeArrowheads="1"/>
          </p:cNvSpPr>
          <p:nvPr/>
        </p:nvSpPr>
        <p:spPr bwMode="auto">
          <a:xfrm>
            <a:off x="5791200" y="2590801"/>
            <a:ext cx="3124200" cy="107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6" rIns="91430" bIns="45716">
            <a:prstTxWarp prst="textNoShape">
              <a:avLst/>
            </a:prstTxWarp>
            <a:spAutoFit/>
          </a:bodyPr>
          <a:lstStyle/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3300"/>
                </a:solidFill>
                <a:latin typeface="Tahoma" charset="0"/>
              </a:rPr>
              <a:t>See thermal radiation and reflected light from planet          	disappear and</a:t>
            </a:r>
          </a:p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3300"/>
                </a:solidFill>
                <a:latin typeface="Tahoma" charset="0"/>
              </a:rPr>
              <a:t>                         reappear</a:t>
            </a:r>
          </a:p>
        </p:txBody>
      </p:sp>
      <p:sp>
        <p:nvSpPr>
          <p:cNvPr id="105501" name="Text Box 1053"/>
          <p:cNvSpPr txBox="1">
            <a:spLocks noChangeArrowheads="1"/>
          </p:cNvSpPr>
          <p:nvPr/>
        </p:nvSpPr>
        <p:spPr bwMode="auto">
          <a:xfrm>
            <a:off x="1143000" y="5270500"/>
            <a:ext cx="3048000" cy="838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6" rIns="91430" bIns="45716">
            <a:prstTxWarp prst="textNoShape">
              <a:avLst/>
            </a:prstTxWarp>
            <a:spAutoFit/>
          </a:bodyPr>
          <a:lstStyle/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CCFF"/>
                </a:solidFill>
                <a:latin typeface="Tahoma" charset="0"/>
              </a:rPr>
              <a:t>See radiation from star transmitted through the planet’s atmosphere</a:t>
            </a:r>
          </a:p>
        </p:txBody>
      </p:sp>
      <p:sp>
        <p:nvSpPr>
          <p:cNvPr id="105502" name="Line 1054"/>
          <p:cNvSpPr>
            <a:spLocks noChangeShapeType="1"/>
          </p:cNvSpPr>
          <p:nvPr/>
        </p:nvSpPr>
        <p:spPr bwMode="auto">
          <a:xfrm flipV="1">
            <a:off x="6307138" y="4572000"/>
            <a:ext cx="398462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503" name="Line 1055"/>
          <p:cNvSpPr>
            <a:spLocks noChangeShapeType="1"/>
          </p:cNvSpPr>
          <p:nvPr/>
        </p:nvSpPr>
        <p:spPr bwMode="auto">
          <a:xfrm flipH="1">
            <a:off x="914400" y="3581400"/>
            <a:ext cx="3048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512" name="Oval 1064"/>
          <p:cNvSpPr>
            <a:spLocks noChangeArrowheads="1"/>
          </p:cNvSpPr>
          <p:nvPr/>
        </p:nvSpPr>
        <p:spPr bwMode="auto">
          <a:xfrm>
            <a:off x="5410200" y="3352801"/>
            <a:ext cx="457200" cy="152400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15000" y="5075881"/>
            <a:ext cx="3124200" cy="1477319"/>
          </a:xfrm>
          <a:prstGeom prst="rect">
            <a:avLst/>
          </a:prstGeom>
          <a:solidFill>
            <a:srgbClr val="FFFF00"/>
          </a:solidFill>
          <a:ln w="50800">
            <a:solidFill>
              <a:srgbClr val="FF0000"/>
            </a:solidFill>
          </a:ln>
        </p:spPr>
        <p:txBody>
          <a:bodyPr wrap="square" lIns="91430" tIns="45716" rIns="91430" bIns="45716" rtlCol="0">
            <a:spAutoFit/>
          </a:bodyPr>
          <a:lstStyle/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u="sng" dirty="0" smtClean="0">
                <a:solidFill>
                  <a:srgbClr val="FF0000"/>
                </a:solidFill>
                <a:latin typeface="Arial"/>
              </a:rPr>
              <a:t>Detection of:</a:t>
            </a:r>
            <a:endParaRPr lang="en-US" sz="1800" b="1" dirty="0" smtClean="0">
              <a:solidFill>
                <a:srgbClr val="FF0000"/>
              </a:solidFill>
              <a:latin typeface="Arial"/>
            </a:endParaRPr>
          </a:p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0000"/>
                </a:solidFill>
                <a:latin typeface="Arial"/>
              </a:rPr>
              <a:t>-Atoms &amp; Molecules</a:t>
            </a:r>
          </a:p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0000"/>
                </a:solidFill>
                <a:latin typeface="Arial"/>
              </a:rPr>
              <a:t>-Stratospheres</a:t>
            </a:r>
          </a:p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0000"/>
                </a:solidFill>
                <a:latin typeface="Arial"/>
              </a:rPr>
              <a:t>-Clouds</a:t>
            </a:r>
          </a:p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0000"/>
                </a:solidFill>
                <a:latin typeface="Arial"/>
              </a:rPr>
              <a:t>-Winds</a:t>
            </a:r>
            <a:endParaRPr lang="en-US" sz="18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89413" y="6477000"/>
            <a:ext cx="495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Charbonneau AAS January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1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7162800" cy="51815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2000" y="6419909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Courtesy </a:t>
            </a:r>
            <a:r>
              <a:rPr lang="en-US" sz="2000" dirty="0"/>
              <a:t>T. Greene and D. Charbonneau, as shown in Clampin et al 2009.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200" y="36490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/>
                </a:solidFill>
                <a:latin typeface="+mn-lt"/>
              </a:rPr>
              <a:t>Gas Giants: HD189733b</a:t>
            </a:r>
            <a:endParaRPr lang="en-US" sz="3200" dirty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133600" y="1652789"/>
            <a:ext cx="457200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51845" y="17526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+mj-lt"/>
              </a:rPr>
              <a:t>NIRISS</a:t>
            </a:r>
            <a:endParaRPr lang="en-US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662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58000" y="4267200"/>
            <a:ext cx="1905000" cy="1447800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Seager</a:t>
            </a:r>
            <a:r>
              <a:rPr lang="en-US" dirty="0" smtClean="0">
                <a:solidFill>
                  <a:srgbClr val="FF0000"/>
                </a:solidFill>
              </a:rPr>
              <a:t>, Deming, &amp; </a:t>
            </a:r>
            <a:r>
              <a:rPr lang="en-US" dirty="0" err="1" smtClean="0">
                <a:solidFill>
                  <a:srgbClr val="FF0000"/>
                </a:solidFill>
              </a:rPr>
              <a:t>Valenti</a:t>
            </a:r>
            <a:r>
              <a:rPr lang="en-US" dirty="0" smtClean="0">
                <a:solidFill>
                  <a:srgbClr val="FF0000"/>
                </a:solidFill>
              </a:rPr>
              <a:t> 2009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Model by </a:t>
            </a:r>
            <a:r>
              <a:rPr lang="en-US" dirty="0" err="1" smtClean="0">
                <a:solidFill>
                  <a:srgbClr val="FF0000"/>
                </a:solidFill>
              </a:rPr>
              <a:t>Ehrenreich</a:t>
            </a:r>
            <a:r>
              <a:rPr lang="en-US" dirty="0" smtClean="0">
                <a:solidFill>
                  <a:srgbClr val="FF0000"/>
                </a:solidFill>
              </a:rPr>
              <a:t> et al.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81000"/>
            <a:ext cx="8991600" cy="457200"/>
          </a:xfrm>
        </p:spPr>
        <p:txBody>
          <a:bodyPr/>
          <a:lstStyle/>
          <a:p>
            <a:r>
              <a:rPr lang="en-US" dirty="0"/>
              <a:t>Transit Spectrum </a:t>
            </a:r>
            <a:r>
              <a:rPr lang="en-US" dirty="0" smtClean="0"/>
              <a:t>of Habitable-Zone</a:t>
            </a:r>
            <a:br>
              <a:rPr lang="en-US" dirty="0" smtClean="0"/>
            </a:br>
            <a:r>
              <a:rPr lang="en-US" dirty="0" smtClean="0"/>
              <a:t>Earth-size Ocean Planet (1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Earth</a:t>
            </a:r>
            <a:r>
              <a:rPr lang="en-US" dirty="0" smtClean="0"/>
              <a:t>, 0.5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Earth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6019" name="Picture 3" descr="mtran_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1235075"/>
            <a:ext cx="5378450" cy="537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62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839200" cy="990600"/>
          </a:xfrm>
        </p:spPr>
        <p:txBody>
          <a:bodyPr/>
          <a:lstStyle/>
          <a:p>
            <a:pPr eaLnBrk="1" hangingPunct="1"/>
            <a:r>
              <a:rPr lang="en-US" smtClean="0"/>
              <a:t>James Webb Space Telescope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95400"/>
            <a:ext cx="4343400" cy="3200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smtClean="0"/>
              <a:t>6.6m Telescope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Successor to Hubble &amp; Spitzer.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Demonstrator of deployed optics.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4 instruments: 0.6 to 28.5 </a:t>
            </a:r>
            <a:r>
              <a:rPr lang="el-GR" sz="2000" smtClean="0">
                <a:cs typeface="Arial" pitchFamily="34" charset="0"/>
              </a:rPr>
              <a:t>μ</a:t>
            </a:r>
            <a:r>
              <a:rPr lang="en-US" sz="2000" smtClean="0"/>
              <a:t>m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Passively cooled to &lt; 50 K.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smtClean="0"/>
              <a:t>Named for 2</a:t>
            </a:r>
            <a:r>
              <a:rPr lang="en-US" sz="1800" baseline="30000" smtClean="0"/>
              <a:t>nd</a:t>
            </a:r>
            <a:r>
              <a:rPr lang="en-US" sz="1800" smtClean="0"/>
              <a:t> NASA Administrator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smtClean="0"/>
          </a:p>
        </p:txBody>
      </p:sp>
      <p:pic>
        <p:nvPicPr>
          <p:cNvPr id="66564" name="Picture 6"/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0"/>
            <a:ext cx="11049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3886200" y="4495800"/>
            <a:ext cx="518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59" tIns="45680" rIns="91359" bIns="45680"/>
          <a:lstStyle/>
          <a:p>
            <a:pPr marL="342605" indent="-342605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solidFill>
                  <a:srgbClr val="FFFF00"/>
                </a:solidFill>
                <a:latin typeface="Arial"/>
              </a:rPr>
              <a:t>Complementary to WFIRST, ELT, </a:t>
            </a:r>
            <a:r>
              <a:rPr lang="en-US" sz="1800" kern="0" dirty="0" smtClean="0">
                <a:solidFill>
                  <a:srgbClr val="FFFF00"/>
                </a:solidFill>
                <a:latin typeface="Arial"/>
              </a:rPr>
              <a:t>ALMA, </a:t>
            </a:r>
            <a:r>
              <a:rPr lang="en-US" sz="1800" kern="0" dirty="0" err="1" smtClean="0">
                <a:solidFill>
                  <a:srgbClr val="FFFF00"/>
                </a:solidFill>
                <a:latin typeface="Arial"/>
              </a:rPr>
              <a:t>etc</a:t>
            </a:r>
            <a:endParaRPr lang="en-US" sz="1800" kern="0" dirty="0">
              <a:solidFill>
                <a:srgbClr val="FFFF00"/>
              </a:solidFill>
              <a:latin typeface="Arial"/>
            </a:endParaRPr>
          </a:p>
          <a:p>
            <a:pPr marL="342605" indent="-342605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Arial" charset="0"/>
              </a:rPr>
              <a:t>NASA + ESA + CSA: 14 countries</a:t>
            </a:r>
          </a:p>
          <a:p>
            <a:pPr marL="342605" indent="-342605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Arial" charset="0"/>
              </a:rPr>
              <a:t>Lead: Goddard Space Flight Center</a:t>
            </a:r>
          </a:p>
          <a:p>
            <a:pPr marL="342605" indent="-342605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Arial" charset="0"/>
              </a:rPr>
              <a:t>Prime: Northrop Grumman</a:t>
            </a:r>
          </a:p>
          <a:p>
            <a:pPr marL="342605" indent="-342605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Arial" charset="0"/>
              </a:rPr>
              <a:t>Operations: STScI</a:t>
            </a:r>
          </a:p>
          <a:p>
            <a:pPr marL="342605" indent="-342605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Arial" charset="0"/>
              </a:rPr>
              <a:t>Senior Project Scientist:</a:t>
            </a:r>
            <a:br>
              <a:rPr lang="en-US" sz="1800" dirty="0">
                <a:solidFill>
                  <a:srgbClr val="FFFF00"/>
                </a:solidFill>
                <a:latin typeface="Arial" charset="0"/>
              </a:rPr>
            </a:br>
            <a:r>
              <a:rPr lang="en-US" sz="1800" dirty="0">
                <a:solidFill>
                  <a:srgbClr val="FFFF00"/>
                </a:solidFill>
                <a:latin typeface="Arial" charset="0"/>
              </a:rPr>
              <a:t>	Nobel Laureate John Mather</a:t>
            </a:r>
          </a:p>
        </p:txBody>
      </p:sp>
      <p:pic>
        <p:nvPicPr>
          <p:cNvPr id="6656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1000"/>
            <a:ext cx="5114925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Rectangle 14"/>
          <p:cNvSpPr>
            <a:spLocks/>
          </p:cNvSpPr>
          <p:nvPr/>
        </p:nvSpPr>
        <p:spPr bwMode="auto">
          <a:xfrm>
            <a:off x="6858000" y="3841750"/>
            <a:ext cx="15303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latin typeface="Helvetica Neue"/>
                <a:sym typeface="Helvetica Neue"/>
              </a:rPr>
              <a:t>5 Layer Sunshield</a:t>
            </a:r>
          </a:p>
        </p:txBody>
      </p:sp>
      <p:sp>
        <p:nvSpPr>
          <p:cNvPr id="66568" name="Rectangle 18"/>
          <p:cNvSpPr>
            <a:spLocks/>
          </p:cNvSpPr>
          <p:nvPr/>
        </p:nvSpPr>
        <p:spPr bwMode="auto">
          <a:xfrm>
            <a:off x="7162800" y="946150"/>
            <a:ext cx="12398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latin typeface="Helvetica Neue"/>
                <a:sym typeface="Helvetica Neue"/>
              </a:rPr>
              <a:t>Primary Mirror</a:t>
            </a:r>
          </a:p>
        </p:txBody>
      </p:sp>
      <p:sp>
        <p:nvSpPr>
          <p:cNvPr id="66569" name="Line 25"/>
          <p:cNvSpPr>
            <a:spLocks noChangeShapeType="1"/>
          </p:cNvSpPr>
          <p:nvPr/>
        </p:nvSpPr>
        <p:spPr bwMode="auto">
          <a:xfrm>
            <a:off x="7086600" y="3505200"/>
            <a:ext cx="685800" cy="304800"/>
          </a:xfrm>
          <a:prstGeom prst="line">
            <a:avLst/>
          </a:prstGeom>
          <a:noFill/>
          <a:ln w="38100">
            <a:solidFill>
              <a:srgbClr val="8000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6570" name="Line 29"/>
          <p:cNvSpPr>
            <a:spLocks noChangeShapeType="1"/>
          </p:cNvSpPr>
          <p:nvPr/>
        </p:nvSpPr>
        <p:spPr bwMode="auto">
          <a:xfrm rot="10800000" flipH="1">
            <a:off x="6684963" y="1066800"/>
            <a:ext cx="477837" cy="533400"/>
          </a:xfrm>
          <a:prstGeom prst="line">
            <a:avLst/>
          </a:prstGeom>
          <a:noFill/>
          <a:ln w="38100">
            <a:solidFill>
              <a:srgbClr val="8000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Rectangle 15"/>
          <p:cNvSpPr>
            <a:spLocks/>
          </p:cNvSpPr>
          <p:nvPr/>
        </p:nvSpPr>
        <p:spPr bwMode="auto">
          <a:xfrm>
            <a:off x="7488238" y="2146300"/>
            <a:ext cx="1257300" cy="57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913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rgbClr val="FFFFFF"/>
                </a:solidFill>
                <a:latin typeface="Helvetica Neue" pitchFamily="-109" charset="0"/>
                <a:sym typeface="Helvetica Neue" pitchFamily="-109" charset="0"/>
              </a:rPr>
              <a:t>Secondary </a:t>
            </a:r>
          </a:p>
          <a:p>
            <a:pPr defTabSz="913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rgbClr val="FFFFFF"/>
                </a:solidFill>
                <a:latin typeface="Helvetica Neue" pitchFamily="-109" charset="0"/>
                <a:sym typeface="Helvetica Neue" pitchFamily="-109" charset="0"/>
              </a:rPr>
              <a:t>Mirror</a:t>
            </a:r>
          </a:p>
        </p:txBody>
      </p:sp>
      <p:sp>
        <p:nvSpPr>
          <p:cNvPr id="24" name="Line 28"/>
          <p:cNvSpPr>
            <a:spLocks noChangeShapeType="1"/>
          </p:cNvSpPr>
          <p:nvPr/>
        </p:nvSpPr>
        <p:spPr bwMode="auto">
          <a:xfrm>
            <a:off x="8153400" y="1752600"/>
            <a:ext cx="76200" cy="322263"/>
          </a:xfrm>
          <a:prstGeom prst="line">
            <a:avLst/>
          </a:prstGeom>
          <a:noFill/>
          <a:ln w="38100">
            <a:solidFill>
              <a:srgbClr val="800000"/>
            </a:solidFill>
            <a:miter lim="800000"/>
            <a:headEnd type="triangle" w="med" len="med"/>
            <a:tailEnd/>
          </a:ln>
        </p:spPr>
        <p:txBody>
          <a:bodyPr lIns="0" tIns="0" rIns="0" bIns="0"/>
          <a:lstStyle/>
          <a:p>
            <a:pPr defTabSz="91364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27" name="Rectangle 21"/>
          <p:cNvSpPr>
            <a:spLocks/>
          </p:cNvSpPr>
          <p:nvPr/>
        </p:nvSpPr>
        <p:spPr bwMode="auto">
          <a:xfrm>
            <a:off x="4419600" y="3994150"/>
            <a:ext cx="1303338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913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rgbClr val="FFFFFF"/>
                </a:solidFill>
                <a:latin typeface="Helvetica Neue" pitchFamily="-109" charset="0"/>
                <a:sym typeface="Helvetica Neue" pitchFamily="-109" charset="0"/>
              </a:rPr>
              <a:t>Spacecraft Bus</a:t>
            </a: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H="1">
            <a:off x="5029200" y="3733800"/>
            <a:ext cx="457200" cy="152400"/>
          </a:xfrm>
          <a:prstGeom prst="line">
            <a:avLst/>
          </a:prstGeom>
          <a:noFill/>
          <a:ln w="38100">
            <a:solidFill>
              <a:srgbClr val="800000"/>
            </a:solidFill>
            <a:miter lim="800000"/>
            <a:headEnd type="triangle" w="med" len="med"/>
            <a:tailEnd/>
          </a:ln>
        </p:spPr>
        <p:txBody>
          <a:bodyPr lIns="0" tIns="0" rIns="0" bIns="0"/>
          <a:lstStyle/>
          <a:p>
            <a:pPr defTabSz="91364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31" name="Rectangle 20"/>
          <p:cNvSpPr>
            <a:spLocks/>
          </p:cNvSpPr>
          <p:nvPr/>
        </p:nvSpPr>
        <p:spPr bwMode="auto">
          <a:xfrm>
            <a:off x="3505200" y="990600"/>
            <a:ext cx="2136775" cy="430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913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rgbClr val="FFFFFF"/>
                </a:solidFill>
                <a:latin typeface="Helvetica Neue" pitchFamily="-109" charset="0"/>
                <a:sym typeface="Helvetica Neue" pitchFamily="-109" charset="0"/>
              </a:rPr>
              <a:t>Integrated Science</a:t>
            </a:r>
            <a:br>
              <a:rPr lang="en-US" sz="1400" b="1" kern="0" dirty="0">
                <a:solidFill>
                  <a:srgbClr val="FFFFFF"/>
                </a:solidFill>
                <a:latin typeface="Helvetica Neue" pitchFamily="-109" charset="0"/>
                <a:sym typeface="Helvetica Neue" pitchFamily="-109" charset="0"/>
              </a:rPr>
            </a:br>
            <a:r>
              <a:rPr lang="en-US" sz="1400" b="1" kern="0" dirty="0">
                <a:solidFill>
                  <a:srgbClr val="FFFFFF"/>
                </a:solidFill>
                <a:latin typeface="Helvetica Neue" pitchFamily="-109" charset="0"/>
                <a:sym typeface="Helvetica Neue" pitchFamily="-109" charset="0"/>
              </a:rPr>
              <a:t>Instrument Module (ISIM)</a:t>
            </a:r>
          </a:p>
        </p:txBody>
      </p:sp>
      <p:sp>
        <p:nvSpPr>
          <p:cNvPr id="32" name="Line 30"/>
          <p:cNvSpPr>
            <a:spLocks noChangeShapeType="1"/>
          </p:cNvSpPr>
          <p:nvPr/>
        </p:nvSpPr>
        <p:spPr bwMode="auto">
          <a:xfrm rot="10800000">
            <a:off x="4724400" y="1524000"/>
            <a:ext cx="769938" cy="328613"/>
          </a:xfrm>
          <a:prstGeom prst="line">
            <a:avLst/>
          </a:prstGeom>
          <a:noFill/>
          <a:ln w="38100">
            <a:solidFill>
              <a:srgbClr val="800000"/>
            </a:solidFill>
            <a:miter lim="800000"/>
            <a:headEnd type="triangle" w="med" len="med"/>
            <a:tailEnd/>
          </a:ln>
        </p:spPr>
        <p:txBody>
          <a:bodyPr lIns="0" tIns="0" rIns="0" bIns="0"/>
          <a:lstStyle/>
          <a:p>
            <a:pPr defTabSz="91364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pic>
        <p:nvPicPr>
          <p:cNvPr id="66577" name="Picture 9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7"/>
          <a:stretch>
            <a:fillRect/>
          </a:stretch>
        </p:blipFill>
        <p:spPr bwMode="auto">
          <a:xfrm>
            <a:off x="1219200" y="3352800"/>
            <a:ext cx="812800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8" name="Picture 1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2400"/>
            <a:ext cx="909638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9" name="Picture 1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9525"/>
            <a:ext cx="16256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solar_system_with_belt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4" t="-15648" r="-316" b="-17769"/>
          <a:stretch/>
        </p:blipFill>
        <p:spPr>
          <a:xfrm>
            <a:off x="-123908" y="-304443"/>
            <a:ext cx="9401495" cy="2509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2204826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+mn-lt"/>
              </a:rPr>
              <a:t>Within our Solar System: The Planets</a:t>
            </a:r>
            <a:endParaRPr lang="en-US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6" b="15741"/>
          <a:stretch/>
        </p:blipFill>
        <p:spPr bwMode="auto">
          <a:xfrm>
            <a:off x="5811078" y="2941984"/>
            <a:ext cx="2951922" cy="155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22098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+mn-lt"/>
              </a:rPr>
              <a:t>Within our Solar System:</a:t>
            </a:r>
            <a:endParaRPr lang="en-US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028" name="Picture 4" descr="File:Titan multi spectral overla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888" y="4574873"/>
            <a:ext cx="2018712" cy="204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icture 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06" b="33896"/>
          <a:stretch/>
        </p:blipFill>
        <p:spPr>
          <a:xfrm>
            <a:off x="2321740" y="3401700"/>
            <a:ext cx="3088460" cy="2541900"/>
          </a:xfrm>
          <a:prstGeom prst="rect">
            <a:avLst/>
          </a:prstGeom>
        </p:spPr>
      </p:pic>
      <p:pic>
        <p:nvPicPr>
          <p:cNvPr id="1026" name="Picture 2" descr="http://i.space.com/images/i/5982/i02/new-comet-mcnaught-1-100608-02.jpg?12941577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8897" y="3642161"/>
            <a:ext cx="3503858" cy="246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81730" y="5791200"/>
            <a:ext cx="9906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+mn-lt"/>
              </a:rPr>
              <a:t>Titan</a:t>
            </a:r>
            <a:endParaRPr lang="en-US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48600" y="4572000"/>
            <a:ext cx="12192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+mn-lt"/>
              </a:rPr>
              <a:t>KBOs</a:t>
            </a:r>
            <a:endParaRPr lang="en-US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3733800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HD100546</a:t>
            </a:r>
            <a:endParaRPr lang="en-US" sz="20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0" y="5300246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Hale-Bopp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457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solar_system_with_belt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4" t="-15648" r="-316" b="-17769"/>
          <a:stretch/>
        </p:blipFill>
        <p:spPr>
          <a:xfrm>
            <a:off x="-123908" y="-304443"/>
            <a:ext cx="9401495" cy="2509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667000"/>
            <a:ext cx="259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+mn-lt"/>
              </a:rPr>
              <a:t>Mercury, Venus, Earth: no</a:t>
            </a:r>
            <a:endParaRPr lang="en-US" sz="3600" dirty="0">
              <a:solidFill>
                <a:srgbClr val="FFFF00"/>
              </a:solidFill>
              <a:latin typeface="+mn-lt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447800" y="1219200"/>
            <a:ext cx="609600" cy="1447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1447800" y="1207931"/>
            <a:ext cx="65468" cy="145906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1143000" y="1219200"/>
            <a:ext cx="304800" cy="1447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8000" y="3364069"/>
            <a:ext cx="297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+mn-lt"/>
              </a:rPr>
              <a:t>Mars, Jupiter, Saturn: some modes</a:t>
            </a:r>
            <a:endParaRPr lang="en-US" sz="3600" dirty="0">
              <a:solidFill>
                <a:srgbClr val="FFFF00"/>
              </a:solidFill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191000" y="1600200"/>
            <a:ext cx="1447800" cy="176386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191000" y="1676400"/>
            <a:ext cx="0" cy="168767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895600" y="1207931"/>
            <a:ext cx="1295400" cy="215613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974187" y="4716798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+mn-lt"/>
              </a:rPr>
              <a:t>Uranus, Neptune: yes</a:t>
            </a:r>
            <a:endParaRPr lang="en-US" sz="3600" dirty="0">
              <a:solidFill>
                <a:srgbClr val="FFFF00"/>
              </a:solidFill>
              <a:latin typeface="+mn-l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7117187" y="1219200"/>
            <a:ext cx="807613" cy="349759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117187" y="1219200"/>
            <a:ext cx="0" cy="349759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04800" y="5631359"/>
            <a:ext cx="563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F0"/>
                </a:solidFill>
                <a:latin typeface="+mn-lt"/>
              </a:rPr>
              <a:t>Can JWST observe:</a:t>
            </a:r>
            <a:endParaRPr lang="en-US" sz="4400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848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uranus_MRS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" b="21460"/>
          <a:stretch/>
        </p:blipFill>
        <p:spPr>
          <a:xfrm>
            <a:off x="5854700" y="120495"/>
            <a:ext cx="3289300" cy="29275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017657"/>
            <a:ext cx="9144000" cy="32624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pic>
        <p:nvPicPr>
          <p:cNvPr id="47106" name="Picture 2" descr="figure1a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4" t="37808" r="41525" b="38724"/>
          <a:stretch>
            <a:fillRect/>
          </a:stretch>
        </p:blipFill>
        <p:spPr bwMode="auto">
          <a:xfrm>
            <a:off x="3200400" y="3200400"/>
            <a:ext cx="26543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 descr="figure1a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37810" r="80479" b="36693"/>
          <a:stretch>
            <a:fillRect/>
          </a:stretch>
        </p:blipFill>
        <p:spPr bwMode="auto">
          <a:xfrm>
            <a:off x="0" y="3200400"/>
            <a:ext cx="32766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0" y="457200"/>
            <a:ext cx="5638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prstClr val="black"/>
                </a:solidFill>
              </a:rPr>
              <a:t>20-year </a:t>
            </a:r>
            <a:r>
              <a:rPr lang="fr-FR" b="1" dirty="0" err="1">
                <a:solidFill>
                  <a:prstClr val="black"/>
                </a:solidFill>
              </a:rPr>
              <a:t>evolution</a:t>
            </a:r>
            <a:r>
              <a:rPr lang="fr-FR" b="1" dirty="0">
                <a:solidFill>
                  <a:prstClr val="black"/>
                </a:solidFill>
              </a:rPr>
              <a:t> of </a:t>
            </a:r>
            <a:r>
              <a:rPr lang="fr-FR" b="1" dirty="0" err="1">
                <a:solidFill>
                  <a:prstClr val="black"/>
                </a:solidFill>
              </a:rPr>
              <a:t>atmospheric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 smtClean="0">
                <a:solidFill>
                  <a:prstClr val="black"/>
                </a:solidFill>
              </a:rPr>
              <a:t>temperatures</a:t>
            </a:r>
            <a:r>
              <a:rPr lang="fr-FR" b="1" dirty="0" smtClean="0">
                <a:solidFill>
                  <a:prstClr val="black"/>
                </a:solidFill>
              </a:rPr>
              <a:t> on Uranus</a:t>
            </a:r>
            <a:endParaRPr lang="fr-FR" b="1" dirty="0">
              <a:solidFill>
                <a:prstClr val="black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dirty="0" err="1" smtClean="0">
                <a:solidFill>
                  <a:prstClr val="black"/>
                </a:solidFill>
              </a:rPr>
              <a:t>Comparison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with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simulated</a:t>
            </a:r>
            <a:r>
              <a:rPr lang="fr-FR" dirty="0">
                <a:solidFill>
                  <a:prstClr val="black"/>
                </a:solidFill>
              </a:rPr>
              <a:t> image </a:t>
            </a:r>
            <a:r>
              <a:rPr lang="fr-FR" dirty="0" err="1">
                <a:solidFill>
                  <a:prstClr val="black"/>
                </a:solidFill>
              </a:rPr>
              <a:t>based</a:t>
            </a:r>
            <a:r>
              <a:rPr lang="fr-FR" dirty="0">
                <a:solidFill>
                  <a:prstClr val="black"/>
                </a:solidFill>
              </a:rPr>
              <a:t> on Voyager IRIS T(</a:t>
            </a:r>
            <a:r>
              <a:rPr lang="fr-FR" dirty="0" err="1">
                <a:solidFill>
                  <a:prstClr val="black"/>
                </a:solidFill>
              </a:rPr>
              <a:t>p,lat</a:t>
            </a:r>
            <a:r>
              <a:rPr lang="fr-FR" dirty="0">
                <a:solidFill>
                  <a:prstClr val="black"/>
                </a:solidFill>
              </a:rPr>
              <a:t>.)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228600" y="2412642"/>
            <a:ext cx="3750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286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286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</a:rPr>
              <a:t>VLT/VISIR </a:t>
            </a:r>
            <a:r>
              <a:rPr lang="en-US" i="1" dirty="0">
                <a:solidFill>
                  <a:prstClr val="black"/>
                </a:solidFill>
              </a:rPr>
              <a:t>18.7-</a:t>
            </a:r>
            <a:r>
              <a:rPr lang="el-GR" i="1" dirty="0">
                <a:solidFill>
                  <a:prstClr val="black"/>
                </a:solidFill>
                <a:cs typeface="Arial" charset="0"/>
              </a:rPr>
              <a:t>μ</a:t>
            </a:r>
            <a:r>
              <a:rPr lang="en-US" i="1" dirty="0">
                <a:solidFill>
                  <a:prstClr val="black"/>
                </a:solidFill>
                <a:ea typeface="Arial" charset="0"/>
                <a:cs typeface="Arial" charset="0"/>
              </a:rPr>
              <a:t>m image</a:t>
            </a:r>
          </a:p>
        </p:txBody>
      </p:sp>
      <p:pic>
        <p:nvPicPr>
          <p:cNvPr id="47110" name="Picture 6" descr="iris_simul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3464" r="13889" b="13420"/>
          <a:stretch>
            <a:fillRect/>
          </a:stretch>
        </p:blipFill>
        <p:spPr bwMode="auto">
          <a:xfrm>
            <a:off x="6140500" y="3393765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1124955" y="5666110"/>
            <a:ext cx="8108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286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286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</a:rPr>
              <a:t>Uranus                         </a:t>
            </a:r>
            <a:r>
              <a:rPr lang="en-US" sz="1800" dirty="0" err="1">
                <a:solidFill>
                  <a:prstClr val="white"/>
                </a:solidFill>
              </a:rPr>
              <a:t>deconvolved</a:t>
            </a:r>
            <a:r>
              <a:rPr lang="en-US" sz="1800" dirty="0">
                <a:solidFill>
                  <a:prstClr val="white"/>
                </a:solidFill>
              </a:rPr>
              <a:t> Uranus         simulation based on Voyager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</a:rPr>
              <a:t>			             (PIXON)                          IRIS results, c. 1986</a:t>
            </a: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4831445" y="3393765"/>
            <a:ext cx="145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cs typeface="Arial" charset="0"/>
              </a:rPr>
              <a:t>←  cold pole</a:t>
            </a: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7550150" y="3429000"/>
            <a:ext cx="159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cs typeface="Arial" charset="0"/>
              </a:rPr>
              <a:t>←  warm </a:t>
            </a:r>
            <a:r>
              <a:rPr lang="en-US" sz="1800" dirty="0">
                <a:solidFill>
                  <a:prstClr val="white"/>
                </a:solidFill>
                <a:cs typeface="Arial" charset="0"/>
              </a:rPr>
              <a:t>pole</a:t>
            </a: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914400" y="6216650"/>
            <a:ext cx="457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</a:rPr>
              <a:t>O</a:t>
            </a:r>
            <a:r>
              <a:rPr lang="en-US">
                <a:solidFill>
                  <a:prstClr val="black"/>
                </a:solidFill>
                <a:latin typeface="Courier" charset="0"/>
              </a:rPr>
              <a:t>  MIRI resolution</a:t>
            </a:r>
            <a:endParaRPr lang="en-US" sz="400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58520" y="-76200"/>
            <a:ext cx="3585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MIRI IFU        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&amp;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Uranus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77000" y="6452591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65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atin typeface="Arial"/>
              </a:rPr>
              <a:t>Hammel Frontiers talk</a:t>
            </a:r>
            <a:endParaRPr lang="en-US" sz="18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797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Operations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43200" y="2667000"/>
            <a:ext cx="4191000" cy="1828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STScI will be the JWST</a:t>
            </a:r>
            <a:br>
              <a:rPr lang="en-US" sz="2000" dirty="0" smtClean="0"/>
            </a:br>
            <a:r>
              <a:rPr lang="en-US" sz="2000" dirty="0" smtClean="0"/>
              <a:t>Science Operations Center</a:t>
            </a:r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GO, Treasury and GTO programs similar to HST</a:t>
            </a:r>
          </a:p>
        </p:txBody>
      </p:sp>
      <p:pic>
        <p:nvPicPr>
          <p:cNvPr id="76804" name="Picture 4" descr="ds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43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AutoShape 5"/>
          <p:cNvSpPr>
            <a:spLocks noChangeArrowheads="1"/>
          </p:cNvSpPr>
          <p:nvPr/>
        </p:nvSpPr>
        <p:spPr bwMode="auto">
          <a:xfrm rot="4609089">
            <a:off x="1447800" y="3581400"/>
            <a:ext cx="838200" cy="228600"/>
          </a:xfrm>
          <a:prstGeom prst="rightArrow">
            <a:avLst>
              <a:gd name="adj1" fmla="val 50000"/>
              <a:gd name="adj2" fmla="val 9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2" tIns="45697" rIns="91392" bIns="45697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304800" y="3124200"/>
            <a:ext cx="1295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7" rIns="91392" bIns="456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>
                <a:solidFill>
                  <a:srgbClr val="FFFF00"/>
                </a:solidFill>
                <a:latin typeface="Arial" pitchFamily="34" charset="0"/>
              </a:rPr>
              <a:t>JWST at L2</a:t>
            </a:r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1143000" y="6248400"/>
            <a:ext cx="1295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7" rIns="91392" bIns="456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>
                <a:solidFill>
                  <a:srgbClr val="FFFF00"/>
                </a:solidFill>
                <a:latin typeface="Arial" pitchFamily="34" charset="0"/>
              </a:rPr>
              <a:t>DSN</a:t>
            </a:r>
          </a:p>
        </p:txBody>
      </p:sp>
      <p:sp>
        <p:nvSpPr>
          <p:cNvPr id="76808" name="AutoShape 8"/>
          <p:cNvSpPr>
            <a:spLocks noChangeArrowheads="1"/>
          </p:cNvSpPr>
          <p:nvPr/>
        </p:nvSpPr>
        <p:spPr bwMode="auto">
          <a:xfrm rot="-6190911">
            <a:off x="1782763" y="3636963"/>
            <a:ext cx="914400" cy="76200"/>
          </a:xfrm>
          <a:prstGeom prst="rightArrow">
            <a:avLst>
              <a:gd name="adj1" fmla="val 50000"/>
              <a:gd name="adj2" fmla="val 3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2" tIns="45697" rIns="91392" bIns="45697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1371600" y="3581400"/>
            <a:ext cx="4572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7" rIns="91392" bIns="456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>
                <a:solidFill>
                  <a:srgbClr val="FFFF00"/>
                </a:solidFill>
                <a:latin typeface="Arial" pitchFamily="34" charset="0"/>
              </a:rPr>
              <a:t>Ka</a:t>
            </a:r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2209800" y="3581400"/>
            <a:ext cx="304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7" rIns="91392" bIns="456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>
                <a:solidFill>
                  <a:srgbClr val="FFFF00"/>
                </a:solidFill>
                <a:latin typeface="Arial" pitchFamily="34" charset="0"/>
              </a:rPr>
              <a:t>S</a:t>
            </a:r>
          </a:p>
        </p:txBody>
      </p:sp>
      <p:sp>
        <p:nvSpPr>
          <p:cNvPr id="76811" name="AutoShape 11"/>
          <p:cNvSpPr>
            <a:spLocks noChangeArrowheads="1"/>
          </p:cNvSpPr>
          <p:nvPr/>
        </p:nvSpPr>
        <p:spPr bwMode="auto">
          <a:xfrm>
            <a:off x="3810000" y="5181600"/>
            <a:ext cx="838200" cy="228600"/>
          </a:xfrm>
          <a:prstGeom prst="rightArrow">
            <a:avLst>
              <a:gd name="adj1" fmla="val 50000"/>
              <a:gd name="adj2" fmla="val 9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2" tIns="45697" rIns="91392" bIns="45697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6812" name="Group 12"/>
          <p:cNvGrpSpPr>
            <a:grpSpLocks/>
          </p:cNvGrpSpPr>
          <p:nvPr/>
        </p:nvGrpSpPr>
        <p:grpSpPr bwMode="auto">
          <a:xfrm>
            <a:off x="5181600" y="4768850"/>
            <a:ext cx="762000" cy="1066800"/>
            <a:chOff x="4464" y="2736"/>
            <a:chExt cx="336" cy="480"/>
          </a:xfrm>
        </p:grpSpPr>
        <p:sp>
          <p:nvSpPr>
            <p:cNvPr id="76824" name="Rectangle 13"/>
            <p:cNvSpPr>
              <a:spLocks noChangeArrowheads="1"/>
            </p:cNvSpPr>
            <p:nvPr/>
          </p:nvSpPr>
          <p:spPr bwMode="auto">
            <a:xfrm>
              <a:off x="4464" y="2736"/>
              <a:ext cx="336" cy="4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76825" name="Group 14"/>
            <p:cNvGrpSpPr>
              <a:grpSpLocks/>
            </p:cNvGrpSpPr>
            <p:nvPr/>
          </p:nvGrpSpPr>
          <p:grpSpPr bwMode="auto">
            <a:xfrm>
              <a:off x="4512" y="2784"/>
              <a:ext cx="240" cy="384"/>
              <a:chOff x="32" y="0"/>
              <a:chExt cx="592" cy="956"/>
            </a:xfrm>
          </p:grpSpPr>
          <p:sp>
            <p:nvSpPr>
              <p:cNvPr id="76826" name="Oval 15"/>
              <p:cNvSpPr>
                <a:spLocks noChangeArrowheads="1"/>
              </p:cNvSpPr>
              <p:nvPr/>
            </p:nvSpPr>
            <p:spPr bwMode="auto">
              <a:xfrm>
                <a:off x="72" y="0"/>
                <a:ext cx="528" cy="528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6827" name="Oval 16"/>
              <p:cNvSpPr>
                <a:spLocks noChangeArrowheads="1"/>
              </p:cNvSpPr>
              <p:nvPr/>
            </p:nvSpPr>
            <p:spPr bwMode="auto">
              <a:xfrm>
                <a:off x="216" y="144"/>
                <a:ext cx="240" cy="24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6828" name="Line 17"/>
              <p:cNvSpPr>
                <a:spLocks noChangeShapeType="1"/>
              </p:cNvSpPr>
              <p:nvPr/>
            </p:nvSpPr>
            <p:spPr bwMode="auto">
              <a:xfrm flipV="1">
                <a:off x="336" y="264"/>
                <a:ext cx="120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6829" name="Line 18"/>
              <p:cNvSpPr>
                <a:spLocks noChangeShapeType="1"/>
              </p:cNvSpPr>
              <p:nvPr/>
            </p:nvSpPr>
            <p:spPr bwMode="auto">
              <a:xfrm flipH="1" flipV="1">
                <a:off x="216" y="264"/>
                <a:ext cx="120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6830" name="Arc 19"/>
              <p:cNvSpPr>
                <a:spLocks/>
              </p:cNvSpPr>
              <p:nvPr/>
            </p:nvSpPr>
            <p:spPr bwMode="auto">
              <a:xfrm>
                <a:off x="189" y="384"/>
                <a:ext cx="286" cy="136"/>
              </a:xfrm>
              <a:custGeom>
                <a:avLst/>
                <a:gdLst>
                  <a:gd name="T0" fmla="*/ 0 w 41724"/>
                  <a:gd name="T1" fmla="*/ 0 h 21600"/>
                  <a:gd name="T2" fmla="*/ 0 w 41724"/>
                  <a:gd name="T3" fmla="*/ 0 h 21600"/>
                  <a:gd name="T4" fmla="*/ 0 w 4172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1724"/>
                  <a:gd name="T10" fmla="*/ 0 h 21600"/>
                  <a:gd name="T11" fmla="*/ 41724 w 4172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1724" h="21600" fill="none" extrusionOk="0">
                    <a:moveTo>
                      <a:pt x="-1" y="16004"/>
                    </a:moveTo>
                    <a:cubicBezTo>
                      <a:pt x="2531" y="6563"/>
                      <a:pt x="11087" y="-1"/>
                      <a:pt x="20862" y="0"/>
                    </a:cubicBezTo>
                    <a:cubicBezTo>
                      <a:pt x="30636" y="0"/>
                      <a:pt x="39192" y="6563"/>
                      <a:pt x="41724" y="16004"/>
                    </a:cubicBezTo>
                  </a:path>
                  <a:path w="41724" h="21600" stroke="0" extrusionOk="0">
                    <a:moveTo>
                      <a:pt x="-1" y="16004"/>
                    </a:moveTo>
                    <a:cubicBezTo>
                      <a:pt x="2531" y="6563"/>
                      <a:pt x="11087" y="-1"/>
                      <a:pt x="20862" y="0"/>
                    </a:cubicBezTo>
                    <a:cubicBezTo>
                      <a:pt x="30636" y="0"/>
                      <a:pt x="39192" y="6563"/>
                      <a:pt x="41724" y="16004"/>
                    </a:cubicBezTo>
                    <a:lnTo>
                      <a:pt x="20862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6831" name="Line 20"/>
              <p:cNvSpPr>
                <a:spLocks noChangeShapeType="1"/>
              </p:cNvSpPr>
              <p:nvPr/>
            </p:nvSpPr>
            <p:spPr bwMode="auto">
              <a:xfrm flipH="1" flipV="1">
                <a:off x="456" y="264"/>
                <a:ext cx="24" cy="2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6832" name="Line 21"/>
              <p:cNvSpPr>
                <a:spLocks noChangeShapeType="1"/>
              </p:cNvSpPr>
              <p:nvPr/>
            </p:nvSpPr>
            <p:spPr bwMode="auto">
              <a:xfrm flipH="1">
                <a:off x="192" y="264"/>
                <a:ext cx="24" cy="2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6833" name="Arc 22"/>
              <p:cNvSpPr>
                <a:spLocks/>
              </p:cNvSpPr>
              <p:nvPr/>
            </p:nvSpPr>
            <p:spPr bwMode="auto">
              <a:xfrm>
                <a:off x="197" y="536"/>
                <a:ext cx="286" cy="136"/>
              </a:xfrm>
              <a:custGeom>
                <a:avLst/>
                <a:gdLst>
                  <a:gd name="T0" fmla="*/ 0 w 41724"/>
                  <a:gd name="T1" fmla="*/ 0 h 21600"/>
                  <a:gd name="T2" fmla="*/ 0 w 41724"/>
                  <a:gd name="T3" fmla="*/ 0 h 21600"/>
                  <a:gd name="T4" fmla="*/ 0 w 4172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1724"/>
                  <a:gd name="T10" fmla="*/ 0 h 21600"/>
                  <a:gd name="T11" fmla="*/ 41724 w 4172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1724" h="21600" fill="none" extrusionOk="0">
                    <a:moveTo>
                      <a:pt x="41724" y="5595"/>
                    </a:moveTo>
                    <a:cubicBezTo>
                      <a:pt x="39192" y="15036"/>
                      <a:pt x="30636" y="21599"/>
                      <a:pt x="20862" y="21600"/>
                    </a:cubicBezTo>
                    <a:cubicBezTo>
                      <a:pt x="11087" y="21600"/>
                      <a:pt x="2531" y="15036"/>
                      <a:pt x="-1" y="5595"/>
                    </a:cubicBezTo>
                  </a:path>
                  <a:path w="41724" h="21600" stroke="0" extrusionOk="0">
                    <a:moveTo>
                      <a:pt x="41724" y="5595"/>
                    </a:moveTo>
                    <a:cubicBezTo>
                      <a:pt x="39192" y="15036"/>
                      <a:pt x="30636" y="21599"/>
                      <a:pt x="20862" y="21600"/>
                    </a:cubicBezTo>
                    <a:cubicBezTo>
                      <a:pt x="11087" y="21600"/>
                      <a:pt x="2531" y="15036"/>
                      <a:pt x="-1" y="5595"/>
                    </a:cubicBezTo>
                    <a:lnTo>
                      <a:pt x="20862" y="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6834" name="Line 23"/>
              <p:cNvSpPr>
                <a:spLocks noChangeShapeType="1"/>
              </p:cNvSpPr>
              <p:nvPr/>
            </p:nvSpPr>
            <p:spPr bwMode="auto">
              <a:xfrm flipV="1">
                <a:off x="480" y="352"/>
                <a:ext cx="104" cy="2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6835" name="Line 24"/>
              <p:cNvSpPr>
                <a:spLocks noChangeShapeType="1"/>
              </p:cNvSpPr>
              <p:nvPr/>
            </p:nvSpPr>
            <p:spPr bwMode="auto">
              <a:xfrm flipH="1" flipV="1">
                <a:off x="96" y="376"/>
                <a:ext cx="96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6836" name="Freeform 25"/>
              <p:cNvSpPr>
                <a:spLocks/>
              </p:cNvSpPr>
              <p:nvPr/>
            </p:nvSpPr>
            <p:spPr bwMode="auto">
              <a:xfrm>
                <a:off x="32" y="264"/>
                <a:ext cx="592" cy="624"/>
              </a:xfrm>
              <a:custGeom>
                <a:avLst/>
                <a:gdLst>
                  <a:gd name="T0" fmla="*/ 568 w 592"/>
                  <a:gd name="T1" fmla="*/ 0 h 624"/>
                  <a:gd name="T2" fmla="*/ 592 w 592"/>
                  <a:gd name="T3" fmla="*/ 0 h 624"/>
                  <a:gd name="T4" fmla="*/ 592 w 592"/>
                  <a:gd name="T5" fmla="*/ 624 h 624"/>
                  <a:gd name="T6" fmla="*/ 0 w 592"/>
                  <a:gd name="T7" fmla="*/ 624 h 624"/>
                  <a:gd name="T8" fmla="*/ 0 w 592"/>
                  <a:gd name="T9" fmla="*/ 0 h 624"/>
                  <a:gd name="T10" fmla="*/ 32 w 592"/>
                  <a:gd name="T11" fmla="*/ 0 h 6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2"/>
                  <a:gd name="T19" fmla="*/ 0 h 624"/>
                  <a:gd name="T20" fmla="*/ 592 w 592"/>
                  <a:gd name="T21" fmla="*/ 624 h 6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2" h="624">
                    <a:moveTo>
                      <a:pt x="568" y="0"/>
                    </a:moveTo>
                    <a:lnTo>
                      <a:pt x="592" y="0"/>
                    </a:lnTo>
                    <a:lnTo>
                      <a:pt x="592" y="624"/>
                    </a:lnTo>
                    <a:lnTo>
                      <a:pt x="0" y="624"/>
                    </a:lnTo>
                    <a:lnTo>
                      <a:pt x="0" y="0"/>
                    </a:lnTo>
                    <a:lnTo>
                      <a:pt x="32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6837" name="Arc 26"/>
              <p:cNvSpPr>
                <a:spLocks/>
              </p:cNvSpPr>
              <p:nvPr/>
            </p:nvSpPr>
            <p:spPr bwMode="auto">
              <a:xfrm>
                <a:off x="82" y="712"/>
                <a:ext cx="499" cy="244"/>
              </a:xfrm>
              <a:custGeom>
                <a:avLst/>
                <a:gdLst>
                  <a:gd name="T0" fmla="*/ 0 w 41423"/>
                  <a:gd name="T1" fmla="*/ 0 h 21600"/>
                  <a:gd name="T2" fmla="*/ 0 w 41423"/>
                  <a:gd name="T3" fmla="*/ 0 h 21600"/>
                  <a:gd name="T4" fmla="*/ 0 w 4142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1423"/>
                  <a:gd name="T10" fmla="*/ 0 h 21600"/>
                  <a:gd name="T11" fmla="*/ 41423 w 4142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1423" h="21600" fill="none" extrusionOk="0">
                    <a:moveTo>
                      <a:pt x="-1" y="15646"/>
                    </a:moveTo>
                    <a:cubicBezTo>
                      <a:pt x="2655" y="6383"/>
                      <a:pt x="11126" y="-1"/>
                      <a:pt x="20763" y="0"/>
                    </a:cubicBezTo>
                    <a:cubicBezTo>
                      <a:pt x="30264" y="0"/>
                      <a:pt x="38650" y="6209"/>
                      <a:pt x="41423" y="15297"/>
                    </a:cubicBezTo>
                  </a:path>
                  <a:path w="41423" h="21600" stroke="0" extrusionOk="0">
                    <a:moveTo>
                      <a:pt x="-1" y="15646"/>
                    </a:moveTo>
                    <a:cubicBezTo>
                      <a:pt x="2655" y="6383"/>
                      <a:pt x="11126" y="-1"/>
                      <a:pt x="20763" y="0"/>
                    </a:cubicBezTo>
                    <a:cubicBezTo>
                      <a:pt x="30264" y="0"/>
                      <a:pt x="38650" y="6209"/>
                      <a:pt x="41423" y="15297"/>
                    </a:cubicBezTo>
                    <a:lnTo>
                      <a:pt x="20763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76813" name="Text Box 27"/>
          <p:cNvSpPr txBox="1">
            <a:spLocks noChangeArrowheads="1"/>
          </p:cNvSpPr>
          <p:nvPr/>
        </p:nvSpPr>
        <p:spPr bwMode="auto">
          <a:xfrm>
            <a:off x="5181600" y="5835650"/>
            <a:ext cx="8382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7" rIns="91392" bIns="456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>
                <a:solidFill>
                  <a:srgbClr val="FFFF00"/>
                </a:solidFill>
                <a:latin typeface="Arial" pitchFamily="34" charset="0"/>
              </a:rPr>
              <a:t>STScI</a:t>
            </a:r>
          </a:p>
        </p:txBody>
      </p:sp>
      <p:sp>
        <p:nvSpPr>
          <p:cNvPr id="76814" name="Text Box 28"/>
          <p:cNvSpPr txBox="1">
            <a:spLocks noChangeArrowheads="1"/>
          </p:cNvSpPr>
          <p:nvPr/>
        </p:nvSpPr>
        <p:spPr bwMode="auto">
          <a:xfrm>
            <a:off x="7239000" y="5835650"/>
            <a:ext cx="8382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7" rIns="91392" bIns="456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>
                <a:solidFill>
                  <a:srgbClr val="FFFF00"/>
                </a:solidFill>
                <a:latin typeface="Arial" pitchFamily="34" charset="0"/>
              </a:rPr>
              <a:t>TAC</a:t>
            </a:r>
          </a:p>
        </p:txBody>
      </p:sp>
      <p:sp>
        <p:nvSpPr>
          <p:cNvPr id="76815" name="AutoShape 29"/>
          <p:cNvSpPr>
            <a:spLocks noChangeArrowheads="1"/>
          </p:cNvSpPr>
          <p:nvPr/>
        </p:nvSpPr>
        <p:spPr bwMode="auto">
          <a:xfrm rot="10751418" flipV="1">
            <a:off x="6324600" y="5330825"/>
            <a:ext cx="482600" cy="79375"/>
          </a:xfrm>
          <a:prstGeom prst="rightArrow">
            <a:avLst>
              <a:gd name="adj1" fmla="val 50000"/>
              <a:gd name="adj2" fmla="val 152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2" tIns="45697" rIns="91392" bIns="45697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6816" name="AutoShape 30"/>
          <p:cNvSpPr>
            <a:spLocks noChangeArrowheads="1"/>
          </p:cNvSpPr>
          <p:nvPr/>
        </p:nvSpPr>
        <p:spPr bwMode="auto">
          <a:xfrm rot="-3297803">
            <a:off x="6362700" y="4211638"/>
            <a:ext cx="1219200" cy="228600"/>
          </a:xfrm>
          <a:prstGeom prst="rightArrow">
            <a:avLst>
              <a:gd name="adj1" fmla="val 50000"/>
              <a:gd name="adj2" fmla="val 1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2" tIns="45697" rIns="91392" bIns="45697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6817" name="Text Box 31"/>
          <p:cNvSpPr txBox="1">
            <a:spLocks noChangeArrowheads="1"/>
          </p:cNvSpPr>
          <p:nvPr/>
        </p:nvSpPr>
        <p:spPr bwMode="auto">
          <a:xfrm>
            <a:off x="7086600" y="3276600"/>
            <a:ext cx="1447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7" rIns="91392" bIns="456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>
                <a:solidFill>
                  <a:srgbClr val="FFFF00"/>
                </a:solidFill>
                <a:latin typeface="Arial" pitchFamily="34" charset="0"/>
              </a:rPr>
              <a:t>Astronomer</a:t>
            </a:r>
          </a:p>
        </p:txBody>
      </p:sp>
      <p:sp>
        <p:nvSpPr>
          <p:cNvPr id="76818" name="AutoShape 32"/>
          <p:cNvSpPr>
            <a:spLocks noChangeArrowheads="1"/>
          </p:cNvSpPr>
          <p:nvPr/>
        </p:nvSpPr>
        <p:spPr bwMode="auto">
          <a:xfrm rot="-8840904">
            <a:off x="6172200" y="182880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2" tIns="45697" rIns="91392" bIns="45697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76819" name="Picture 33" descr="ApJ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8" y="1371600"/>
            <a:ext cx="3357562" cy="2016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0" name="Picture 34" descr="Hubble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447800"/>
            <a:ext cx="16017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1" name="Picture 35" descr="PE01561_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953000"/>
            <a:ext cx="13001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2" name="Picture 36"/>
          <p:cNvPicPr>
            <a:picLocks noChangeAspect="1" noChangeArrowheads="1"/>
          </p:cNvPicPr>
          <p:nvPr/>
        </p:nvPicPr>
        <p:blipFill>
          <a:blip r:embed="rId6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0"/>
            <a:ext cx="11049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3" name="Picture 39" descr="webb_clear bckgr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" b="4636"/>
          <a:stretch>
            <a:fillRect/>
          </a:stretch>
        </p:blipFill>
        <p:spPr bwMode="auto">
          <a:xfrm>
            <a:off x="0" y="609600"/>
            <a:ext cx="31242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95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acsTadp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61"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686800" cy="1143000"/>
          </a:xfrm>
        </p:spPr>
        <p:txBody>
          <a:bodyPr/>
          <a:lstStyle/>
          <a:p>
            <a:pPr algn="r" eaLnBrk="1" hangingPunct="1"/>
            <a:r>
              <a:rPr lang="en-US" sz="3200" dirty="0" smtClean="0">
                <a:solidFill>
                  <a:srgbClr val="FFFF00"/>
                </a:solidFill>
              </a:rPr>
              <a:t>The James Webb Space Telescope</a:t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Extending the Science</a:t>
            </a:r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800600"/>
            <a:ext cx="11049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819400" y="5410200"/>
            <a:ext cx="6248400" cy="1219200"/>
          </a:xfrm>
        </p:spPr>
        <p:txBody>
          <a:bodyPr/>
          <a:lstStyle/>
          <a:p>
            <a:pPr algn="l" eaLnBrk="1" hangingPunct="1"/>
            <a:r>
              <a:rPr lang="en-US" sz="2400" smtClean="0">
                <a:solidFill>
                  <a:srgbClr val="FF0000"/>
                </a:solidFill>
              </a:rPr>
              <a:t>Jonathan P. Gardner</a:t>
            </a:r>
          </a:p>
          <a:p>
            <a:pPr algn="l" eaLnBrk="1" hangingPunct="1"/>
            <a:r>
              <a:rPr lang="en-US" sz="2400" smtClean="0">
                <a:solidFill>
                  <a:srgbClr val="FF0000"/>
                </a:solidFill>
              </a:rPr>
              <a:t>NASA’s Goddard Space Flight Center</a:t>
            </a:r>
            <a:endParaRPr lang="en-US" sz="1800" smtClean="0">
              <a:solidFill>
                <a:srgbClr val="FF99FF"/>
              </a:solidFill>
            </a:endParaRPr>
          </a:p>
        </p:txBody>
      </p:sp>
      <p:sp>
        <p:nvSpPr>
          <p:cNvPr id="65542" name="Rectangle 7"/>
          <p:cNvSpPr>
            <a:spLocks noChangeArrowheads="1"/>
          </p:cNvSpPr>
          <p:nvPr/>
        </p:nvSpPr>
        <p:spPr bwMode="auto">
          <a:xfrm>
            <a:off x="190500" y="6324600"/>
            <a:ext cx="876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7" rIns="91392" bIns="45697"/>
          <a:lstStyle/>
          <a:p>
            <a:pPr algn="r">
              <a:spcBef>
                <a:spcPct val="20000"/>
              </a:spcBef>
            </a:pPr>
            <a:r>
              <a:rPr lang="en-US" sz="1800">
                <a:solidFill>
                  <a:srgbClr val="FF99FF"/>
                </a:solidFill>
                <a:latin typeface="Arial" pitchFamily="34" charset="0"/>
              </a:rPr>
              <a:t>http://jwst.nasa.gov		      Space Science Reviews, 2006, 123/4, 485</a:t>
            </a:r>
          </a:p>
        </p:txBody>
      </p:sp>
      <p:pic>
        <p:nvPicPr>
          <p:cNvPr id="65543" name="Picture 8" descr="webb_clear bckgr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" b="4636"/>
          <a:stretch>
            <a:fillRect/>
          </a:stretch>
        </p:blipFill>
        <p:spPr bwMode="auto">
          <a:xfrm>
            <a:off x="5181600" y="1295400"/>
            <a:ext cx="372110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60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acsTadp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61"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acsTadp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61"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686800" cy="1143000"/>
          </a:xfrm>
        </p:spPr>
        <p:txBody>
          <a:bodyPr/>
          <a:lstStyle/>
          <a:p>
            <a:pPr algn="r" eaLnBrk="1" hangingPunct="1"/>
            <a:r>
              <a:rPr lang="en-US" sz="3200" smtClean="0">
                <a:solidFill>
                  <a:srgbClr val="FFFF00"/>
                </a:solidFill>
              </a:rPr>
              <a:t>The James Webb Space Telescope</a:t>
            </a:r>
          </a:p>
        </p:txBody>
      </p:sp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800600"/>
            <a:ext cx="11049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819400" y="5410200"/>
            <a:ext cx="6248400" cy="1219200"/>
          </a:xfrm>
        </p:spPr>
        <p:txBody>
          <a:bodyPr/>
          <a:lstStyle/>
          <a:p>
            <a:pPr algn="l" eaLnBrk="1" hangingPunct="1"/>
            <a:r>
              <a:rPr lang="en-US" sz="2400" smtClean="0">
                <a:solidFill>
                  <a:srgbClr val="FF0000"/>
                </a:solidFill>
              </a:rPr>
              <a:t>Jonathan P. Gardner</a:t>
            </a:r>
          </a:p>
          <a:p>
            <a:pPr algn="l" eaLnBrk="1" hangingPunct="1"/>
            <a:r>
              <a:rPr lang="en-US" sz="2400" smtClean="0">
                <a:solidFill>
                  <a:srgbClr val="FF0000"/>
                </a:solidFill>
              </a:rPr>
              <a:t>NASA’s Goddard Space Flight Center</a:t>
            </a:r>
            <a:endParaRPr lang="en-US" sz="1800" smtClean="0">
              <a:solidFill>
                <a:srgbClr val="FF99FF"/>
              </a:solidFill>
            </a:endParaRPr>
          </a:p>
        </p:txBody>
      </p:sp>
      <p:sp>
        <p:nvSpPr>
          <p:cNvPr id="120838" name="Rectangle 7"/>
          <p:cNvSpPr>
            <a:spLocks noChangeArrowheads="1"/>
          </p:cNvSpPr>
          <p:nvPr/>
        </p:nvSpPr>
        <p:spPr bwMode="auto">
          <a:xfrm>
            <a:off x="190500" y="6324600"/>
            <a:ext cx="876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7" rIns="91392" bIns="45697"/>
          <a:lstStyle/>
          <a:p>
            <a:pPr algn="r">
              <a:spcBef>
                <a:spcPct val="20000"/>
              </a:spcBef>
            </a:pPr>
            <a:r>
              <a:rPr lang="en-US" sz="1800">
                <a:solidFill>
                  <a:srgbClr val="FF99FF"/>
                </a:solidFill>
                <a:latin typeface="Arial" pitchFamily="34" charset="0"/>
              </a:rPr>
              <a:t>http://jwst.gsfc.nasa.gov		      Space Science Reviews, 2006, 123/4, 485</a:t>
            </a:r>
          </a:p>
        </p:txBody>
      </p:sp>
      <p:pic>
        <p:nvPicPr>
          <p:cNvPr id="120839" name="Picture 9" descr="webb_clear bckgr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" b="4636"/>
          <a:stretch>
            <a:fillRect/>
          </a:stretch>
        </p:blipFill>
        <p:spPr bwMode="auto">
          <a:xfrm>
            <a:off x="5181600" y="1443038"/>
            <a:ext cx="3721100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7924800" cy="990600"/>
          </a:xfrm>
        </p:spPr>
        <p:txBody>
          <a:bodyPr/>
          <a:lstStyle/>
          <a:p>
            <a:pPr eaLnBrk="1" hangingPunct="1"/>
            <a:r>
              <a:rPr lang="en-US" dirty="0" smtClean="0"/>
              <a:t>JWST Science Goals</a:t>
            </a:r>
          </a:p>
        </p:txBody>
      </p:sp>
      <p:pic>
        <p:nvPicPr>
          <p:cNvPr id="116739" name="Picture 3" descr="SSR_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22113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0" name="Picture 4" descr="Page1_JWST_SS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t="8450" r="12453" b="11267"/>
          <a:stretch>
            <a:fillRect/>
          </a:stretch>
        </p:blipFill>
        <p:spPr bwMode="auto">
          <a:xfrm>
            <a:off x="457200" y="1905000"/>
            <a:ext cx="21891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-381000" y="5181600"/>
            <a:ext cx="4114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80" rIns="91359" bIns="45680"/>
          <a:lstStyle/>
          <a:p>
            <a:pPr marL="339725" indent="-339725" algn="ctr">
              <a:spcBef>
                <a:spcPct val="20000"/>
              </a:spcBef>
            </a:pPr>
            <a:r>
              <a:rPr lang="en-US" sz="1600" dirty="0">
                <a:solidFill>
                  <a:srgbClr val="FF99FF"/>
                </a:solidFill>
                <a:latin typeface="Arial"/>
              </a:rPr>
              <a:t>Gardner et al. 2006,</a:t>
            </a:r>
            <a:br>
              <a:rPr lang="en-US" sz="1600" dirty="0">
                <a:solidFill>
                  <a:srgbClr val="FF99FF"/>
                </a:solidFill>
                <a:latin typeface="Arial"/>
              </a:rPr>
            </a:br>
            <a:r>
              <a:rPr lang="en-US" sz="1600" dirty="0">
                <a:solidFill>
                  <a:srgbClr val="FF99FF"/>
                </a:solidFill>
                <a:latin typeface="Arial"/>
              </a:rPr>
              <a:t>Space Science Reviews, 123/4, 485 http://jwst.nasa.gov/scientists.html</a:t>
            </a:r>
          </a:p>
        </p:txBody>
      </p:sp>
      <p:pic>
        <p:nvPicPr>
          <p:cNvPr id="116742" name="Picture 6"/>
          <p:cNvPicPr>
            <a:picLocks noChangeAspect="1" noChangeArrowheads="1"/>
          </p:cNvPicPr>
          <p:nvPr/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152400"/>
            <a:ext cx="11049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4" name="Rectangle 8"/>
          <p:cNvSpPr>
            <a:spLocks noChangeArrowheads="1"/>
          </p:cNvSpPr>
          <p:nvPr/>
        </p:nvSpPr>
        <p:spPr bwMode="auto">
          <a:xfrm>
            <a:off x="3810000" y="3610377"/>
            <a:ext cx="3429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80" rIns="91359" bIns="45680"/>
          <a:lstStyle/>
          <a:p>
            <a:pPr marL="339725" indent="-339725" algn="ctr">
              <a:spcBef>
                <a:spcPct val="20000"/>
              </a:spcBef>
            </a:pPr>
            <a:r>
              <a:rPr lang="en-US" sz="1600" dirty="0">
                <a:solidFill>
                  <a:srgbClr val="FF99FF"/>
                </a:solidFill>
                <a:latin typeface="Arial"/>
              </a:rPr>
              <a:t>   </a:t>
            </a:r>
            <a:r>
              <a:rPr lang="en-US" sz="1600" dirty="0" smtClean="0">
                <a:solidFill>
                  <a:srgbClr val="FF99FF"/>
                </a:solidFill>
                <a:latin typeface="Arial"/>
              </a:rPr>
              <a:t>2011 </a:t>
            </a:r>
            <a:r>
              <a:rPr lang="en-US" sz="1600" dirty="0">
                <a:solidFill>
                  <a:srgbClr val="FF99FF"/>
                </a:solidFill>
                <a:latin typeface="Arial"/>
              </a:rPr>
              <a:t>Conference</a:t>
            </a:r>
            <a:br>
              <a:rPr lang="en-US" sz="1600" dirty="0">
                <a:solidFill>
                  <a:srgbClr val="FF99FF"/>
                </a:solidFill>
                <a:latin typeface="Arial"/>
              </a:rPr>
            </a:br>
            <a:r>
              <a:rPr lang="en-US" sz="1600" dirty="0" smtClean="0">
                <a:solidFill>
                  <a:srgbClr val="FF99FF"/>
                </a:solidFill>
                <a:latin typeface="Arial"/>
              </a:rPr>
              <a:t>Webcast and Charts</a:t>
            </a:r>
            <a:br>
              <a:rPr lang="en-US" sz="1600" dirty="0" smtClean="0">
                <a:solidFill>
                  <a:srgbClr val="FF99FF"/>
                </a:solidFill>
                <a:latin typeface="Arial"/>
              </a:rPr>
            </a:br>
            <a:r>
              <a:rPr lang="en-US" sz="1600" dirty="0" smtClean="0">
                <a:solidFill>
                  <a:srgbClr val="FF99FF"/>
                </a:solidFill>
                <a:latin typeface="Arial"/>
              </a:rPr>
              <a:t>http://webcast.stsci.edu</a:t>
            </a:r>
            <a:br>
              <a:rPr lang="en-US" sz="1600" dirty="0" smtClean="0">
                <a:solidFill>
                  <a:srgbClr val="FF99FF"/>
                </a:solidFill>
                <a:latin typeface="Arial"/>
              </a:rPr>
            </a:br>
            <a:r>
              <a:rPr lang="en-US" sz="1600" dirty="0" smtClean="0">
                <a:solidFill>
                  <a:srgbClr val="FF99FF"/>
                </a:solidFill>
                <a:latin typeface="Arial"/>
              </a:rPr>
              <a:t>“Webcast Archives”</a:t>
            </a:r>
            <a:endParaRPr lang="en-US" sz="1600" dirty="0">
              <a:solidFill>
                <a:srgbClr val="FF99FF"/>
              </a:solidFill>
              <a:latin typeface="Arial"/>
            </a:endParaRPr>
          </a:p>
        </p:txBody>
      </p:sp>
      <p:sp>
        <p:nvSpPr>
          <p:cNvPr id="116745" name="Rectangle 8"/>
          <p:cNvSpPr>
            <a:spLocks noChangeArrowheads="1"/>
          </p:cNvSpPr>
          <p:nvPr/>
        </p:nvSpPr>
        <p:spPr bwMode="auto">
          <a:xfrm>
            <a:off x="4167389" y="5181600"/>
            <a:ext cx="487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80" rIns="91359" bIns="45680"/>
          <a:lstStyle/>
          <a:p>
            <a:pPr marL="339725" indent="-339725" algn="r">
              <a:spcBef>
                <a:spcPct val="20000"/>
              </a:spcBef>
            </a:pPr>
            <a:r>
              <a:rPr lang="en-US" sz="1600" dirty="0">
                <a:solidFill>
                  <a:srgbClr val="FF99FF"/>
                </a:solidFill>
                <a:latin typeface="Arial"/>
              </a:rPr>
              <a:t>   Science White Papers</a:t>
            </a:r>
            <a:br>
              <a:rPr lang="en-US" sz="1600" dirty="0">
                <a:solidFill>
                  <a:srgbClr val="FF99FF"/>
                </a:solidFill>
                <a:latin typeface="Arial"/>
              </a:rPr>
            </a:br>
            <a:r>
              <a:rPr lang="en-US" sz="1600" dirty="0">
                <a:solidFill>
                  <a:srgbClr val="FF99FF"/>
                </a:solidFill>
                <a:latin typeface="Arial"/>
              </a:rPr>
              <a:t> http://www.stsci.edu/jwst/science/whitepapers/</a:t>
            </a:r>
          </a:p>
        </p:txBody>
      </p:sp>
      <p:sp>
        <p:nvSpPr>
          <p:cNvPr id="116746" name="Rectangle 8"/>
          <p:cNvSpPr>
            <a:spLocks noChangeArrowheads="1"/>
          </p:cNvSpPr>
          <p:nvPr/>
        </p:nvSpPr>
        <p:spPr bwMode="auto">
          <a:xfrm>
            <a:off x="6781800" y="1524000"/>
            <a:ext cx="2286000" cy="350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80" rIns="91359" bIns="45680"/>
          <a:lstStyle/>
          <a:p>
            <a:pPr marL="339725" indent="-339725" algn="ctr">
              <a:spcBef>
                <a:spcPct val="2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White Papers:</a:t>
            </a:r>
          </a:p>
          <a:p>
            <a:pPr marL="339725" indent="-339725" algn="r">
              <a:spcBef>
                <a:spcPct val="20000"/>
              </a:spcBef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JWST in Decadal Survey</a:t>
            </a:r>
          </a:p>
          <a:p>
            <a:pPr marL="339725" indent="-339725" algn="r">
              <a:spcBef>
                <a:spcPct val="20000"/>
              </a:spcBef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Solar System Objects</a:t>
            </a:r>
            <a:br>
              <a:rPr lang="en-US" sz="1400" dirty="0">
                <a:solidFill>
                  <a:srgbClr val="000000"/>
                </a:solidFill>
                <a:latin typeface="Arial"/>
              </a:rPr>
            </a:br>
            <a:r>
              <a:rPr lang="en-US" sz="1400" dirty="0">
                <a:solidFill>
                  <a:srgbClr val="000000"/>
                </a:solidFill>
                <a:latin typeface="Arial"/>
              </a:rPr>
              <a:t>Dark Energy</a:t>
            </a:r>
            <a:br>
              <a:rPr lang="en-US" sz="1400" dirty="0">
                <a:solidFill>
                  <a:srgbClr val="000000"/>
                </a:solidFill>
                <a:latin typeface="Arial"/>
              </a:rPr>
            </a:br>
            <a:r>
              <a:rPr lang="en-US" sz="1400" dirty="0">
                <a:solidFill>
                  <a:srgbClr val="000000"/>
                </a:solidFill>
                <a:latin typeface="Arial"/>
              </a:rPr>
              <a:t>Transiting Planets</a:t>
            </a:r>
            <a:br>
              <a:rPr lang="en-US" sz="1400" dirty="0">
                <a:solidFill>
                  <a:srgbClr val="000000"/>
                </a:solidFill>
                <a:latin typeface="Arial"/>
              </a:rPr>
            </a:br>
            <a:r>
              <a:rPr lang="en-US" sz="1400" dirty="0">
                <a:solidFill>
                  <a:srgbClr val="000000"/>
                </a:solidFill>
                <a:latin typeface="Arial"/>
              </a:rPr>
              <a:t>Coronagraphy</a:t>
            </a:r>
            <a:br>
              <a:rPr lang="en-US" sz="1400" dirty="0">
                <a:solidFill>
                  <a:srgbClr val="000000"/>
                </a:solidFill>
                <a:latin typeface="Arial"/>
              </a:rPr>
            </a:br>
            <a:r>
              <a:rPr lang="en-US" sz="1400" dirty="0">
                <a:solidFill>
                  <a:srgbClr val="000000"/>
                </a:solidFill>
                <a:latin typeface="Arial"/>
              </a:rPr>
              <a:t>Planetary Systems</a:t>
            </a:r>
            <a:br>
              <a:rPr lang="en-US" sz="1400" dirty="0">
                <a:solidFill>
                  <a:srgbClr val="000000"/>
                </a:solidFill>
                <a:latin typeface="Arial"/>
              </a:rPr>
            </a:br>
            <a:r>
              <a:rPr lang="en-US" sz="1400" dirty="0">
                <a:solidFill>
                  <a:srgbClr val="000000"/>
                </a:solidFill>
                <a:latin typeface="Arial"/>
              </a:rPr>
              <a:t>Stellar Pops</a:t>
            </a:r>
            <a:br>
              <a:rPr lang="en-US" sz="1400" dirty="0">
                <a:solidFill>
                  <a:srgbClr val="000000"/>
                </a:solidFill>
                <a:latin typeface="Arial"/>
              </a:rPr>
            </a:br>
            <a:r>
              <a:rPr lang="en-US" sz="1400" dirty="0">
                <a:solidFill>
                  <a:srgbClr val="000000"/>
                </a:solidFill>
                <a:latin typeface="Arial"/>
              </a:rPr>
              <a:t>Star Formation</a:t>
            </a:r>
            <a:br>
              <a:rPr lang="en-US" sz="1400" dirty="0">
                <a:solidFill>
                  <a:srgbClr val="000000"/>
                </a:solidFill>
                <a:latin typeface="Arial"/>
              </a:rPr>
            </a:br>
            <a:r>
              <a:rPr lang="en-US" sz="1400" dirty="0">
                <a:solidFill>
                  <a:srgbClr val="000000"/>
                </a:solidFill>
                <a:latin typeface="Arial"/>
              </a:rPr>
              <a:t>Galaxy Assembly</a:t>
            </a:r>
            <a:br>
              <a:rPr lang="en-US" sz="1400" dirty="0">
                <a:solidFill>
                  <a:srgbClr val="000000"/>
                </a:solidFill>
                <a:latin typeface="Arial"/>
              </a:rPr>
            </a:br>
            <a:r>
              <a:rPr lang="en-US" sz="1400" dirty="0">
                <a:solidFill>
                  <a:srgbClr val="000000"/>
                </a:solidFill>
                <a:latin typeface="Arial"/>
              </a:rPr>
              <a:t>First Light</a:t>
            </a:r>
            <a:br>
              <a:rPr lang="en-US" sz="1400" dirty="0">
                <a:solidFill>
                  <a:srgbClr val="000000"/>
                </a:solidFill>
                <a:latin typeface="Arial"/>
              </a:rPr>
            </a:br>
            <a:r>
              <a:rPr lang="en-US" sz="1400" dirty="0">
                <a:solidFill>
                  <a:srgbClr val="000000"/>
                </a:solidFill>
                <a:latin typeface="Arial"/>
              </a:rPr>
              <a:t> Astrobiology </a:t>
            </a:r>
            <a:br>
              <a:rPr lang="en-US" sz="1400" dirty="0">
                <a:solidFill>
                  <a:srgbClr val="000000"/>
                </a:solidFill>
                <a:latin typeface="Arial"/>
              </a:rPr>
            </a:br>
            <a:r>
              <a:rPr lang="en-US" sz="1400" dirty="0">
                <a:solidFill>
                  <a:srgbClr val="000000"/>
                </a:solidFill>
                <a:latin typeface="Arial"/>
              </a:rPr>
              <a:t>Scientific Capabilities</a:t>
            </a:r>
            <a:br>
              <a:rPr lang="en-US" sz="1400" dirty="0">
                <a:solidFill>
                  <a:srgbClr val="000000"/>
                </a:solidFill>
                <a:latin typeface="Arial"/>
              </a:rPr>
            </a:br>
            <a:r>
              <a:rPr lang="en-US" sz="1400" dirty="0">
                <a:solidFill>
                  <a:srgbClr val="000000"/>
                </a:solidFill>
                <a:latin typeface="Arial"/>
              </a:rPr>
              <a:t>Observation Planning</a:t>
            </a:r>
            <a:br>
              <a:rPr lang="en-US" sz="1400" dirty="0">
                <a:solidFill>
                  <a:srgbClr val="000000"/>
                </a:solidFill>
                <a:latin typeface="Arial"/>
              </a:rPr>
            </a:br>
            <a:r>
              <a:rPr lang="en-US" sz="1600" dirty="0">
                <a:solidFill>
                  <a:srgbClr val="FFFFFF"/>
                </a:solidFill>
                <a:latin typeface="Arial"/>
              </a:rPr>
              <a:t/>
            </a:r>
            <a:br>
              <a:rPr lang="en-US" sz="1600" dirty="0">
                <a:solidFill>
                  <a:srgbClr val="FFFFFF"/>
                </a:solidFill>
                <a:latin typeface="Arial"/>
              </a:rPr>
            </a:br>
            <a:r>
              <a:rPr lang="en-US" sz="1600" dirty="0">
                <a:solidFill>
                  <a:srgbClr val="FFFFFF"/>
                </a:solidFill>
                <a:latin typeface="Arial"/>
              </a:rPr>
              <a:t/>
            </a:r>
            <a:br>
              <a:rPr lang="en-US" sz="1600" dirty="0">
                <a:solidFill>
                  <a:srgbClr val="FFFFFF"/>
                </a:solidFill>
                <a:latin typeface="Arial"/>
              </a:rPr>
            </a:br>
            <a:r>
              <a:rPr lang="en-US" sz="1600" dirty="0">
                <a:solidFill>
                  <a:srgbClr val="FFFFFF"/>
                </a:solidFill>
                <a:latin typeface="Arial"/>
              </a:rPr>
              <a:t/>
            </a:r>
            <a:br>
              <a:rPr lang="en-US" sz="1600" dirty="0">
                <a:solidFill>
                  <a:srgbClr val="FFFFFF"/>
                </a:solidFill>
                <a:latin typeface="Arial"/>
              </a:rPr>
            </a:br>
            <a:r>
              <a:rPr lang="en-US" sz="1600" dirty="0">
                <a:solidFill>
                  <a:srgbClr val="FF99FF"/>
                </a:solidFill>
                <a:latin typeface="Arial"/>
              </a:rPr>
              <a:t/>
            </a:r>
            <a:br>
              <a:rPr lang="en-US" sz="1600" dirty="0">
                <a:solidFill>
                  <a:srgbClr val="FF99FF"/>
                </a:solidFill>
                <a:latin typeface="Arial"/>
              </a:rPr>
            </a:br>
            <a:r>
              <a:rPr lang="en-US" sz="1600" dirty="0">
                <a:solidFill>
                  <a:srgbClr val="FF99FF"/>
                </a:solidFill>
                <a:latin typeface="Arial"/>
              </a:rPr>
              <a:t/>
            </a:r>
            <a:br>
              <a:rPr lang="en-US" sz="1600" dirty="0">
                <a:solidFill>
                  <a:srgbClr val="FF99FF"/>
                </a:solidFill>
                <a:latin typeface="Arial"/>
              </a:rPr>
            </a:br>
            <a:endParaRPr lang="en-US" sz="1600" dirty="0">
              <a:solidFill>
                <a:srgbClr val="FF99FF"/>
              </a:solidFill>
              <a:latin typeface="Arial"/>
            </a:endParaRPr>
          </a:p>
        </p:txBody>
      </p:sp>
      <p:pic>
        <p:nvPicPr>
          <p:cNvPr id="11" name="Picture 9" descr="Picture 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931" y="1018719"/>
            <a:ext cx="1877469" cy="2473801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6400800"/>
            <a:ext cx="89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00"/>
                </a:solidFill>
                <a:latin typeface="Arial"/>
              </a:rPr>
              <a:t>JWST FAQ for Scientists &amp; Engineers: http://jwst.gsfc.nasa.gov/faq_scientists.html</a:t>
            </a:r>
            <a:endParaRPr lang="en-US" sz="1800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12" name="Picture 10" descr="ASSP_Thronson cr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178" y="947423"/>
            <a:ext cx="1869922" cy="256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369196" y="3652297"/>
            <a:ext cx="2355204" cy="122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80" rIns="91359" bIns="45680"/>
          <a:lstStyle/>
          <a:p>
            <a:pPr marL="339725" indent="-339725" algn="ctr">
              <a:spcBef>
                <a:spcPct val="20000"/>
              </a:spcBef>
            </a:pPr>
            <a:r>
              <a:rPr lang="en-US" sz="1600" dirty="0">
                <a:solidFill>
                  <a:srgbClr val="FF99FF"/>
                </a:solidFill>
                <a:latin typeface="Arial" pitchFamily="34" charset="0"/>
              </a:rPr>
              <a:t>   2007 Conference</a:t>
            </a:r>
            <a:br>
              <a:rPr lang="en-US" sz="1600" dirty="0">
                <a:solidFill>
                  <a:srgbClr val="FF99FF"/>
                </a:solidFill>
                <a:latin typeface="Arial" pitchFamily="34" charset="0"/>
              </a:rPr>
            </a:br>
            <a:r>
              <a:rPr lang="en-US" sz="1600" dirty="0">
                <a:solidFill>
                  <a:srgbClr val="FF99FF"/>
                </a:solidFill>
                <a:latin typeface="Arial" pitchFamily="34" charset="0"/>
              </a:rPr>
              <a:t>Proceedings </a:t>
            </a:r>
            <a:br>
              <a:rPr lang="en-US" sz="1600" dirty="0">
                <a:solidFill>
                  <a:srgbClr val="FF99FF"/>
                </a:solidFill>
                <a:latin typeface="Arial" pitchFamily="34" charset="0"/>
              </a:rPr>
            </a:br>
            <a:r>
              <a:rPr lang="en-US" sz="1600" dirty="0" smtClean="0">
                <a:solidFill>
                  <a:srgbClr val="FF99FF"/>
                </a:solidFill>
                <a:latin typeface="Arial" pitchFamily="34" charset="0"/>
              </a:rPr>
              <a:t>Read on-line </a:t>
            </a:r>
            <a:r>
              <a:rPr lang="en-US" sz="1600" smtClean="0">
                <a:solidFill>
                  <a:srgbClr val="FF99FF"/>
                </a:solidFill>
                <a:latin typeface="Arial" pitchFamily="34" charset="0"/>
              </a:rPr>
              <a:t>at Springer</a:t>
            </a:r>
            <a:endParaRPr lang="en-US" sz="1600" dirty="0">
              <a:solidFill>
                <a:srgbClr val="FF99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4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D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" t="51621" r="50000" b="21601"/>
          <a:stretch/>
        </p:blipFill>
        <p:spPr bwMode="auto">
          <a:xfrm>
            <a:off x="0" y="1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sc2003-06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6699" r="5357" b="12930"/>
          <a:stretch>
            <a:fillRect/>
          </a:stretch>
        </p:blipFill>
        <p:spPr bwMode="auto">
          <a:xfrm>
            <a:off x="4572000" y="106470"/>
            <a:ext cx="4614624" cy="332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proply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0" t="21667" r="6685" b="14674"/>
          <a:stretch/>
        </p:blipFill>
        <p:spPr bwMode="auto">
          <a:xfrm>
            <a:off x="0" y="3429000"/>
            <a:ext cx="4572000" cy="342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4384" r="4703" b="10435"/>
          <a:stretch/>
        </p:blipFill>
        <p:spPr>
          <a:xfrm>
            <a:off x="4572000" y="3429000"/>
            <a:ext cx="4580690" cy="342900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6200" y="228600"/>
            <a:ext cx="4343400" cy="9906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800" dirty="0" smtClean="0">
                <a:solidFill>
                  <a:srgbClr val="FFFF00"/>
                </a:solidFill>
              </a:rPr>
              <a:t>End of the dark ages: </a:t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first light and reionization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724400" y="228600"/>
            <a:ext cx="4343400" cy="9906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800" dirty="0" smtClean="0">
                <a:solidFill>
                  <a:srgbClr val="FFFF00"/>
                </a:solidFill>
              </a:rPr>
              <a:t>The Assembly of Galaxies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52400" y="3581400"/>
            <a:ext cx="4343400" cy="9906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800" dirty="0" smtClean="0">
                <a:solidFill>
                  <a:srgbClr val="FFFF00"/>
                </a:solidFill>
              </a:rPr>
              <a:t>The Birth of Stars and Protoplanetary Systems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724400" y="3581400"/>
            <a:ext cx="4343400" cy="9906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800" dirty="0" smtClean="0">
                <a:solidFill>
                  <a:srgbClr val="FFFF00"/>
                </a:solidFill>
              </a:rPr>
              <a:t>Planetary Systems and the Origins of Life</a:t>
            </a:r>
          </a:p>
        </p:txBody>
      </p:sp>
    </p:spTree>
    <p:extLst>
      <p:ext uri="{BB962C8B-B14F-4D97-AF65-F5344CB8AC3E}">
        <p14:creationId xmlns:p14="http://schemas.microsoft.com/office/powerpoint/2010/main" val="427948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6800"/>
            <a:ext cx="6248400" cy="4686300"/>
          </a:xfrm>
          <a:prstGeom prst="rect">
            <a:avLst/>
          </a:prstGeom>
        </p:spPr>
      </p:pic>
      <p:pic>
        <p:nvPicPr>
          <p:cNvPr id="4" name="Picture 2" descr="hs-2007-45-a-we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769" y="3276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pleiades_gendler_big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769" y="1752600"/>
            <a:ext cx="1828800" cy="137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m31_ware_b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2400"/>
            <a:ext cx="1838325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IMG_1416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4" r="14459"/>
          <a:stretch/>
        </p:blipFill>
        <p:spPr bwMode="auto">
          <a:xfrm>
            <a:off x="7059769" y="5105400"/>
            <a:ext cx="158410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5791200" y="1066800"/>
            <a:ext cx="1066800" cy="220980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791200" y="3276600"/>
            <a:ext cx="914400" cy="243840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8600" y="76200"/>
            <a:ext cx="48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+mn-lt"/>
              </a:rPr>
              <a:t>Extending JWST Science: The Dark Universe</a:t>
            </a:r>
            <a:endParaRPr lang="en-US" sz="28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79760" y="152400"/>
            <a:ext cx="366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00"/>
                </a:solidFill>
                <a:latin typeface="+mn-lt"/>
              </a:rPr>
              <a:t>Light Matter</a:t>
            </a:r>
            <a:endParaRPr lang="en-US" sz="2800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93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2" y="0"/>
            <a:ext cx="88750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2200" y="60960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65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FFFF00"/>
                </a:solidFill>
                <a:latin typeface="Arial"/>
              </a:rPr>
              <a:t>Riess</a:t>
            </a:r>
            <a:r>
              <a:rPr lang="en-US" sz="1800" dirty="0" smtClean="0">
                <a:solidFill>
                  <a:srgbClr val="FFFF00"/>
                </a:solidFill>
                <a:latin typeface="Arial"/>
              </a:rPr>
              <a:t> Frontiers talk</a:t>
            </a:r>
            <a:endParaRPr lang="en-US" sz="1800" dirty="0">
              <a:solidFill>
                <a:srgbClr val="FFFF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73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2" y="0"/>
            <a:ext cx="88750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2200" y="64886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65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000000"/>
                </a:solidFill>
                <a:latin typeface="Arial"/>
              </a:rPr>
              <a:t>Riess</a:t>
            </a: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 Frontiers talk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078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6" b="20879"/>
          <a:stretch/>
        </p:blipFill>
        <p:spPr>
          <a:xfrm>
            <a:off x="39220" y="0"/>
            <a:ext cx="901930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2200" y="64886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65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000000"/>
                </a:solidFill>
                <a:latin typeface="Arial"/>
              </a:rPr>
              <a:t>Riess</a:t>
            </a: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 Frontiers talk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211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7" b="19707"/>
          <a:stretch/>
        </p:blipFill>
        <p:spPr>
          <a:xfrm>
            <a:off x="228600" y="0"/>
            <a:ext cx="877284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2200" y="64886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65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000000"/>
                </a:solidFill>
                <a:latin typeface="Arial"/>
              </a:rPr>
              <a:t>Riess</a:t>
            </a: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 Frontiers talk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2200" y="685800"/>
            <a:ext cx="1257300" cy="533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8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FF"/>
            </a:solidFill>
            <a:effectLst/>
            <a:latin typeface="Tahoma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FF"/>
            </a:solidFill>
            <a:effectLst/>
            <a:latin typeface="Tahoma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Default Design 15">
      <a:dk1>
        <a:srgbClr val="000000"/>
      </a:dk1>
      <a:lt1>
        <a:srgbClr val="FFFFFF"/>
      </a:lt1>
      <a:dk2>
        <a:srgbClr val="000000"/>
      </a:dk2>
      <a:lt2>
        <a:srgbClr val="5F5F5F"/>
      </a:lt2>
      <a:accent1>
        <a:srgbClr val="003399"/>
      </a:accent1>
      <a:accent2>
        <a:srgbClr val="468A4B"/>
      </a:accent2>
      <a:accent3>
        <a:srgbClr val="FFFFFF"/>
      </a:accent3>
      <a:accent4>
        <a:srgbClr val="000000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99"/>
        </a:dk1>
        <a:lt1>
          <a:srgbClr val="FFFFFF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FFFFFF"/>
        </a:accent3>
        <a:accent4>
          <a:srgbClr val="000082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99"/>
        </a:dk1>
        <a:lt1>
          <a:srgbClr val="FFFFFF"/>
        </a:lt1>
        <a:dk2>
          <a:srgbClr val="000000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FFFFFF"/>
        </a:accent3>
        <a:accent4>
          <a:srgbClr val="000082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003399"/>
        </a:accent1>
        <a:accent2>
          <a:srgbClr val="468A4B"/>
        </a:accent2>
        <a:accent3>
          <a:srgbClr val="FFFFFF"/>
        </a:accent3>
        <a:accent4>
          <a:srgbClr val="000000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Default Design">
  <a:themeElements>
    <a:clrScheme name="Default Design 15">
      <a:dk1>
        <a:srgbClr val="000000"/>
      </a:dk1>
      <a:lt1>
        <a:srgbClr val="FFFFFF"/>
      </a:lt1>
      <a:dk2>
        <a:srgbClr val="000000"/>
      </a:dk2>
      <a:lt2>
        <a:srgbClr val="5F5F5F"/>
      </a:lt2>
      <a:accent1>
        <a:srgbClr val="003399"/>
      </a:accent1>
      <a:accent2>
        <a:srgbClr val="468A4B"/>
      </a:accent2>
      <a:accent3>
        <a:srgbClr val="FFFFFF"/>
      </a:accent3>
      <a:accent4>
        <a:srgbClr val="000000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99"/>
        </a:dk1>
        <a:lt1>
          <a:srgbClr val="FFFFFF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FFFFFF"/>
        </a:accent3>
        <a:accent4>
          <a:srgbClr val="000082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99"/>
        </a:dk1>
        <a:lt1>
          <a:srgbClr val="FFFFFF"/>
        </a:lt1>
        <a:dk2>
          <a:srgbClr val="000000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FFFFFF"/>
        </a:accent3>
        <a:accent4>
          <a:srgbClr val="000082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003399"/>
        </a:accent1>
        <a:accent2>
          <a:srgbClr val="468A4B"/>
        </a:accent2>
        <a:accent3>
          <a:srgbClr val="FFFFFF"/>
        </a:accent3>
        <a:accent4>
          <a:srgbClr val="000000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1502</TotalTime>
  <Words>706</Words>
  <Application>Microsoft Office PowerPoint</Application>
  <PresentationFormat>On-screen Show (4:3)</PresentationFormat>
  <Paragraphs>157</Paragraphs>
  <Slides>26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Default Design</vt:lpstr>
      <vt:lpstr>4_Default Design</vt:lpstr>
      <vt:lpstr>1_Default Design</vt:lpstr>
      <vt:lpstr>9_Default Design</vt:lpstr>
      <vt:lpstr>Twilight</vt:lpstr>
      <vt:lpstr>2_Twilight</vt:lpstr>
      <vt:lpstr>2_Default Design</vt:lpstr>
      <vt:lpstr>3_Default Design</vt:lpstr>
      <vt:lpstr>5_Default Design</vt:lpstr>
      <vt:lpstr>1_Blank Presentation</vt:lpstr>
      <vt:lpstr>Office Theme</vt:lpstr>
      <vt:lpstr>6_Default Design</vt:lpstr>
      <vt:lpstr>The James Webb Space Telescope Extending the Science</vt:lpstr>
      <vt:lpstr>James Webb Space Telescope</vt:lpstr>
      <vt:lpstr>JWST Science Goals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Dark Matter: Theory</vt:lpstr>
      <vt:lpstr>Light Matter: Observations</vt:lpstr>
      <vt:lpstr>Strong gravitational Lensing</vt:lpstr>
      <vt:lpstr>PowerPoint Presentation</vt:lpstr>
      <vt:lpstr>PowerPoint Presentation</vt:lpstr>
      <vt:lpstr>The Fast Track to Finding an Inhabited Planet</vt:lpstr>
      <vt:lpstr>Transits Allows Studies of the Atmospheres That Are Not Possible for Non-Transiting Planets</vt:lpstr>
      <vt:lpstr>PowerPoint Presentation</vt:lpstr>
      <vt:lpstr>Transit Spectrum of Habitable-Zone Earth-size Ocean Planet (1 REarth, 0.5 MEarth)</vt:lpstr>
      <vt:lpstr>PowerPoint Presentation</vt:lpstr>
      <vt:lpstr>PowerPoint Presentation</vt:lpstr>
      <vt:lpstr>PowerPoint Presentation</vt:lpstr>
      <vt:lpstr>Operations</vt:lpstr>
      <vt:lpstr>The James Webb Space Telescope Extending the Science</vt:lpstr>
      <vt:lpstr>PowerPoint Presentation</vt:lpstr>
      <vt:lpstr>The James Webb Space Telescope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pcadmin</cp:lastModifiedBy>
  <cp:revision>301</cp:revision>
  <dcterms:created xsi:type="dcterms:W3CDTF">2009-02-16T01:36:29Z</dcterms:created>
  <dcterms:modified xsi:type="dcterms:W3CDTF">2012-07-05T13:45:59Z</dcterms:modified>
</cp:coreProperties>
</file>