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6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98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4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404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75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97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68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00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45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08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67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8F90-79B3-4020-A6DF-CB562023A6A1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77624-61DD-4AC6-817F-74805F05F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9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36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University of North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Allice, Erin</dc:creator>
  <cp:lastModifiedBy>Allice, Erin</cp:lastModifiedBy>
  <cp:revision>6</cp:revision>
  <dcterms:created xsi:type="dcterms:W3CDTF">2016-03-18T20:33:54Z</dcterms:created>
  <dcterms:modified xsi:type="dcterms:W3CDTF">2016-03-18T20:40:15Z</dcterms:modified>
</cp:coreProperties>
</file>