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9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4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0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5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7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6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0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4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8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7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636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North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Allice, Erin</dc:creator>
  <cp:lastModifiedBy>Allice, Erin</cp:lastModifiedBy>
  <cp:revision>6</cp:revision>
  <dcterms:created xsi:type="dcterms:W3CDTF">2016-03-18T20:33:54Z</dcterms:created>
  <dcterms:modified xsi:type="dcterms:W3CDTF">2016-03-18T20:40:15Z</dcterms:modified>
</cp:coreProperties>
</file>