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">
  <p:sldMasterIdLst>
    <p:sldMasterId id="2147483648" r:id="rId4"/>
  </p:sldMasterIdLst>
  <p:sldIdLst>
    <p:sldId id="256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FA8CA-A0DA-4C79-80C0-270D5669EECD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1DC4-ACA1-4B00-B971-A13A73BE04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FA8CA-A0DA-4C79-80C0-270D5669EECD}" type="datetimeFigureOut">
              <a:rPr lang="en-US" smtClean="0"/>
              <a:pPr/>
              <a:t>4/12/2013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A1DC4-ACA1-4B00-B971-A13A73BE04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62430" y="1521103"/>
            <a:ext cx="8619140" cy="3815795"/>
            <a:chOff x="296260" y="527605"/>
            <a:chExt cx="8619140" cy="3815795"/>
          </a:xfrm>
        </p:grpSpPr>
        <p:sp>
          <p:nvSpPr>
            <p:cNvPr id="168" name="Rectangle 167"/>
            <p:cNvSpPr/>
            <p:nvPr/>
          </p:nvSpPr>
          <p:spPr>
            <a:xfrm>
              <a:off x="296260" y="1138425"/>
              <a:ext cx="8619140" cy="305257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492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mtClean="0">
                <a:solidFill>
                  <a:schemeClr val="tx1"/>
                </a:solidFill>
              </a:endParaRPr>
            </a:p>
          </p:txBody>
        </p:sp>
        <p:sp>
          <p:nvSpPr>
            <p:cNvPr id="159" name="Rounded Rectangle 158"/>
            <p:cNvSpPr/>
            <p:nvPr/>
          </p:nvSpPr>
          <p:spPr>
            <a:xfrm>
              <a:off x="1752600" y="1443835"/>
              <a:ext cx="7024429" cy="2594765"/>
            </a:xfrm>
            <a:prstGeom prst="roundRect">
              <a:avLst>
                <a:gd name="adj" fmla="val 10939"/>
              </a:avLst>
            </a:prstGeom>
            <a:solidFill>
              <a:srgbClr val="FFFF99"/>
            </a:solidFill>
            <a:ln w="34925">
              <a:solidFill>
                <a:srgbClr val="CC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43" name="Rounded Rectangle 142"/>
            <p:cNvSpPr/>
            <p:nvPr/>
          </p:nvSpPr>
          <p:spPr>
            <a:xfrm>
              <a:off x="2128718" y="2819400"/>
              <a:ext cx="6413612" cy="1524000"/>
            </a:xfrm>
            <a:prstGeom prst="roundRect">
              <a:avLst>
                <a:gd name="adj" fmla="val 5923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3492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mtClean="0">
                <a:solidFill>
                  <a:schemeClr val="tx1"/>
                </a:solidFill>
              </a:endParaRPr>
            </a:p>
          </p:txBody>
        </p:sp>
        <p:sp>
          <p:nvSpPr>
            <p:cNvPr id="142" name="Rounded Rectangle 141"/>
            <p:cNvSpPr/>
            <p:nvPr/>
          </p:nvSpPr>
          <p:spPr>
            <a:xfrm>
              <a:off x="457200" y="533400"/>
              <a:ext cx="6108201" cy="2133600"/>
            </a:xfrm>
            <a:prstGeom prst="roundRect">
              <a:avLst>
                <a:gd name="adj" fmla="val 4785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3492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mtClean="0">
                <a:solidFill>
                  <a:schemeClr val="tx1"/>
                </a:solidFill>
              </a:endParaRPr>
            </a:p>
          </p:txBody>
        </p:sp>
        <p:sp>
          <p:nvSpPr>
            <p:cNvPr id="2" name="Rounded Rectangle 1"/>
            <p:cNvSpPr/>
            <p:nvPr/>
          </p:nvSpPr>
          <p:spPr>
            <a:xfrm>
              <a:off x="907081" y="680311"/>
              <a:ext cx="2443280" cy="462689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D498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>
                <a:spcAft>
                  <a:spcPts val="600"/>
                </a:spcAft>
                <a:defRPr/>
              </a:pPr>
              <a:r>
                <a:rPr lang="en-US" sz="1600" b="1" dirty="0" smtClean="0">
                  <a:solidFill>
                    <a:schemeClr val="tx1"/>
                  </a:solidFill>
                </a:rPr>
                <a:t>Identify Data Requirements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01" name="Straight Arrow Connector 100"/>
            <p:cNvCxnSpPr/>
            <p:nvPr/>
          </p:nvCxnSpPr>
          <p:spPr bwMode="auto">
            <a:xfrm>
              <a:off x="2133600" y="1143000"/>
              <a:ext cx="0" cy="228600"/>
            </a:xfrm>
            <a:prstGeom prst="straightConnector1">
              <a:avLst/>
            </a:prstGeom>
            <a:solidFill>
              <a:schemeClr val="accent1"/>
            </a:solidFill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2" name="Straight Arrow Connector 101"/>
            <p:cNvCxnSpPr>
              <a:stCxn id="136" idx="2"/>
            </p:cNvCxnSpPr>
            <p:nvPr/>
          </p:nvCxnSpPr>
          <p:spPr bwMode="auto">
            <a:xfrm>
              <a:off x="3808475" y="3428694"/>
              <a:ext cx="1525" cy="228906"/>
            </a:xfrm>
            <a:prstGeom prst="straightConnector1">
              <a:avLst/>
            </a:prstGeom>
            <a:solidFill>
              <a:schemeClr val="accent1"/>
            </a:solidFill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03" name="Straight Arrow Connector 102"/>
            <p:cNvCxnSpPr>
              <a:stCxn id="135" idx="2"/>
            </p:cNvCxnSpPr>
            <p:nvPr/>
          </p:nvCxnSpPr>
          <p:spPr bwMode="auto">
            <a:xfrm>
              <a:off x="3350361" y="2514600"/>
              <a:ext cx="2439" cy="457200"/>
            </a:xfrm>
            <a:prstGeom prst="straightConnector1">
              <a:avLst/>
            </a:prstGeom>
            <a:solidFill>
              <a:schemeClr val="accent1"/>
            </a:solidFill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6" name="Rounded Rectangle 105"/>
            <p:cNvSpPr/>
            <p:nvPr/>
          </p:nvSpPr>
          <p:spPr>
            <a:xfrm>
              <a:off x="1517900" y="1371600"/>
              <a:ext cx="2443280" cy="46086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D498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>
                <a:spcAft>
                  <a:spcPts val="600"/>
                </a:spcAft>
                <a:defRPr/>
              </a:pPr>
              <a:r>
                <a:rPr lang="en-US" sz="1600" b="1" dirty="0" smtClean="0">
                  <a:solidFill>
                    <a:schemeClr val="tx1"/>
                  </a:solidFill>
                </a:rPr>
                <a:t>Acquire Data 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2128720" y="2057400"/>
              <a:ext cx="2443281" cy="4572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D498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>
                <a:spcAft>
                  <a:spcPts val="600"/>
                </a:spcAft>
                <a:defRPr/>
              </a:pPr>
              <a:endParaRPr lang="en-US" sz="16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2586835" y="2971800"/>
              <a:ext cx="2443280" cy="456894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D498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tx1"/>
                  </a:solidFill>
                </a:rPr>
                <a:t>Store, Maintain</a:t>
              </a:r>
            </a:p>
            <a:p>
              <a:pPr algn="ctr">
                <a:spcAft>
                  <a:spcPts val="0"/>
                </a:spcAft>
                <a:defRPr/>
              </a:pPr>
              <a:r>
                <a:rPr lang="en-US" sz="1600" b="1" dirty="0" smtClean="0">
                  <a:solidFill>
                    <a:schemeClr val="tx1"/>
                  </a:solidFill>
                </a:rPr>
                <a:t> &amp; Control Data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3197655" y="3657600"/>
              <a:ext cx="2443280" cy="457200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D498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>
                <a:spcAft>
                  <a:spcPts val="600"/>
                </a:spcAft>
                <a:defRPr/>
              </a:pPr>
              <a:r>
                <a:rPr lang="en-US" sz="1600" b="1" dirty="0" smtClean="0">
                  <a:solidFill>
                    <a:schemeClr val="tx1"/>
                  </a:solidFill>
                </a:rPr>
                <a:t>Use &amp; Exchange Data 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pic>
          <p:nvPicPr>
            <p:cNvPr id="131" name="Picture 142" descr="C:\Users\John.C.Campbell2\AppData\Local\Microsoft\Windows\Temporary Internet Files\Content.IE5\9D5SDKC2\MCBS01640_0000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726476">
              <a:off x="2807232" y="3489330"/>
              <a:ext cx="664566" cy="671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8" name="Group 107"/>
            <p:cNvGrpSpPr/>
            <p:nvPr/>
          </p:nvGrpSpPr>
          <p:grpSpPr>
            <a:xfrm>
              <a:off x="1823310" y="1905000"/>
              <a:ext cx="506963" cy="458115"/>
              <a:chOff x="1823310" y="2057400"/>
              <a:chExt cx="506963" cy="458115"/>
            </a:xfrm>
          </p:grpSpPr>
          <p:sp>
            <p:nvSpPr>
              <p:cNvPr id="11" name="AutoShape 63"/>
              <p:cNvSpPr>
                <a:spLocks noChangeAspect="1" noChangeArrowheads="1" noTextEdit="1"/>
              </p:cNvSpPr>
              <p:nvPr/>
            </p:nvSpPr>
            <p:spPr bwMode="auto">
              <a:xfrm>
                <a:off x="1823310" y="2057400"/>
                <a:ext cx="506963" cy="458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69"/>
              <p:cNvSpPr>
                <a:spLocks/>
              </p:cNvSpPr>
              <p:nvPr/>
            </p:nvSpPr>
            <p:spPr bwMode="auto">
              <a:xfrm>
                <a:off x="1854145" y="2057400"/>
                <a:ext cx="431689" cy="381914"/>
              </a:xfrm>
              <a:custGeom>
                <a:avLst/>
                <a:gdLst>
                  <a:gd name="T0" fmla="*/ 2147483647 w 952"/>
                  <a:gd name="T1" fmla="*/ 2147483647 h 842"/>
                  <a:gd name="T2" fmla="*/ 2147483647 w 952"/>
                  <a:gd name="T3" fmla="*/ 0 h 842"/>
                  <a:gd name="T4" fmla="*/ 0 w 952"/>
                  <a:gd name="T5" fmla="*/ 2147483647 h 842"/>
                  <a:gd name="T6" fmla="*/ 2147483647 w 952"/>
                  <a:gd name="T7" fmla="*/ 2147483647 h 842"/>
                  <a:gd name="T8" fmla="*/ 2147483647 w 952"/>
                  <a:gd name="T9" fmla="*/ 2147483647 h 842"/>
                  <a:gd name="T10" fmla="*/ 2147483647 w 952"/>
                  <a:gd name="T11" fmla="*/ 2147483647 h 842"/>
                  <a:gd name="T12" fmla="*/ 2147483647 w 952"/>
                  <a:gd name="T13" fmla="*/ 2147483647 h 84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52"/>
                  <a:gd name="T22" fmla="*/ 0 h 842"/>
                  <a:gd name="T23" fmla="*/ 952 w 952"/>
                  <a:gd name="T24" fmla="*/ 842 h 84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52" h="842">
                    <a:moveTo>
                      <a:pt x="946" y="280"/>
                    </a:moveTo>
                    <a:lnTo>
                      <a:pt x="432" y="0"/>
                    </a:lnTo>
                    <a:lnTo>
                      <a:pt x="0" y="450"/>
                    </a:lnTo>
                    <a:lnTo>
                      <a:pt x="16" y="480"/>
                    </a:lnTo>
                    <a:lnTo>
                      <a:pt x="528" y="842"/>
                    </a:lnTo>
                    <a:lnTo>
                      <a:pt x="952" y="298"/>
                    </a:lnTo>
                    <a:lnTo>
                      <a:pt x="946" y="280"/>
                    </a:lnTo>
                    <a:close/>
                  </a:path>
                </a:pathLst>
              </a:custGeom>
              <a:solidFill>
                <a:srgbClr val="B3B17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70"/>
              <p:cNvSpPr>
                <a:spLocks/>
              </p:cNvSpPr>
              <p:nvPr/>
            </p:nvSpPr>
            <p:spPr bwMode="auto">
              <a:xfrm>
                <a:off x="1941208" y="2124530"/>
                <a:ext cx="250307" cy="102509"/>
              </a:xfrm>
              <a:custGeom>
                <a:avLst/>
                <a:gdLst>
                  <a:gd name="T0" fmla="*/ 2147483647 w 552"/>
                  <a:gd name="T1" fmla="*/ 2147483647 h 226"/>
                  <a:gd name="T2" fmla="*/ 2147483647 w 552"/>
                  <a:gd name="T3" fmla="*/ 2147483647 h 226"/>
                  <a:gd name="T4" fmla="*/ 2147483647 w 552"/>
                  <a:gd name="T5" fmla="*/ 2147483647 h 226"/>
                  <a:gd name="T6" fmla="*/ 2147483647 w 552"/>
                  <a:gd name="T7" fmla="*/ 2147483647 h 226"/>
                  <a:gd name="T8" fmla="*/ 2147483647 w 552"/>
                  <a:gd name="T9" fmla="*/ 2147483647 h 226"/>
                  <a:gd name="T10" fmla="*/ 2147483647 w 552"/>
                  <a:gd name="T11" fmla="*/ 2147483647 h 226"/>
                  <a:gd name="T12" fmla="*/ 2147483647 w 552"/>
                  <a:gd name="T13" fmla="*/ 2147483647 h 226"/>
                  <a:gd name="T14" fmla="*/ 2147483647 w 552"/>
                  <a:gd name="T15" fmla="*/ 2147483647 h 226"/>
                  <a:gd name="T16" fmla="*/ 2147483647 w 552"/>
                  <a:gd name="T17" fmla="*/ 2147483647 h 226"/>
                  <a:gd name="T18" fmla="*/ 2147483647 w 552"/>
                  <a:gd name="T19" fmla="*/ 2147483647 h 226"/>
                  <a:gd name="T20" fmla="*/ 2147483647 w 552"/>
                  <a:gd name="T21" fmla="*/ 2147483647 h 226"/>
                  <a:gd name="T22" fmla="*/ 2147483647 w 552"/>
                  <a:gd name="T23" fmla="*/ 2147483647 h 226"/>
                  <a:gd name="T24" fmla="*/ 2147483647 w 552"/>
                  <a:gd name="T25" fmla="*/ 2147483647 h 226"/>
                  <a:gd name="T26" fmla="*/ 2147483647 w 552"/>
                  <a:gd name="T27" fmla="*/ 2147483647 h 226"/>
                  <a:gd name="T28" fmla="*/ 2147483647 w 552"/>
                  <a:gd name="T29" fmla="*/ 2147483647 h 226"/>
                  <a:gd name="T30" fmla="*/ 2147483647 w 552"/>
                  <a:gd name="T31" fmla="*/ 2147483647 h 226"/>
                  <a:gd name="T32" fmla="*/ 2147483647 w 552"/>
                  <a:gd name="T33" fmla="*/ 2147483647 h 226"/>
                  <a:gd name="T34" fmla="*/ 2147483647 w 552"/>
                  <a:gd name="T35" fmla="*/ 2147483647 h 226"/>
                  <a:gd name="T36" fmla="*/ 2147483647 w 552"/>
                  <a:gd name="T37" fmla="*/ 2147483647 h 226"/>
                  <a:gd name="T38" fmla="*/ 2147483647 w 552"/>
                  <a:gd name="T39" fmla="*/ 2147483647 h 226"/>
                  <a:gd name="T40" fmla="*/ 2147483647 w 552"/>
                  <a:gd name="T41" fmla="*/ 2147483647 h 226"/>
                  <a:gd name="T42" fmla="*/ 2147483647 w 552"/>
                  <a:gd name="T43" fmla="*/ 0 h 226"/>
                  <a:gd name="T44" fmla="*/ 2147483647 w 552"/>
                  <a:gd name="T45" fmla="*/ 0 h 226"/>
                  <a:gd name="T46" fmla="*/ 2147483647 w 552"/>
                  <a:gd name="T47" fmla="*/ 0 h 226"/>
                  <a:gd name="T48" fmla="*/ 2147483647 w 552"/>
                  <a:gd name="T49" fmla="*/ 2147483647 h 226"/>
                  <a:gd name="T50" fmla="*/ 2147483647 w 552"/>
                  <a:gd name="T51" fmla="*/ 2147483647 h 226"/>
                  <a:gd name="T52" fmla="*/ 2147483647 w 552"/>
                  <a:gd name="T53" fmla="*/ 2147483647 h 226"/>
                  <a:gd name="T54" fmla="*/ 2147483647 w 552"/>
                  <a:gd name="T55" fmla="*/ 2147483647 h 226"/>
                  <a:gd name="T56" fmla="*/ 2147483647 w 552"/>
                  <a:gd name="T57" fmla="*/ 2147483647 h 226"/>
                  <a:gd name="T58" fmla="*/ 2147483647 w 552"/>
                  <a:gd name="T59" fmla="*/ 2147483647 h 226"/>
                  <a:gd name="T60" fmla="*/ 2147483647 w 552"/>
                  <a:gd name="T61" fmla="*/ 2147483647 h 226"/>
                  <a:gd name="T62" fmla="*/ 2147483647 w 552"/>
                  <a:gd name="T63" fmla="*/ 2147483647 h 226"/>
                  <a:gd name="T64" fmla="*/ 2147483647 w 552"/>
                  <a:gd name="T65" fmla="*/ 2147483647 h 226"/>
                  <a:gd name="T66" fmla="*/ 2147483647 w 552"/>
                  <a:gd name="T67" fmla="*/ 2147483647 h 226"/>
                  <a:gd name="T68" fmla="*/ 2147483647 w 552"/>
                  <a:gd name="T69" fmla="*/ 2147483647 h 226"/>
                  <a:gd name="T70" fmla="*/ 0 w 552"/>
                  <a:gd name="T71" fmla="*/ 2147483647 h 226"/>
                  <a:gd name="T72" fmla="*/ 2147483647 w 552"/>
                  <a:gd name="T73" fmla="*/ 2147483647 h 226"/>
                  <a:gd name="T74" fmla="*/ 2147483647 w 552"/>
                  <a:gd name="T75" fmla="*/ 2147483647 h 226"/>
                  <a:gd name="T76" fmla="*/ 2147483647 w 552"/>
                  <a:gd name="T77" fmla="*/ 2147483647 h 226"/>
                  <a:gd name="T78" fmla="*/ 2147483647 w 552"/>
                  <a:gd name="T79" fmla="*/ 2147483647 h 226"/>
                  <a:gd name="T80" fmla="*/ 2147483647 w 552"/>
                  <a:gd name="T81" fmla="*/ 2147483647 h 226"/>
                  <a:gd name="T82" fmla="*/ 2147483647 w 552"/>
                  <a:gd name="T83" fmla="*/ 2147483647 h 226"/>
                  <a:gd name="T84" fmla="*/ 2147483647 w 552"/>
                  <a:gd name="T85" fmla="*/ 2147483647 h 226"/>
                  <a:gd name="T86" fmla="*/ 2147483647 w 552"/>
                  <a:gd name="T87" fmla="*/ 2147483647 h 22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552"/>
                  <a:gd name="T133" fmla="*/ 0 h 226"/>
                  <a:gd name="T134" fmla="*/ 552 w 552"/>
                  <a:gd name="T135" fmla="*/ 226 h 22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552" h="226">
                    <a:moveTo>
                      <a:pt x="244" y="170"/>
                    </a:moveTo>
                    <a:lnTo>
                      <a:pt x="244" y="170"/>
                    </a:lnTo>
                    <a:lnTo>
                      <a:pt x="258" y="166"/>
                    </a:lnTo>
                    <a:lnTo>
                      <a:pt x="272" y="166"/>
                    </a:lnTo>
                    <a:lnTo>
                      <a:pt x="288" y="168"/>
                    </a:lnTo>
                    <a:lnTo>
                      <a:pt x="304" y="172"/>
                    </a:lnTo>
                    <a:lnTo>
                      <a:pt x="318" y="176"/>
                    </a:lnTo>
                    <a:lnTo>
                      <a:pt x="332" y="182"/>
                    </a:lnTo>
                    <a:lnTo>
                      <a:pt x="356" y="196"/>
                    </a:lnTo>
                    <a:lnTo>
                      <a:pt x="552" y="112"/>
                    </a:lnTo>
                    <a:lnTo>
                      <a:pt x="538" y="94"/>
                    </a:lnTo>
                    <a:lnTo>
                      <a:pt x="522" y="78"/>
                    </a:lnTo>
                    <a:lnTo>
                      <a:pt x="506" y="64"/>
                    </a:lnTo>
                    <a:lnTo>
                      <a:pt x="488" y="50"/>
                    </a:lnTo>
                    <a:lnTo>
                      <a:pt x="468" y="40"/>
                    </a:lnTo>
                    <a:lnTo>
                      <a:pt x="448" y="28"/>
                    </a:lnTo>
                    <a:lnTo>
                      <a:pt x="426" y="20"/>
                    </a:lnTo>
                    <a:lnTo>
                      <a:pt x="404" y="12"/>
                    </a:lnTo>
                    <a:lnTo>
                      <a:pt x="380" y="6"/>
                    </a:lnTo>
                    <a:lnTo>
                      <a:pt x="356" y="2"/>
                    </a:lnTo>
                    <a:lnTo>
                      <a:pt x="332" y="0"/>
                    </a:lnTo>
                    <a:lnTo>
                      <a:pt x="308" y="0"/>
                    </a:lnTo>
                    <a:lnTo>
                      <a:pt x="282" y="0"/>
                    </a:lnTo>
                    <a:lnTo>
                      <a:pt x="256" y="4"/>
                    </a:lnTo>
                    <a:lnTo>
                      <a:pt x="232" y="8"/>
                    </a:lnTo>
                    <a:lnTo>
                      <a:pt x="206" y="14"/>
                    </a:lnTo>
                    <a:lnTo>
                      <a:pt x="172" y="26"/>
                    </a:lnTo>
                    <a:lnTo>
                      <a:pt x="140" y="42"/>
                    </a:lnTo>
                    <a:lnTo>
                      <a:pt x="110" y="58"/>
                    </a:lnTo>
                    <a:lnTo>
                      <a:pt x="82" y="78"/>
                    </a:lnTo>
                    <a:lnTo>
                      <a:pt x="58" y="100"/>
                    </a:lnTo>
                    <a:lnTo>
                      <a:pt x="36" y="122"/>
                    </a:lnTo>
                    <a:lnTo>
                      <a:pt x="16" y="148"/>
                    </a:lnTo>
                    <a:lnTo>
                      <a:pt x="0" y="174"/>
                    </a:lnTo>
                    <a:lnTo>
                      <a:pt x="178" y="226"/>
                    </a:lnTo>
                    <a:lnTo>
                      <a:pt x="190" y="210"/>
                    </a:lnTo>
                    <a:lnTo>
                      <a:pt x="206" y="192"/>
                    </a:lnTo>
                    <a:lnTo>
                      <a:pt x="224" y="178"/>
                    </a:lnTo>
                    <a:lnTo>
                      <a:pt x="234" y="174"/>
                    </a:lnTo>
                    <a:lnTo>
                      <a:pt x="244" y="170"/>
                    </a:lnTo>
                    <a:close/>
                  </a:path>
                </a:pathLst>
              </a:custGeom>
              <a:solidFill>
                <a:srgbClr val="CCD1E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71"/>
              <p:cNvSpPr>
                <a:spLocks/>
              </p:cNvSpPr>
              <p:nvPr/>
            </p:nvSpPr>
            <p:spPr bwMode="auto">
              <a:xfrm>
                <a:off x="2105359" y="2260603"/>
                <a:ext cx="87063" cy="52615"/>
              </a:xfrm>
              <a:custGeom>
                <a:avLst/>
                <a:gdLst>
                  <a:gd name="T0" fmla="*/ 0 w 192"/>
                  <a:gd name="T1" fmla="*/ 2147483647 h 116"/>
                  <a:gd name="T2" fmla="*/ 2147483647 w 192"/>
                  <a:gd name="T3" fmla="*/ 2147483647 h 116"/>
                  <a:gd name="T4" fmla="*/ 2147483647 w 192"/>
                  <a:gd name="T5" fmla="*/ 2147483647 h 116"/>
                  <a:gd name="T6" fmla="*/ 2147483647 w 192"/>
                  <a:gd name="T7" fmla="*/ 2147483647 h 116"/>
                  <a:gd name="T8" fmla="*/ 2147483647 w 192"/>
                  <a:gd name="T9" fmla="*/ 0 h 116"/>
                  <a:gd name="T10" fmla="*/ 2147483647 w 192"/>
                  <a:gd name="T11" fmla="*/ 0 h 116"/>
                  <a:gd name="T12" fmla="*/ 0 w 192"/>
                  <a:gd name="T13" fmla="*/ 2147483647 h 116"/>
                  <a:gd name="T14" fmla="*/ 0 w 192"/>
                  <a:gd name="T15" fmla="*/ 2147483647 h 11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92"/>
                  <a:gd name="T25" fmla="*/ 0 h 116"/>
                  <a:gd name="T26" fmla="*/ 192 w 192"/>
                  <a:gd name="T27" fmla="*/ 116 h 11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92" h="116">
                    <a:moveTo>
                      <a:pt x="0" y="14"/>
                    </a:moveTo>
                    <a:lnTo>
                      <a:pt x="176" y="116"/>
                    </a:lnTo>
                    <a:lnTo>
                      <a:pt x="192" y="94"/>
                    </a:lnTo>
                    <a:lnTo>
                      <a:pt x="8" y="0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E8E9F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72"/>
              <p:cNvSpPr>
                <a:spLocks/>
              </p:cNvSpPr>
              <p:nvPr/>
            </p:nvSpPr>
            <p:spPr bwMode="auto">
              <a:xfrm>
                <a:off x="2108987" y="2247903"/>
                <a:ext cx="97946" cy="55337"/>
              </a:xfrm>
              <a:custGeom>
                <a:avLst/>
                <a:gdLst>
                  <a:gd name="T0" fmla="*/ 0 w 216"/>
                  <a:gd name="T1" fmla="*/ 2147483647 h 122"/>
                  <a:gd name="T2" fmla="*/ 2147483647 w 216"/>
                  <a:gd name="T3" fmla="*/ 2147483647 h 122"/>
                  <a:gd name="T4" fmla="*/ 2147483647 w 216"/>
                  <a:gd name="T5" fmla="*/ 2147483647 h 122"/>
                  <a:gd name="T6" fmla="*/ 2147483647 w 216"/>
                  <a:gd name="T7" fmla="*/ 2147483647 h 122"/>
                  <a:gd name="T8" fmla="*/ 2147483647 w 216"/>
                  <a:gd name="T9" fmla="*/ 2147483647 h 122"/>
                  <a:gd name="T10" fmla="*/ 2147483647 w 216"/>
                  <a:gd name="T11" fmla="*/ 0 h 122"/>
                  <a:gd name="T12" fmla="*/ 2147483647 w 216"/>
                  <a:gd name="T13" fmla="*/ 0 h 122"/>
                  <a:gd name="T14" fmla="*/ 2147483647 w 216"/>
                  <a:gd name="T15" fmla="*/ 2147483647 h 122"/>
                  <a:gd name="T16" fmla="*/ 0 w 216"/>
                  <a:gd name="T17" fmla="*/ 2147483647 h 122"/>
                  <a:gd name="T18" fmla="*/ 0 w 216"/>
                  <a:gd name="T19" fmla="*/ 2147483647 h 12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16"/>
                  <a:gd name="T31" fmla="*/ 0 h 122"/>
                  <a:gd name="T32" fmla="*/ 216 w 216"/>
                  <a:gd name="T33" fmla="*/ 122 h 12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16" h="122">
                    <a:moveTo>
                      <a:pt x="0" y="28"/>
                    </a:moveTo>
                    <a:lnTo>
                      <a:pt x="184" y="122"/>
                    </a:lnTo>
                    <a:lnTo>
                      <a:pt x="202" y="90"/>
                    </a:lnTo>
                    <a:lnTo>
                      <a:pt x="216" y="56"/>
                    </a:lnTo>
                    <a:lnTo>
                      <a:pt x="10" y="0"/>
                    </a:lnTo>
                    <a:lnTo>
                      <a:pt x="6" y="14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DBDEE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73"/>
              <p:cNvSpPr>
                <a:spLocks/>
              </p:cNvSpPr>
              <p:nvPr/>
            </p:nvSpPr>
            <p:spPr bwMode="auto">
              <a:xfrm>
                <a:off x="1933046" y="2260603"/>
                <a:ext cx="88877" cy="58965"/>
              </a:xfrm>
              <a:custGeom>
                <a:avLst/>
                <a:gdLst>
                  <a:gd name="T0" fmla="*/ 2147483647 w 196"/>
                  <a:gd name="T1" fmla="*/ 0 h 130"/>
                  <a:gd name="T2" fmla="*/ 0 w 196"/>
                  <a:gd name="T3" fmla="*/ 2147483647 h 130"/>
                  <a:gd name="T4" fmla="*/ 0 w 196"/>
                  <a:gd name="T5" fmla="*/ 2147483647 h 130"/>
                  <a:gd name="T6" fmla="*/ 2147483647 w 196"/>
                  <a:gd name="T7" fmla="*/ 2147483647 h 130"/>
                  <a:gd name="T8" fmla="*/ 2147483647 w 196"/>
                  <a:gd name="T9" fmla="*/ 2147483647 h 130"/>
                  <a:gd name="T10" fmla="*/ 2147483647 w 196"/>
                  <a:gd name="T11" fmla="*/ 2147483647 h 130"/>
                  <a:gd name="T12" fmla="*/ 2147483647 w 196"/>
                  <a:gd name="T13" fmla="*/ 2147483647 h 130"/>
                  <a:gd name="T14" fmla="*/ 2147483647 w 196"/>
                  <a:gd name="T15" fmla="*/ 2147483647 h 130"/>
                  <a:gd name="T16" fmla="*/ 2147483647 w 196"/>
                  <a:gd name="T17" fmla="*/ 0 h 130"/>
                  <a:gd name="T18" fmla="*/ 2147483647 w 196"/>
                  <a:gd name="T19" fmla="*/ 0 h 13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96"/>
                  <a:gd name="T31" fmla="*/ 0 h 130"/>
                  <a:gd name="T32" fmla="*/ 196 w 196"/>
                  <a:gd name="T33" fmla="*/ 130 h 130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96" h="130">
                    <a:moveTo>
                      <a:pt x="182" y="0"/>
                    </a:moveTo>
                    <a:lnTo>
                      <a:pt x="0" y="86"/>
                    </a:lnTo>
                    <a:lnTo>
                      <a:pt x="12" y="108"/>
                    </a:lnTo>
                    <a:lnTo>
                      <a:pt x="24" y="130"/>
                    </a:lnTo>
                    <a:lnTo>
                      <a:pt x="196" y="24"/>
                    </a:lnTo>
                    <a:lnTo>
                      <a:pt x="188" y="12"/>
                    </a:lnTo>
                    <a:lnTo>
                      <a:pt x="182" y="0"/>
                    </a:lnTo>
                    <a:close/>
                  </a:path>
                </a:pathLst>
              </a:custGeom>
              <a:solidFill>
                <a:srgbClr val="DBDEE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74"/>
              <p:cNvSpPr>
                <a:spLocks/>
              </p:cNvSpPr>
              <p:nvPr/>
            </p:nvSpPr>
            <p:spPr bwMode="auto">
              <a:xfrm>
                <a:off x="1943929" y="2209800"/>
                <a:ext cx="241238" cy="107045"/>
              </a:xfrm>
              <a:custGeom>
                <a:avLst/>
                <a:gdLst>
                  <a:gd name="T0" fmla="*/ 2147483647 w 532"/>
                  <a:gd name="T1" fmla="*/ 2147483647 h 236"/>
                  <a:gd name="T2" fmla="*/ 2147483647 w 532"/>
                  <a:gd name="T3" fmla="*/ 2147483647 h 236"/>
                  <a:gd name="T4" fmla="*/ 2147483647 w 532"/>
                  <a:gd name="T5" fmla="*/ 2147483647 h 236"/>
                  <a:gd name="T6" fmla="*/ 2147483647 w 532"/>
                  <a:gd name="T7" fmla="*/ 2147483647 h 236"/>
                  <a:gd name="T8" fmla="*/ 2147483647 w 532"/>
                  <a:gd name="T9" fmla="*/ 2147483647 h 236"/>
                  <a:gd name="T10" fmla="*/ 2147483647 w 532"/>
                  <a:gd name="T11" fmla="*/ 2147483647 h 236"/>
                  <a:gd name="T12" fmla="*/ 2147483647 w 532"/>
                  <a:gd name="T13" fmla="*/ 2147483647 h 236"/>
                  <a:gd name="T14" fmla="*/ 2147483647 w 532"/>
                  <a:gd name="T15" fmla="*/ 2147483647 h 236"/>
                  <a:gd name="T16" fmla="*/ 2147483647 w 532"/>
                  <a:gd name="T17" fmla="*/ 2147483647 h 236"/>
                  <a:gd name="T18" fmla="*/ 2147483647 w 532"/>
                  <a:gd name="T19" fmla="*/ 2147483647 h 236"/>
                  <a:gd name="T20" fmla="*/ 0 w 532"/>
                  <a:gd name="T21" fmla="*/ 2147483647 h 236"/>
                  <a:gd name="T22" fmla="*/ 0 w 532"/>
                  <a:gd name="T23" fmla="*/ 2147483647 h 236"/>
                  <a:gd name="T24" fmla="*/ 2147483647 w 532"/>
                  <a:gd name="T25" fmla="*/ 2147483647 h 236"/>
                  <a:gd name="T26" fmla="*/ 2147483647 w 532"/>
                  <a:gd name="T27" fmla="*/ 2147483647 h 236"/>
                  <a:gd name="T28" fmla="*/ 2147483647 w 532"/>
                  <a:gd name="T29" fmla="*/ 2147483647 h 236"/>
                  <a:gd name="T30" fmla="*/ 2147483647 w 532"/>
                  <a:gd name="T31" fmla="*/ 2147483647 h 236"/>
                  <a:gd name="T32" fmla="*/ 2147483647 w 532"/>
                  <a:gd name="T33" fmla="*/ 2147483647 h 236"/>
                  <a:gd name="T34" fmla="*/ 2147483647 w 532"/>
                  <a:gd name="T35" fmla="*/ 2147483647 h 236"/>
                  <a:gd name="T36" fmla="*/ 2147483647 w 532"/>
                  <a:gd name="T37" fmla="*/ 2147483647 h 236"/>
                  <a:gd name="T38" fmla="*/ 2147483647 w 532"/>
                  <a:gd name="T39" fmla="*/ 2147483647 h 236"/>
                  <a:gd name="T40" fmla="*/ 2147483647 w 532"/>
                  <a:gd name="T41" fmla="*/ 2147483647 h 236"/>
                  <a:gd name="T42" fmla="*/ 2147483647 w 532"/>
                  <a:gd name="T43" fmla="*/ 2147483647 h 236"/>
                  <a:gd name="T44" fmla="*/ 2147483647 w 532"/>
                  <a:gd name="T45" fmla="*/ 2147483647 h 236"/>
                  <a:gd name="T46" fmla="*/ 2147483647 w 532"/>
                  <a:gd name="T47" fmla="*/ 2147483647 h 236"/>
                  <a:gd name="T48" fmla="*/ 2147483647 w 532"/>
                  <a:gd name="T49" fmla="*/ 2147483647 h 236"/>
                  <a:gd name="T50" fmla="*/ 2147483647 w 532"/>
                  <a:gd name="T51" fmla="*/ 2147483647 h 236"/>
                  <a:gd name="T52" fmla="*/ 2147483647 w 532"/>
                  <a:gd name="T53" fmla="*/ 2147483647 h 236"/>
                  <a:gd name="T54" fmla="*/ 2147483647 w 532"/>
                  <a:gd name="T55" fmla="*/ 2147483647 h 236"/>
                  <a:gd name="T56" fmla="*/ 2147483647 w 532"/>
                  <a:gd name="T57" fmla="*/ 2147483647 h 236"/>
                  <a:gd name="T58" fmla="*/ 2147483647 w 532"/>
                  <a:gd name="T59" fmla="*/ 2147483647 h 236"/>
                  <a:gd name="T60" fmla="*/ 2147483647 w 532"/>
                  <a:gd name="T61" fmla="*/ 2147483647 h 236"/>
                  <a:gd name="T62" fmla="*/ 2147483647 w 532"/>
                  <a:gd name="T63" fmla="*/ 2147483647 h 236"/>
                  <a:gd name="T64" fmla="*/ 2147483647 w 532"/>
                  <a:gd name="T65" fmla="*/ 2147483647 h 236"/>
                  <a:gd name="T66" fmla="*/ 2147483647 w 532"/>
                  <a:gd name="T67" fmla="*/ 2147483647 h 236"/>
                  <a:gd name="T68" fmla="*/ 2147483647 w 532"/>
                  <a:gd name="T69" fmla="*/ 2147483647 h 236"/>
                  <a:gd name="T70" fmla="*/ 2147483647 w 532"/>
                  <a:gd name="T71" fmla="*/ 2147483647 h 236"/>
                  <a:gd name="T72" fmla="*/ 2147483647 w 532"/>
                  <a:gd name="T73" fmla="*/ 2147483647 h 236"/>
                  <a:gd name="T74" fmla="*/ 2147483647 w 532"/>
                  <a:gd name="T75" fmla="*/ 0 h 236"/>
                  <a:gd name="T76" fmla="*/ 2147483647 w 532"/>
                  <a:gd name="T77" fmla="*/ 0 h 236"/>
                  <a:gd name="T78" fmla="*/ 2147483647 w 532"/>
                  <a:gd name="T79" fmla="*/ 2147483647 h 236"/>
                  <a:gd name="T80" fmla="*/ 2147483647 w 532"/>
                  <a:gd name="T81" fmla="*/ 2147483647 h 236"/>
                  <a:gd name="T82" fmla="*/ 2147483647 w 532"/>
                  <a:gd name="T83" fmla="*/ 2147483647 h 236"/>
                  <a:gd name="T84" fmla="*/ 2147483647 w 532"/>
                  <a:gd name="T85" fmla="*/ 2147483647 h 236"/>
                  <a:gd name="T86" fmla="*/ 2147483647 w 532"/>
                  <a:gd name="T87" fmla="*/ 2147483647 h 2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532"/>
                  <a:gd name="T133" fmla="*/ 0 h 236"/>
                  <a:gd name="T134" fmla="*/ 532 w 532"/>
                  <a:gd name="T135" fmla="*/ 236 h 2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532" h="236">
                    <a:moveTo>
                      <a:pt x="292" y="42"/>
                    </a:moveTo>
                    <a:lnTo>
                      <a:pt x="292" y="42"/>
                    </a:lnTo>
                    <a:lnTo>
                      <a:pt x="274" y="46"/>
                    </a:lnTo>
                    <a:lnTo>
                      <a:pt x="256" y="48"/>
                    </a:lnTo>
                    <a:lnTo>
                      <a:pt x="240" y="46"/>
                    </a:lnTo>
                    <a:lnTo>
                      <a:pt x="224" y="44"/>
                    </a:lnTo>
                    <a:lnTo>
                      <a:pt x="208" y="38"/>
                    </a:lnTo>
                    <a:lnTo>
                      <a:pt x="194" y="30"/>
                    </a:lnTo>
                    <a:lnTo>
                      <a:pt x="182" y="20"/>
                    </a:lnTo>
                    <a:lnTo>
                      <a:pt x="172" y="10"/>
                    </a:lnTo>
                    <a:lnTo>
                      <a:pt x="0" y="116"/>
                    </a:lnTo>
                    <a:lnTo>
                      <a:pt x="14" y="134"/>
                    </a:lnTo>
                    <a:lnTo>
                      <a:pt x="28" y="150"/>
                    </a:lnTo>
                    <a:lnTo>
                      <a:pt x="46" y="166"/>
                    </a:lnTo>
                    <a:lnTo>
                      <a:pt x="64" y="180"/>
                    </a:lnTo>
                    <a:lnTo>
                      <a:pt x="84" y="192"/>
                    </a:lnTo>
                    <a:lnTo>
                      <a:pt x="104" y="204"/>
                    </a:lnTo>
                    <a:lnTo>
                      <a:pt x="126" y="214"/>
                    </a:lnTo>
                    <a:lnTo>
                      <a:pt x="148" y="222"/>
                    </a:lnTo>
                    <a:lnTo>
                      <a:pt x="172" y="228"/>
                    </a:lnTo>
                    <a:lnTo>
                      <a:pt x="196" y="232"/>
                    </a:lnTo>
                    <a:lnTo>
                      <a:pt x="222" y="236"/>
                    </a:lnTo>
                    <a:lnTo>
                      <a:pt x="248" y="236"/>
                    </a:lnTo>
                    <a:lnTo>
                      <a:pt x="274" y="236"/>
                    </a:lnTo>
                    <a:lnTo>
                      <a:pt x="300" y="232"/>
                    </a:lnTo>
                    <a:lnTo>
                      <a:pt x="326" y="228"/>
                    </a:lnTo>
                    <a:lnTo>
                      <a:pt x="352" y="222"/>
                    </a:lnTo>
                    <a:lnTo>
                      <a:pt x="380" y="212"/>
                    </a:lnTo>
                    <a:lnTo>
                      <a:pt x="406" y="200"/>
                    </a:lnTo>
                    <a:lnTo>
                      <a:pt x="432" y="188"/>
                    </a:lnTo>
                    <a:lnTo>
                      <a:pt x="454" y="174"/>
                    </a:lnTo>
                    <a:lnTo>
                      <a:pt x="476" y="158"/>
                    </a:lnTo>
                    <a:lnTo>
                      <a:pt x="496" y="140"/>
                    </a:lnTo>
                    <a:lnTo>
                      <a:pt x="516" y="122"/>
                    </a:lnTo>
                    <a:lnTo>
                      <a:pt x="532" y="102"/>
                    </a:lnTo>
                    <a:lnTo>
                      <a:pt x="356" y="0"/>
                    </a:lnTo>
                    <a:lnTo>
                      <a:pt x="344" y="14"/>
                    </a:lnTo>
                    <a:lnTo>
                      <a:pt x="328" y="26"/>
                    </a:lnTo>
                    <a:lnTo>
                      <a:pt x="312" y="36"/>
                    </a:lnTo>
                    <a:lnTo>
                      <a:pt x="292" y="42"/>
                    </a:lnTo>
                    <a:close/>
                  </a:path>
                </a:pathLst>
              </a:custGeom>
              <a:solidFill>
                <a:srgbClr val="CCD1E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75"/>
              <p:cNvSpPr>
                <a:spLocks/>
              </p:cNvSpPr>
              <p:nvPr/>
            </p:nvSpPr>
            <p:spPr bwMode="auto">
              <a:xfrm>
                <a:off x="1925791" y="2243367"/>
                <a:ext cx="87970" cy="22679"/>
              </a:xfrm>
              <a:custGeom>
                <a:avLst/>
                <a:gdLst>
                  <a:gd name="T0" fmla="*/ 2147483647 w 194"/>
                  <a:gd name="T1" fmla="*/ 0 h 50"/>
                  <a:gd name="T2" fmla="*/ 0 w 194"/>
                  <a:gd name="T3" fmla="*/ 2147483647 h 50"/>
                  <a:gd name="T4" fmla="*/ 0 w 194"/>
                  <a:gd name="T5" fmla="*/ 2147483647 h 50"/>
                  <a:gd name="T6" fmla="*/ 0 w 194"/>
                  <a:gd name="T7" fmla="*/ 2147483647 h 50"/>
                  <a:gd name="T8" fmla="*/ 2147483647 w 194"/>
                  <a:gd name="T9" fmla="*/ 2147483647 h 50"/>
                  <a:gd name="T10" fmla="*/ 2147483647 w 194"/>
                  <a:gd name="T11" fmla="*/ 2147483647 h 50"/>
                  <a:gd name="T12" fmla="*/ 2147483647 w 194"/>
                  <a:gd name="T13" fmla="*/ 0 h 50"/>
                  <a:gd name="T14" fmla="*/ 2147483647 w 194"/>
                  <a:gd name="T15" fmla="*/ 0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94"/>
                  <a:gd name="T25" fmla="*/ 0 h 50"/>
                  <a:gd name="T26" fmla="*/ 194 w 194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94" h="50">
                    <a:moveTo>
                      <a:pt x="194" y="0"/>
                    </a:moveTo>
                    <a:lnTo>
                      <a:pt x="0" y="26"/>
                    </a:lnTo>
                    <a:lnTo>
                      <a:pt x="0" y="50"/>
                    </a:lnTo>
                    <a:lnTo>
                      <a:pt x="194" y="14"/>
                    </a:lnTo>
                    <a:lnTo>
                      <a:pt x="194" y="0"/>
                    </a:lnTo>
                    <a:close/>
                  </a:path>
                </a:pathLst>
              </a:custGeom>
              <a:solidFill>
                <a:srgbClr val="CCD1E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76"/>
              <p:cNvSpPr>
                <a:spLocks/>
              </p:cNvSpPr>
              <p:nvPr/>
            </p:nvSpPr>
            <p:spPr bwMode="auto">
              <a:xfrm>
                <a:off x="1929419" y="2257882"/>
                <a:ext cx="86157" cy="41729"/>
              </a:xfrm>
              <a:custGeom>
                <a:avLst/>
                <a:gdLst>
                  <a:gd name="T0" fmla="*/ 2147483647 w 190"/>
                  <a:gd name="T1" fmla="*/ 0 h 92"/>
                  <a:gd name="T2" fmla="*/ 0 w 190"/>
                  <a:gd name="T3" fmla="*/ 2147483647 h 92"/>
                  <a:gd name="T4" fmla="*/ 0 w 190"/>
                  <a:gd name="T5" fmla="*/ 2147483647 h 92"/>
                  <a:gd name="T6" fmla="*/ 2147483647 w 190"/>
                  <a:gd name="T7" fmla="*/ 2147483647 h 92"/>
                  <a:gd name="T8" fmla="*/ 2147483647 w 190"/>
                  <a:gd name="T9" fmla="*/ 2147483647 h 92"/>
                  <a:gd name="T10" fmla="*/ 2147483647 w 190"/>
                  <a:gd name="T11" fmla="*/ 2147483647 h 92"/>
                  <a:gd name="T12" fmla="*/ 2147483647 w 190"/>
                  <a:gd name="T13" fmla="*/ 2147483647 h 92"/>
                  <a:gd name="T14" fmla="*/ 2147483647 w 190"/>
                  <a:gd name="T15" fmla="*/ 2147483647 h 92"/>
                  <a:gd name="T16" fmla="*/ 2147483647 w 190"/>
                  <a:gd name="T17" fmla="*/ 0 h 92"/>
                  <a:gd name="T18" fmla="*/ 2147483647 w 190"/>
                  <a:gd name="T19" fmla="*/ 0 h 92"/>
                  <a:gd name="T20" fmla="*/ 2147483647 w 190"/>
                  <a:gd name="T21" fmla="*/ 0 h 92"/>
                  <a:gd name="T22" fmla="*/ 2147483647 w 190"/>
                  <a:gd name="T23" fmla="*/ 0 h 9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90"/>
                  <a:gd name="T37" fmla="*/ 0 h 92"/>
                  <a:gd name="T38" fmla="*/ 190 w 190"/>
                  <a:gd name="T39" fmla="*/ 92 h 9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90" h="92">
                    <a:moveTo>
                      <a:pt x="188" y="0"/>
                    </a:moveTo>
                    <a:lnTo>
                      <a:pt x="0" y="62"/>
                    </a:lnTo>
                    <a:lnTo>
                      <a:pt x="2" y="70"/>
                    </a:lnTo>
                    <a:lnTo>
                      <a:pt x="8" y="92"/>
                    </a:lnTo>
                    <a:lnTo>
                      <a:pt x="190" y="6"/>
                    </a:lnTo>
                    <a:lnTo>
                      <a:pt x="188" y="0"/>
                    </a:lnTo>
                    <a:close/>
                  </a:path>
                </a:pathLst>
              </a:custGeom>
              <a:solidFill>
                <a:srgbClr val="DABFD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77"/>
              <p:cNvSpPr>
                <a:spLocks/>
              </p:cNvSpPr>
              <p:nvPr/>
            </p:nvSpPr>
            <p:spPr bwMode="auto">
              <a:xfrm>
                <a:off x="1925791" y="2249718"/>
                <a:ext cx="88877" cy="36286"/>
              </a:xfrm>
              <a:custGeom>
                <a:avLst/>
                <a:gdLst>
                  <a:gd name="T0" fmla="*/ 2147483647 w 196"/>
                  <a:gd name="T1" fmla="*/ 0 h 80"/>
                  <a:gd name="T2" fmla="*/ 0 w 196"/>
                  <a:gd name="T3" fmla="*/ 2147483647 h 80"/>
                  <a:gd name="T4" fmla="*/ 0 w 196"/>
                  <a:gd name="T5" fmla="*/ 2147483647 h 80"/>
                  <a:gd name="T6" fmla="*/ 2147483647 w 196"/>
                  <a:gd name="T7" fmla="*/ 2147483647 h 80"/>
                  <a:gd name="T8" fmla="*/ 2147483647 w 196"/>
                  <a:gd name="T9" fmla="*/ 2147483647 h 80"/>
                  <a:gd name="T10" fmla="*/ 2147483647 w 196"/>
                  <a:gd name="T11" fmla="*/ 2147483647 h 80"/>
                  <a:gd name="T12" fmla="*/ 2147483647 w 196"/>
                  <a:gd name="T13" fmla="*/ 2147483647 h 80"/>
                  <a:gd name="T14" fmla="*/ 2147483647 w 196"/>
                  <a:gd name="T15" fmla="*/ 0 h 80"/>
                  <a:gd name="T16" fmla="*/ 2147483647 w 196"/>
                  <a:gd name="T17" fmla="*/ 0 h 8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6"/>
                  <a:gd name="T28" fmla="*/ 0 h 80"/>
                  <a:gd name="T29" fmla="*/ 196 w 196"/>
                  <a:gd name="T30" fmla="*/ 80 h 8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6" h="80">
                    <a:moveTo>
                      <a:pt x="194" y="0"/>
                    </a:moveTo>
                    <a:lnTo>
                      <a:pt x="0" y="36"/>
                    </a:lnTo>
                    <a:lnTo>
                      <a:pt x="2" y="58"/>
                    </a:lnTo>
                    <a:lnTo>
                      <a:pt x="8" y="80"/>
                    </a:lnTo>
                    <a:lnTo>
                      <a:pt x="196" y="18"/>
                    </a:lnTo>
                    <a:lnTo>
                      <a:pt x="194" y="0"/>
                    </a:lnTo>
                    <a:close/>
                  </a:path>
                </a:pathLst>
              </a:custGeom>
              <a:solidFill>
                <a:srgbClr val="E8E9F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78"/>
              <p:cNvSpPr>
                <a:spLocks/>
              </p:cNvSpPr>
              <p:nvPr/>
            </p:nvSpPr>
            <p:spPr bwMode="auto">
              <a:xfrm>
                <a:off x="2113521" y="2245182"/>
                <a:ext cx="96133" cy="28122"/>
              </a:xfrm>
              <a:custGeom>
                <a:avLst/>
                <a:gdLst>
                  <a:gd name="T0" fmla="*/ 0 w 212"/>
                  <a:gd name="T1" fmla="*/ 2147483647 h 62"/>
                  <a:gd name="T2" fmla="*/ 2147483647 w 212"/>
                  <a:gd name="T3" fmla="*/ 2147483647 h 62"/>
                  <a:gd name="T4" fmla="*/ 2147483647 w 212"/>
                  <a:gd name="T5" fmla="*/ 2147483647 h 62"/>
                  <a:gd name="T6" fmla="*/ 2147483647 w 212"/>
                  <a:gd name="T7" fmla="*/ 2147483647 h 62"/>
                  <a:gd name="T8" fmla="*/ 2147483647 w 212"/>
                  <a:gd name="T9" fmla="*/ 0 h 62"/>
                  <a:gd name="T10" fmla="*/ 2147483647 w 212"/>
                  <a:gd name="T11" fmla="*/ 0 h 62"/>
                  <a:gd name="T12" fmla="*/ 0 w 212"/>
                  <a:gd name="T13" fmla="*/ 2147483647 h 62"/>
                  <a:gd name="T14" fmla="*/ 0 w 212"/>
                  <a:gd name="T15" fmla="*/ 2147483647 h 6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12"/>
                  <a:gd name="T25" fmla="*/ 0 h 62"/>
                  <a:gd name="T26" fmla="*/ 212 w 212"/>
                  <a:gd name="T27" fmla="*/ 62 h 6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2" h="62">
                    <a:moveTo>
                      <a:pt x="0" y="6"/>
                    </a:moveTo>
                    <a:lnTo>
                      <a:pt x="206" y="62"/>
                    </a:lnTo>
                    <a:lnTo>
                      <a:pt x="212" y="38"/>
                    </a:lnTo>
                    <a:lnTo>
                      <a:pt x="2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DABFD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79"/>
              <p:cNvSpPr>
                <a:spLocks/>
              </p:cNvSpPr>
              <p:nvPr/>
            </p:nvSpPr>
            <p:spPr bwMode="auto">
              <a:xfrm>
                <a:off x="2114428" y="2241553"/>
                <a:ext cx="97946" cy="20865"/>
              </a:xfrm>
              <a:custGeom>
                <a:avLst/>
                <a:gdLst>
                  <a:gd name="T0" fmla="*/ 0 w 216"/>
                  <a:gd name="T1" fmla="*/ 0 h 46"/>
                  <a:gd name="T2" fmla="*/ 0 w 216"/>
                  <a:gd name="T3" fmla="*/ 0 h 46"/>
                  <a:gd name="T4" fmla="*/ 0 w 216"/>
                  <a:gd name="T5" fmla="*/ 2147483647 h 46"/>
                  <a:gd name="T6" fmla="*/ 2147483647 w 216"/>
                  <a:gd name="T7" fmla="*/ 2147483647 h 46"/>
                  <a:gd name="T8" fmla="*/ 2147483647 w 216"/>
                  <a:gd name="T9" fmla="*/ 2147483647 h 46"/>
                  <a:gd name="T10" fmla="*/ 2147483647 w 216"/>
                  <a:gd name="T11" fmla="*/ 2147483647 h 46"/>
                  <a:gd name="T12" fmla="*/ 2147483647 w 216"/>
                  <a:gd name="T13" fmla="*/ 2147483647 h 46"/>
                  <a:gd name="T14" fmla="*/ 0 w 216"/>
                  <a:gd name="T15" fmla="*/ 0 h 4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16"/>
                  <a:gd name="T25" fmla="*/ 0 h 46"/>
                  <a:gd name="T26" fmla="*/ 216 w 216"/>
                  <a:gd name="T27" fmla="*/ 46 h 4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" h="46">
                    <a:moveTo>
                      <a:pt x="0" y="0"/>
                    </a:moveTo>
                    <a:lnTo>
                      <a:pt x="0" y="0"/>
                    </a:lnTo>
                    <a:lnTo>
                      <a:pt x="0" y="8"/>
                    </a:lnTo>
                    <a:lnTo>
                      <a:pt x="210" y="46"/>
                    </a:lnTo>
                    <a:lnTo>
                      <a:pt x="214" y="28"/>
                    </a:lnTo>
                    <a:lnTo>
                      <a:pt x="216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D1E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80"/>
              <p:cNvSpPr>
                <a:spLocks/>
              </p:cNvSpPr>
              <p:nvPr/>
            </p:nvSpPr>
            <p:spPr bwMode="auto">
              <a:xfrm>
                <a:off x="2114428" y="2234296"/>
                <a:ext cx="97946" cy="10886"/>
              </a:xfrm>
              <a:custGeom>
                <a:avLst/>
                <a:gdLst>
                  <a:gd name="T0" fmla="*/ 2147483647 w 216"/>
                  <a:gd name="T1" fmla="*/ 0 h 24"/>
                  <a:gd name="T2" fmla="*/ 0 w 216"/>
                  <a:gd name="T3" fmla="*/ 2147483647 h 24"/>
                  <a:gd name="T4" fmla="*/ 0 w 216"/>
                  <a:gd name="T5" fmla="*/ 2147483647 h 24"/>
                  <a:gd name="T6" fmla="*/ 0 w 216"/>
                  <a:gd name="T7" fmla="*/ 2147483647 h 24"/>
                  <a:gd name="T8" fmla="*/ 2147483647 w 216"/>
                  <a:gd name="T9" fmla="*/ 2147483647 h 24"/>
                  <a:gd name="T10" fmla="*/ 2147483647 w 216"/>
                  <a:gd name="T11" fmla="*/ 2147483647 h 24"/>
                  <a:gd name="T12" fmla="*/ 2147483647 w 216"/>
                  <a:gd name="T13" fmla="*/ 0 h 24"/>
                  <a:gd name="T14" fmla="*/ 2147483647 w 216"/>
                  <a:gd name="T15" fmla="*/ 0 h 2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16"/>
                  <a:gd name="T25" fmla="*/ 0 h 24"/>
                  <a:gd name="T26" fmla="*/ 216 w 216"/>
                  <a:gd name="T27" fmla="*/ 24 h 2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" h="24">
                    <a:moveTo>
                      <a:pt x="216" y="0"/>
                    </a:moveTo>
                    <a:lnTo>
                      <a:pt x="0" y="4"/>
                    </a:lnTo>
                    <a:lnTo>
                      <a:pt x="0" y="16"/>
                    </a:lnTo>
                    <a:lnTo>
                      <a:pt x="216" y="24"/>
                    </a:lnTo>
                    <a:lnTo>
                      <a:pt x="216" y="0"/>
                    </a:lnTo>
                    <a:close/>
                  </a:path>
                </a:pathLst>
              </a:custGeom>
              <a:solidFill>
                <a:srgbClr val="DABFD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81"/>
              <p:cNvSpPr>
                <a:spLocks/>
              </p:cNvSpPr>
              <p:nvPr/>
            </p:nvSpPr>
            <p:spPr bwMode="auto">
              <a:xfrm>
                <a:off x="2101732" y="2175331"/>
                <a:ext cx="95226" cy="39915"/>
              </a:xfrm>
              <a:custGeom>
                <a:avLst/>
                <a:gdLst>
                  <a:gd name="T0" fmla="*/ 2147483647 w 210"/>
                  <a:gd name="T1" fmla="*/ 0 h 88"/>
                  <a:gd name="T2" fmla="*/ 0 w 210"/>
                  <a:gd name="T3" fmla="*/ 2147483647 h 88"/>
                  <a:gd name="T4" fmla="*/ 0 w 210"/>
                  <a:gd name="T5" fmla="*/ 2147483647 h 88"/>
                  <a:gd name="T6" fmla="*/ 2147483647 w 210"/>
                  <a:gd name="T7" fmla="*/ 2147483647 h 88"/>
                  <a:gd name="T8" fmla="*/ 2147483647 w 210"/>
                  <a:gd name="T9" fmla="*/ 2147483647 h 88"/>
                  <a:gd name="T10" fmla="*/ 2147483647 w 210"/>
                  <a:gd name="T11" fmla="*/ 2147483647 h 88"/>
                  <a:gd name="T12" fmla="*/ 2147483647 w 210"/>
                  <a:gd name="T13" fmla="*/ 2147483647 h 88"/>
                  <a:gd name="T14" fmla="*/ 2147483647 w 210"/>
                  <a:gd name="T15" fmla="*/ 0 h 88"/>
                  <a:gd name="T16" fmla="*/ 2147483647 w 210"/>
                  <a:gd name="T17" fmla="*/ 0 h 8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10"/>
                  <a:gd name="T28" fmla="*/ 0 h 88"/>
                  <a:gd name="T29" fmla="*/ 210 w 210"/>
                  <a:gd name="T30" fmla="*/ 88 h 8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10" h="88">
                    <a:moveTo>
                      <a:pt x="198" y="0"/>
                    </a:moveTo>
                    <a:lnTo>
                      <a:pt x="0" y="80"/>
                    </a:lnTo>
                    <a:lnTo>
                      <a:pt x="4" y="82"/>
                    </a:lnTo>
                    <a:lnTo>
                      <a:pt x="8" y="88"/>
                    </a:lnTo>
                    <a:lnTo>
                      <a:pt x="210" y="18"/>
                    </a:lnTo>
                    <a:lnTo>
                      <a:pt x="198" y="0"/>
                    </a:lnTo>
                    <a:close/>
                  </a:path>
                </a:pathLst>
              </a:custGeom>
              <a:solidFill>
                <a:srgbClr val="C2C8E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82"/>
              <p:cNvSpPr>
                <a:spLocks/>
              </p:cNvSpPr>
              <p:nvPr/>
            </p:nvSpPr>
            <p:spPr bwMode="auto">
              <a:xfrm>
                <a:off x="2113521" y="2223410"/>
                <a:ext cx="98853" cy="12700"/>
              </a:xfrm>
              <a:custGeom>
                <a:avLst/>
                <a:gdLst>
                  <a:gd name="T0" fmla="*/ 0 w 218"/>
                  <a:gd name="T1" fmla="*/ 2147483647 h 28"/>
                  <a:gd name="T2" fmla="*/ 0 w 218"/>
                  <a:gd name="T3" fmla="*/ 2147483647 h 28"/>
                  <a:gd name="T4" fmla="*/ 2147483647 w 218"/>
                  <a:gd name="T5" fmla="*/ 2147483647 h 28"/>
                  <a:gd name="T6" fmla="*/ 2147483647 w 218"/>
                  <a:gd name="T7" fmla="*/ 2147483647 h 28"/>
                  <a:gd name="T8" fmla="*/ 2147483647 w 218"/>
                  <a:gd name="T9" fmla="*/ 2147483647 h 28"/>
                  <a:gd name="T10" fmla="*/ 2147483647 w 218"/>
                  <a:gd name="T11" fmla="*/ 0 h 28"/>
                  <a:gd name="T12" fmla="*/ 0 w 218"/>
                  <a:gd name="T13" fmla="*/ 2147483647 h 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18"/>
                  <a:gd name="T22" fmla="*/ 0 h 28"/>
                  <a:gd name="T23" fmla="*/ 218 w 218"/>
                  <a:gd name="T24" fmla="*/ 28 h 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18" h="28">
                    <a:moveTo>
                      <a:pt x="0" y="18"/>
                    </a:moveTo>
                    <a:lnTo>
                      <a:pt x="0" y="18"/>
                    </a:lnTo>
                    <a:lnTo>
                      <a:pt x="2" y="28"/>
                    </a:lnTo>
                    <a:lnTo>
                      <a:pt x="218" y="24"/>
                    </a:lnTo>
                    <a:lnTo>
                      <a:pt x="216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DBDEE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83"/>
              <p:cNvSpPr>
                <a:spLocks/>
              </p:cNvSpPr>
              <p:nvPr/>
            </p:nvSpPr>
            <p:spPr bwMode="auto">
              <a:xfrm>
                <a:off x="2105359" y="2183495"/>
                <a:ext cx="106109" cy="48079"/>
              </a:xfrm>
              <a:custGeom>
                <a:avLst/>
                <a:gdLst>
                  <a:gd name="T0" fmla="*/ 2147483647 w 234"/>
                  <a:gd name="T1" fmla="*/ 2147483647 h 106"/>
                  <a:gd name="T2" fmla="*/ 2147483647 w 234"/>
                  <a:gd name="T3" fmla="*/ 2147483647 h 106"/>
                  <a:gd name="T4" fmla="*/ 2147483647 w 234"/>
                  <a:gd name="T5" fmla="*/ 2147483647 h 106"/>
                  <a:gd name="T6" fmla="*/ 2147483647 w 234"/>
                  <a:gd name="T7" fmla="*/ 0 h 106"/>
                  <a:gd name="T8" fmla="*/ 0 w 234"/>
                  <a:gd name="T9" fmla="*/ 2147483647 h 106"/>
                  <a:gd name="T10" fmla="*/ 0 w 234"/>
                  <a:gd name="T11" fmla="*/ 2147483647 h 106"/>
                  <a:gd name="T12" fmla="*/ 2147483647 w 234"/>
                  <a:gd name="T13" fmla="*/ 2147483647 h 106"/>
                  <a:gd name="T14" fmla="*/ 2147483647 w 234"/>
                  <a:gd name="T15" fmla="*/ 2147483647 h 106"/>
                  <a:gd name="T16" fmla="*/ 2147483647 w 234"/>
                  <a:gd name="T17" fmla="*/ 2147483647 h 106"/>
                  <a:gd name="T18" fmla="*/ 2147483647 w 234"/>
                  <a:gd name="T19" fmla="*/ 2147483647 h 106"/>
                  <a:gd name="T20" fmla="*/ 2147483647 w 234"/>
                  <a:gd name="T21" fmla="*/ 2147483647 h 106"/>
                  <a:gd name="T22" fmla="*/ 2147483647 w 234"/>
                  <a:gd name="T23" fmla="*/ 2147483647 h 106"/>
                  <a:gd name="T24" fmla="*/ 2147483647 w 234"/>
                  <a:gd name="T25" fmla="*/ 2147483647 h 106"/>
                  <a:gd name="T26" fmla="*/ 2147483647 w 234"/>
                  <a:gd name="T27" fmla="*/ 2147483647 h 106"/>
                  <a:gd name="T28" fmla="*/ 2147483647 w 234"/>
                  <a:gd name="T29" fmla="*/ 2147483647 h 10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34"/>
                  <a:gd name="T46" fmla="*/ 0 h 106"/>
                  <a:gd name="T47" fmla="*/ 234 w 234"/>
                  <a:gd name="T48" fmla="*/ 106 h 10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34" h="106">
                    <a:moveTo>
                      <a:pt x="226" y="54"/>
                    </a:moveTo>
                    <a:lnTo>
                      <a:pt x="226" y="54"/>
                    </a:lnTo>
                    <a:lnTo>
                      <a:pt x="216" y="26"/>
                    </a:lnTo>
                    <a:lnTo>
                      <a:pt x="202" y="0"/>
                    </a:lnTo>
                    <a:lnTo>
                      <a:pt x="0" y="70"/>
                    </a:lnTo>
                    <a:lnTo>
                      <a:pt x="10" y="84"/>
                    </a:lnTo>
                    <a:lnTo>
                      <a:pt x="16" y="100"/>
                    </a:lnTo>
                    <a:lnTo>
                      <a:pt x="18" y="106"/>
                    </a:lnTo>
                    <a:lnTo>
                      <a:pt x="234" y="88"/>
                    </a:lnTo>
                    <a:lnTo>
                      <a:pt x="230" y="72"/>
                    </a:lnTo>
                    <a:lnTo>
                      <a:pt x="226" y="54"/>
                    </a:lnTo>
                    <a:close/>
                  </a:path>
                </a:pathLst>
              </a:custGeom>
              <a:solidFill>
                <a:srgbClr val="E8E9F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84"/>
              <p:cNvSpPr>
                <a:spLocks/>
              </p:cNvSpPr>
              <p:nvPr/>
            </p:nvSpPr>
            <p:spPr bwMode="auto">
              <a:xfrm>
                <a:off x="1933046" y="2203453"/>
                <a:ext cx="88877" cy="29936"/>
              </a:xfrm>
              <a:custGeom>
                <a:avLst/>
                <a:gdLst>
                  <a:gd name="T0" fmla="*/ 2147483647 w 196"/>
                  <a:gd name="T1" fmla="*/ 2147483647 h 66"/>
                  <a:gd name="T2" fmla="*/ 2147483647 w 196"/>
                  <a:gd name="T3" fmla="*/ 0 h 66"/>
                  <a:gd name="T4" fmla="*/ 2147483647 w 196"/>
                  <a:gd name="T5" fmla="*/ 0 h 66"/>
                  <a:gd name="T6" fmla="*/ 2147483647 w 196"/>
                  <a:gd name="T7" fmla="*/ 2147483647 h 66"/>
                  <a:gd name="T8" fmla="*/ 0 w 196"/>
                  <a:gd name="T9" fmla="*/ 2147483647 h 66"/>
                  <a:gd name="T10" fmla="*/ 2147483647 w 196"/>
                  <a:gd name="T11" fmla="*/ 2147483647 h 66"/>
                  <a:gd name="T12" fmla="*/ 2147483647 w 196"/>
                  <a:gd name="T13" fmla="*/ 2147483647 h 66"/>
                  <a:gd name="T14" fmla="*/ 2147483647 w 196"/>
                  <a:gd name="T15" fmla="*/ 2147483647 h 66"/>
                  <a:gd name="T16" fmla="*/ 2147483647 w 196"/>
                  <a:gd name="T17" fmla="*/ 2147483647 h 66"/>
                  <a:gd name="T18" fmla="*/ 2147483647 w 196"/>
                  <a:gd name="T19" fmla="*/ 2147483647 h 6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96"/>
                  <a:gd name="T31" fmla="*/ 0 h 66"/>
                  <a:gd name="T32" fmla="*/ 196 w 196"/>
                  <a:gd name="T33" fmla="*/ 66 h 6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96" h="66">
                    <a:moveTo>
                      <a:pt x="196" y="46"/>
                    </a:moveTo>
                    <a:lnTo>
                      <a:pt x="18" y="0"/>
                    </a:lnTo>
                    <a:lnTo>
                      <a:pt x="8" y="18"/>
                    </a:lnTo>
                    <a:lnTo>
                      <a:pt x="0" y="38"/>
                    </a:lnTo>
                    <a:lnTo>
                      <a:pt x="186" y="66"/>
                    </a:lnTo>
                    <a:lnTo>
                      <a:pt x="190" y="54"/>
                    </a:lnTo>
                    <a:lnTo>
                      <a:pt x="196" y="46"/>
                    </a:lnTo>
                    <a:close/>
                  </a:path>
                </a:pathLst>
              </a:custGeom>
              <a:solidFill>
                <a:srgbClr val="E8E9F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85"/>
              <p:cNvSpPr>
                <a:spLocks/>
              </p:cNvSpPr>
              <p:nvPr/>
            </p:nvSpPr>
            <p:spPr bwMode="auto">
              <a:xfrm>
                <a:off x="1925791" y="2238832"/>
                <a:ext cx="90691" cy="16329"/>
              </a:xfrm>
              <a:custGeom>
                <a:avLst/>
                <a:gdLst>
                  <a:gd name="T0" fmla="*/ 2147483647 w 200"/>
                  <a:gd name="T1" fmla="*/ 0 h 36"/>
                  <a:gd name="T2" fmla="*/ 2147483647 w 200"/>
                  <a:gd name="T3" fmla="*/ 0 h 36"/>
                  <a:gd name="T4" fmla="*/ 2147483647 w 200"/>
                  <a:gd name="T5" fmla="*/ 2147483647 h 36"/>
                  <a:gd name="T6" fmla="*/ 0 w 200"/>
                  <a:gd name="T7" fmla="*/ 2147483647 h 36"/>
                  <a:gd name="T8" fmla="*/ 2147483647 w 200"/>
                  <a:gd name="T9" fmla="*/ 2147483647 h 36"/>
                  <a:gd name="T10" fmla="*/ 2147483647 w 200"/>
                  <a:gd name="T11" fmla="*/ 2147483647 h 36"/>
                  <a:gd name="T12" fmla="*/ 2147483647 w 200"/>
                  <a:gd name="T13" fmla="*/ 2147483647 h 36"/>
                  <a:gd name="T14" fmla="*/ 2147483647 w 200"/>
                  <a:gd name="T15" fmla="*/ 0 h 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00"/>
                  <a:gd name="T25" fmla="*/ 0 h 36"/>
                  <a:gd name="T26" fmla="*/ 200 w 200"/>
                  <a:gd name="T27" fmla="*/ 36 h 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00" h="36">
                    <a:moveTo>
                      <a:pt x="4" y="0"/>
                    </a:moveTo>
                    <a:lnTo>
                      <a:pt x="4" y="0"/>
                    </a:lnTo>
                    <a:lnTo>
                      <a:pt x="2" y="18"/>
                    </a:lnTo>
                    <a:lnTo>
                      <a:pt x="0" y="36"/>
                    </a:lnTo>
                    <a:lnTo>
                      <a:pt x="200" y="20"/>
                    </a:lnTo>
                    <a:lnTo>
                      <a:pt x="200" y="4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DBDEE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86"/>
              <p:cNvSpPr>
                <a:spLocks/>
              </p:cNvSpPr>
              <p:nvPr/>
            </p:nvSpPr>
            <p:spPr bwMode="auto">
              <a:xfrm>
                <a:off x="1927605" y="2220689"/>
                <a:ext cx="89784" cy="19957"/>
              </a:xfrm>
              <a:custGeom>
                <a:avLst/>
                <a:gdLst>
                  <a:gd name="T0" fmla="*/ 2147483647 w 198"/>
                  <a:gd name="T1" fmla="*/ 2147483647 h 44"/>
                  <a:gd name="T2" fmla="*/ 2147483647 w 198"/>
                  <a:gd name="T3" fmla="*/ 0 h 44"/>
                  <a:gd name="T4" fmla="*/ 2147483647 w 198"/>
                  <a:gd name="T5" fmla="*/ 0 h 44"/>
                  <a:gd name="T6" fmla="*/ 2147483647 w 198"/>
                  <a:gd name="T7" fmla="*/ 2147483647 h 44"/>
                  <a:gd name="T8" fmla="*/ 0 w 198"/>
                  <a:gd name="T9" fmla="*/ 2147483647 h 44"/>
                  <a:gd name="T10" fmla="*/ 2147483647 w 198"/>
                  <a:gd name="T11" fmla="*/ 2147483647 h 44"/>
                  <a:gd name="T12" fmla="*/ 2147483647 w 198"/>
                  <a:gd name="T13" fmla="*/ 2147483647 h 44"/>
                  <a:gd name="T14" fmla="*/ 2147483647 w 198"/>
                  <a:gd name="T15" fmla="*/ 2147483647 h 44"/>
                  <a:gd name="T16" fmla="*/ 2147483647 w 198"/>
                  <a:gd name="T17" fmla="*/ 2147483647 h 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98"/>
                  <a:gd name="T28" fmla="*/ 0 h 44"/>
                  <a:gd name="T29" fmla="*/ 198 w 198"/>
                  <a:gd name="T30" fmla="*/ 44 h 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98" h="44">
                    <a:moveTo>
                      <a:pt x="198" y="28"/>
                    </a:moveTo>
                    <a:lnTo>
                      <a:pt x="12" y="0"/>
                    </a:lnTo>
                    <a:lnTo>
                      <a:pt x="6" y="20"/>
                    </a:lnTo>
                    <a:lnTo>
                      <a:pt x="0" y="40"/>
                    </a:lnTo>
                    <a:lnTo>
                      <a:pt x="196" y="44"/>
                    </a:lnTo>
                    <a:lnTo>
                      <a:pt x="198" y="28"/>
                    </a:lnTo>
                    <a:close/>
                  </a:path>
                </a:pathLst>
              </a:custGeom>
              <a:solidFill>
                <a:srgbClr val="DBDEE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87"/>
              <p:cNvSpPr>
                <a:spLocks/>
              </p:cNvSpPr>
              <p:nvPr/>
            </p:nvSpPr>
            <p:spPr bwMode="auto">
              <a:xfrm>
                <a:off x="2049131" y="2253346"/>
                <a:ext cx="9069" cy="8164"/>
              </a:xfrm>
              <a:custGeom>
                <a:avLst/>
                <a:gdLst>
                  <a:gd name="T0" fmla="*/ 2147483647 w 20"/>
                  <a:gd name="T1" fmla="*/ 0 h 18"/>
                  <a:gd name="T2" fmla="*/ 0 w 20"/>
                  <a:gd name="T3" fmla="*/ 2147483647 h 18"/>
                  <a:gd name="T4" fmla="*/ 0 w 20"/>
                  <a:gd name="T5" fmla="*/ 2147483647 h 18"/>
                  <a:gd name="T6" fmla="*/ 2147483647 w 20"/>
                  <a:gd name="T7" fmla="*/ 2147483647 h 18"/>
                  <a:gd name="T8" fmla="*/ 2147483647 w 20"/>
                  <a:gd name="T9" fmla="*/ 2147483647 h 18"/>
                  <a:gd name="T10" fmla="*/ 2147483647 w 20"/>
                  <a:gd name="T11" fmla="*/ 2147483647 h 18"/>
                  <a:gd name="T12" fmla="*/ 2147483647 w 20"/>
                  <a:gd name="T13" fmla="*/ 2147483647 h 18"/>
                  <a:gd name="T14" fmla="*/ 2147483647 w 20"/>
                  <a:gd name="T15" fmla="*/ 2147483647 h 18"/>
                  <a:gd name="T16" fmla="*/ 2147483647 w 20"/>
                  <a:gd name="T17" fmla="*/ 0 h 18"/>
                  <a:gd name="T18" fmla="*/ 2147483647 w 20"/>
                  <a:gd name="T19" fmla="*/ 0 h 1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0"/>
                  <a:gd name="T31" fmla="*/ 0 h 18"/>
                  <a:gd name="T32" fmla="*/ 20 w 20"/>
                  <a:gd name="T33" fmla="*/ 18 h 1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0" h="18">
                    <a:moveTo>
                      <a:pt x="6" y="0"/>
                    </a:moveTo>
                    <a:lnTo>
                      <a:pt x="0" y="8"/>
                    </a:lnTo>
                    <a:lnTo>
                      <a:pt x="8" y="14"/>
                    </a:lnTo>
                    <a:lnTo>
                      <a:pt x="20" y="18"/>
                    </a:lnTo>
                    <a:lnTo>
                      <a:pt x="20" y="8"/>
                    </a:lnTo>
                    <a:lnTo>
                      <a:pt x="12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EBEAD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Freeform 88"/>
              <p:cNvSpPr>
                <a:spLocks/>
              </p:cNvSpPr>
              <p:nvPr/>
            </p:nvSpPr>
            <p:spPr bwMode="auto">
              <a:xfrm>
                <a:off x="2043689" y="2226131"/>
                <a:ext cx="40811" cy="35379"/>
              </a:xfrm>
              <a:custGeom>
                <a:avLst/>
                <a:gdLst>
                  <a:gd name="T0" fmla="*/ 2147483647 w 90"/>
                  <a:gd name="T1" fmla="*/ 2147483647 h 78"/>
                  <a:gd name="T2" fmla="*/ 2147483647 w 90"/>
                  <a:gd name="T3" fmla="*/ 2147483647 h 78"/>
                  <a:gd name="T4" fmla="*/ 2147483647 w 90"/>
                  <a:gd name="T5" fmla="*/ 2147483647 h 78"/>
                  <a:gd name="T6" fmla="*/ 2147483647 w 90"/>
                  <a:gd name="T7" fmla="*/ 0 h 78"/>
                  <a:gd name="T8" fmla="*/ 2147483647 w 90"/>
                  <a:gd name="T9" fmla="*/ 2147483647 h 78"/>
                  <a:gd name="T10" fmla="*/ 2147483647 w 90"/>
                  <a:gd name="T11" fmla="*/ 2147483647 h 78"/>
                  <a:gd name="T12" fmla="*/ 2147483647 w 90"/>
                  <a:gd name="T13" fmla="*/ 2147483647 h 78"/>
                  <a:gd name="T14" fmla="*/ 2147483647 w 90"/>
                  <a:gd name="T15" fmla="*/ 2147483647 h 78"/>
                  <a:gd name="T16" fmla="*/ 0 w 90"/>
                  <a:gd name="T17" fmla="*/ 2147483647 h 78"/>
                  <a:gd name="T18" fmla="*/ 2147483647 w 90"/>
                  <a:gd name="T19" fmla="*/ 2147483647 h 78"/>
                  <a:gd name="T20" fmla="*/ 2147483647 w 90"/>
                  <a:gd name="T21" fmla="*/ 2147483647 h 78"/>
                  <a:gd name="T22" fmla="*/ 2147483647 w 90"/>
                  <a:gd name="T23" fmla="*/ 2147483647 h 78"/>
                  <a:gd name="T24" fmla="*/ 2147483647 w 90"/>
                  <a:gd name="T25" fmla="*/ 2147483647 h 78"/>
                  <a:gd name="T26" fmla="*/ 2147483647 w 90"/>
                  <a:gd name="T27" fmla="*/ 2147483647 h 78"/>
                  <a:gd name="T28" fmla="*/ 2147483647 w 90"/>
                  <a:gd name="T29" fmla="*/ 2147483647 h 78"/>
                  <a:gd name="T30" fmla="*/ 2147483647 w 90"/>
                  <a:gd name="T31" fmla="*/ 2147483647 h 78"/>
                  <a:gd name="T32" fmla="*/ 2147483647 w 90"/>
                  <a:gd name="T33" fmla="*/ 2147483647 h 78"/>
                  <a:gd name="T34" fmla="*/ 2147483647 w 90"/>
                  <a:gd name="T35" fmla="*/ 2147483647 h 78"/>
                  <a:gd name="T36" fmla="*/ 2147483647 w 90"/>
                  <a:gd name="T37" fmla="*/ 2147483647 h 78"/>
                  <a:gd name="T38" fmla="*/ 2147483647 w 90"/>
                  <a:gd name="T39" fmla="*/ 2147483647 h 78"/>
                  <a:gd name="T40" fmla="*/ 2147483647 w 90"/>
                  <a:gd name="T41" fmla="*/ 2147483647 h 78"/>
                  <a:gd name="T42" fmla="*/ 2147483647 w 90"/>
                  <a:gd name="T43" fmla="*/ 2147483647 h 78"/>
                  <a:gd name="T44" fmla="*/ 2147483647 w 90"/>
                  <a:gd name="T45" fmla="*/ 2147483647 h 78"/>
                  <a:gd name="T46" fmla="*/ 2147483647 w 90"/>
                  <a:gd name="T47" fmla="*/ 2147483647 h 78"/>
                  <a:gd name="T48" fmla="*/ 2147483647 w 90"/>
                  <a:gd name="T49" fmla="*/ 2147483647 h 78"/>
                  <a:gd name="T50" fmla="*/ 2147483647 w 90"/>
                  <a:gd name="T51" fmla="*/ 2147483647 h 78"/>
                  <a:gd name="T52" fmla="*/ 2147483647 w 90"/>
                  <a:gd name="T53" fmla="*/ 2147483647 h 78"/>
                  <a:gd name="T54" fmla="*/ 2147483647 w 90"/>
                  <a:gd name="T55" fmla="*/ 2147483647 h 78"/>
                  <a:gd name="T56" fmla="*/ 2147483647 w 90"/>
                  <a:gd name="T57" fmla="*/ 2147483647 h 78"/>
                  <a:gd name="T58" fmla="*/ 2147483647 w 90"/>
                  <a:gd name="T59" fmla="*/ 2147483647 h 78"/>
                  <a:gd name="T60" fmla="*/ 2147483647 w 90"/>
                  <a:gd name="T61" fmla="*/ 2147483647 h 78"/>
                  <a:gd name="T62" fmla="*/ 2147483647 w 90"/>
                  <a:gd name="T63" fmla="*/ 2147483647 h 78"/>
                  <a:gd name="T64" fmla="*/ 2147483647 w 90"/>
                  <a:gd name="T65" fmla="*/ 2147483647 h 78"/>
                  <a:gd name="T66" fmla="*/ 2147483647 w 90"/>
                  <a:gd name="T67" fmla="*/ 2147483647 h 78"/>
                  <a:gd name="T68" fmla="*/ 2147483647 w 90"/>
                  <a:gd name="T69" fmla="*/ 2147483647 h 7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90"/>
                  <a:gd name="T106" fmla="*/ 0 h 78"/>
                  <a:gd name="T107" fmla="*/ 90 w 90"/>
                  <a:gd name="T108" fmla="*/ 78 h 78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90" h="78">
                    <a:moveTo>
                      <a:pt x="88" y="26"/>
                    </a:moveTo>
                    <a:lnTo>
                      <a:pt x="88" y="26"/>
                    </a:lnTo>
                    <a:lnTo>
                      <a:pt x="84" y="18"/>
                    </a:lnTo>
                    <a:lnTo>
                      <a:pt x="80" y="12"/>
                    </a:lnTo>
                    <a:lnTo>
                      <a:pt x="74" y="8"/>
                    </a:lnTo>
                    <a:lnTo>
                      <a:pt x="68" y="4"/>
                    </a:lnTo>
                    <a:lnTo>
                      <a:pt x="60" y="0"/>
                    </a:lnTo>
                    <a:lnTo>
                      <a:pt x="52" y="0"/>
                    </a:lnTo>
                    <a:lnTo>
                      <a:pt x="42" y="0"/>
                    </a:lnTo>
                    <a:lnTo>
                      <a:pt x="34" y="2"/>
                    </a:lnTo>
                    <a:lnTo>
                      <a:pt x="24" y="4"/>
                    </a:lnTo>
                    <a:lnTo>
                      <a:pt x="18" y="10"/>
                    </a:lnTo>
                    <a:lnTo>
                      <a:pt x="12" y="14"/>
                    </a:lnTo>
                    <a:lnTo>
                      <a:pt x="6" y="22"/>
                    </a:lnTo>
                    <a:lnTo>
                      <a:pt x="2" y="28"/>
                    </a:lnTo>
                    <a:lnTo>
                      <a:pt x="0" y="36"/>
                    </a:lnTo>
                    <a:lnTo>
                      <a:pt x="0" y="44"/>
                    </a:lnTo>
                    <a:lnTo>
                      <a:pt x="2" y="52"/>
                    </a:lnTo>
                    <a:lnTo>
                      <a:pt x="6" y="60"/>
                    </a:lnTo>
                    <a:lnTo>
                      <a:pt x="12" y="68"/>
                    </a:lnTo>
                    <a:lnTo>
                      <a:pt x="18" y="60"/>
                    </a:lnTo>
                    <a:lnTo>
                      <a:pt x="14" y="56"/>
                    </a:lnTo>
                    <a:lnTo>
                      <a:pt x="10" y="48"/>
                    </a:lnTo>
                    <a:lnTo>
                      <a:pt x="10" y="42"/>
                    </a:lnTo>
                    <a:lnTo>
                      <a:pt x="10" y="36"/>
                    </a:lnTo>
                    <a:lnTo>
                      <a:pt x="12" y="30"/>
                    </a:lnTo>
                    <a:lnTo>
                      <a:pt x="14" y="24"/>
                    </a:lnTo>
                    <a:lnTo>
                      <a:pt x="18" y="20"/>
                    </a:lnTo>
                    <a:lnTo>
                      <a:pt x="24" y="16"/>
                    </a:lnTo>
                    <a:lnTo>
                      <a:pt x="30" y="12"/>
                    </a:lnTo>
                    <a:lnTo>
                      <a:pt x="36" y="10"/>
                    </a:lnTo>
                    <a:lnTo>
                      <a:pt x="42" y="8"/>
                    </a:lnTo>
                    <a:lnTo>
                      <a:pt x="50" y="8"/>
                    </a:lnTo>
                    <a:lnTo>
                      <a:pt x="56" y="8"/>
                    </a:lnTo>
                    <a:lnTo>
                      <a:pt x="62" y="10"/>
                    </a:lnTo>
                    <a:lnTo>
                      <a:pt x="68" y="14"/>
                    </a:lnTo>
                    <a:lnTo>
                      <a:pt x="72" y="18"/>
                    </a:lnTo>
                    <a:lnTo>
                      <a:pt x="76" y="22"/>
                    </a:lnTo>
                    <a:lnTo>
                      <a:pt x="78" y="28"/>
                    </a:lnTo>
                    <a:lnTo>
                      <a:pt x="80" y="34"/>
                    </a:lnTo>
                    <a:lnTo>
                      <a:pt x="80" y="42"/>
                    </a:lnTo>
                    <a:lnTo>
                      <a:pt x="78" y="46"/>
                    </a:lnTo>
                    <a:lnTo>
                      <a:pt x="74" y="52"/>
                    </a:lnTo>
                    <a:lnTo>
                      <a:pt x="70" y="58"/>
                    </a:lnTo>
                    <a:lnTo>
                      <a:pt x="66" y="62"/>
                    </a:lnTo>
                    <a:lnTo>
                      <a:pt x="60" y="66"/>
                    </a:lnTo>
                    <a:lnTo>
                      <a:pt x="54" y="68"/>
                    </a:lnTo>
                    <a:lnTo>
                      <a:pt x="42" y="70"/>
                    </a:lnTo>
                    <a:lnTo>
                      <a:pt x="32" y="68"/>
                    </a:lnTo>
                    <a:lnTo>
                      <a:pt x="32" y="78"/>
                    </a:lnTo>
                    <a:lnTo>
                      <a:pt x="44" y="78"/>
                    </a:lnTo>
                    <a:lnTo>
                      <a:pt x="56" y="76"/>
                    </a:lnTo>
                    <a:lnTo>
                      <a:pt x="64" y="74"/>
                    </a:lnTo>
                    <a:lnTo>
                      <a:pt x="72" y="68"/>
                    </a:lnTo>
                    <a:lnTo>
                      <a:pt x="78" y="62"/>
                    </a:lnTo>
                    <a:lnTo>
                      <a:pt x="84" y="56"/>
                    </a:lnTo>
                    <a:lnTo>
                      <a:pt x="86" y="50"/>
                    </a:lnTo>
                    <a:lnTo>
                      <a:pt x="88" y="42"/>
                    </a:lnTo>
                    <a:lnTo>
                      <a:pt x="90" y="34"/>
                    </a:lnTo>
                    <a:lnTo>
                      <a:pt x="88" y="26"/>
                    </a:lnTo>
                    <a:close/>
                  </a:path>
                </a:pathLst>
              </a:custGeom>
              <a:solidFill>
                <a:srgbClr val="EBEAD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Freeform 89"/>
              <p:cNvSpPr>
                <a:spLocks/>
              </p:cNvSpPr>
              <p:nvPr/>
            </p:nvSpPr>
            <p:spPr bwMode="auto">
              <a:xfrm>
                <a:off x="2011947" y="2198010"/>
                <a:ext cx="103388" cy="91623"/>
              </a:xfrm>
              <a:custGeom>
                <a:avLst/>
                <a:gdLst>
                  <a:gd name="T0" fmla="*/ 2147483647 w 228"/>
                  <a:gd name="T1" fmla="*/ 2147483647 h 202"/>
                  <a:gd name="T2" fmla="*/ 2147483647 w 228"/>
                  <a:gd name="T3" fmla="*/ 2147483647 h 202"/>
                  <a:gd name="T4" fmla="*/ 2147483647 w 228"/>
                  <a:gd name="T5" fmla="*/ 2147483647 h 202"/>
                  <a:gd name="T6" fmla="*/ 2147483647 w 228"/>
                  <a:gd name="T7" fmla="*/ 2147483647 h 202"/>
                  <a:gd name="T8" fmla="*/ 2147483647 w 228"/>
                  <a:gd name="T9" fmla="*/ 2147483647 h 202"/>
                  <a:gd name="T10" fmla="*/ 2147483647 w 228"/>
                  <a:gd name="T11" fmla="*/ 2147483647 h 202"/>
                  <a:gd name="T12" fmla="*/ 2147483647 w 228"/>
                  <a:gd name="T13" fmla="*/ 2147483647 h 202"/>
                  <a:gd name="T14" fmla="*/ 2147483647 w 228"/>
                  <a:gd name="T15" fmla="*/ 2147483647 h 202"/>
                  <a:gd name="T16" fmla="*/ 2147483647 w 228"/>
                  <a:gd name="T17" fmla="*/ 2147483647 h 202"/>
                  <a:gd name="T18" fmla="*/ 2147483647 w 228"/>
                  <a:gd name="T19" fmla="*/ 2147483647 h 202"/>
                  <a:gd name="T20" fmla="*/ 2147483647 w 228"/>
                  <a:gd name="T21" fmla="*/ 2147483647 h 202"/>
                  <a:gd name="T22" fmla="*/ 2147483647 w 228"/>
                  <a:gd name="T23" fmla="*/ 2147483647 h 202"/>
                  <a:gd name="T24" fmla="*/ 2147483647 w 228"/>
                  <a:gd name="T25" fmla="*/ 2147483647 h 202"/>
                  <a:gd name="T26" fmla="*/ 2147483647 w 228"/>
                  <a:gd name="T27" fmla="*/ 2147483647 h 202"/>
                  <a:gd name="T28" fmla="*/ 2147483647 w 228"/>
                  <a:gd name="T29" fmla="*/ 2147483647 h 202"/>
                  <a:gd name="T30" fmla="*/ 2147483647 w 228"/>
                  <a:gd name="T31" fmla="*/ 2147483647 h 202"/>
                  <a:gd name="T32" fmla="*/ 2147483647 w 228"/>
                  <a:gd name="T33" fmla="*/ 2147483647 h 202"/>
                  <a:gd name="T34" fmla="*/ 2147483647 w 228"/>
                  <a:gd name="T35" fmla="*/ 2147483647 h 202"/>
                  <a:gd name="T36" fmla="*/ 2147483647 w 228"/>
                  <a:gd name="T37" fmla="*/ 2147483647 h 202"/>
                  <a:gd name="T38" fmla="*/ 2147483647 w 228"/>
                  <a:gd name="T39" fmla="*/ 2147483647 h 202"/>
                  <a:gd name="T40" fmla="*/ 2147483647 w 228"/>
                  <a:gd name="T41" fmla="*/ 2147483647 h 202"/>
                  <a:gd name="T42" fmla="*/ 2147483647 w 228"/>
                  <a:gd name="T43" fmla="*/ 2147483647 h 202"/>
                  <a:gd name="T44" fmla="*/ 2147483647 w 228"/>
                  <a:gd name="T45" fmla="*/ 2147483647 h 202"/>
                  <a:gd name="T46" fmla="*/ 2147483647 w 228"/>
                  <a:gd name="T47" fmla="*/ 2147483647 h 202"/>
                  <a:gd name="T48" fmla="*/ 2147483647 w 228"/>
                  <a:gd name="T49" fmla="*/ 2147483647 h 202"/>
                  <a:gd name="T50" fmla="*/ 2147483647 w 228"/>
                  <a:gd name="T51" fmla="*/ 2147483647 h 202"/>
                  <a:gd name="T52" fmla="*/ 2147483647 w 228"/>
                  <a:gd name="T53" fmla="*/ 2147483647 h 202"/>
                  <a:gd name="T54" fmla="*/ 2147483647 w 228"/>
                  <a:gd name="T55" fmla="*/ 2147483647 h 202"/>
                  <a:gd name="T56" fmla="*/ 2147483647 w 228"/>
                  <a:gd name="T57" fmla="*/ 2147483647 h 202"/>
                  <a:gd name="T58" fmla="*/ 2147483647 w 228"/>
                  <a:gd name="T59" fmla="*/ 2147483647 h 202"/>
                  <a:gd name="T60" fmla="*/ 2147483647 w 228"/>
                  <a:gd name="T61" fmla="*/ 2147483647 h 202"/>
                  <a:gd name="T62" fmla="*/ 2147483647 w 228"/>
                  <a:gd name="T63" fmla="*/ 2147483647 h 202"/>
                  <a:gd name="T64" fmla="*/ 2147483647 w 228"/>
                  <a:gd name="T65" fmla="*/ 2147483647 h 202"/>
                  <a:gd name="T66" fmla="*/ 2147483647 w 228"/>
                  <a:gd name="T67" fmla="*/ 2147483647 h 202"/>
                  <a:gd name="T68" fmla="*/ 2147483647 w 228"/>
                  <a:gd name="T69" fmla="*/ 2147483647 h 202"/>
                  <a:gd name="T70" fmla="*/ 2147483647 w 228"/>
                  <a:gd name="T71" fmla="*/ 0 h 202"/>
                  <a:gd name="T72" fmla="*/ 2147483647 w 228"/>
                  <a:gd name="T73" fmla="*/ 2147483647 h 20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28"/>
                  <a:gd name="T112" fmla="*/ 0 h 202"/>
                  <a:gd name="T113" fmla="*/ 228 w 228"/>
                  <a:gd name="T114" fmla="*/ 202 h 20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28" h="202">
                    <a:moveTo>
                      <a:pt x="86" y="4"/>
                    </a:moveTo>
                    <a:lnTo>
                      <a:pt x="86" y="4"/>
                    </a:lnTo>
                    <a:lnTo>
                      <a:pt x="64" y="14"/>
                    </a:lnTo>
                    <a:lnTo>
                      <a:pt x="46" y="24"/>
                    </a:lnTo>
                    <a:lnTo>
                      <a:pt x="30" y="40"/>
                    </a:lnTo>
                    <a:lnTo>
                      <a:pt x="16" y="56"/>
                    </a:lnTo>
                    <a:lnTo>
                      <a:pt x="8" y="74"/>
                    </a:lnTo>
                    <a:lnTo>
                      <a:pt x="2" y="94"/>
                    </a:lnTo>
                    <a:lnTo>
                      <a:pt x="0" y="114"/>
                    </a:lnTo>
                    <a:lnTo>
                      <a:pt x="4" y="134"/>
                    </a:lnTo>
                    <a:lnTo>
                      <a:pt x="10" y="148"/>
                    </a:lnTo>
                    <a:lnTo>
                      <a:pt x="20" y="162"/>
                    </a:lnTo>
                    <a:lnTo>
                      <a:pt x="30" y="174"/>
                    </a:lnTo>
                    <a:lnTo>
                      <a:pt x="44" y="184"/>
                    </a:lnTo>
                    <a:lnTo>
                      <a:pt x="50" y="176"/>
                    </a:lnTo>
                    <a:lnTo>
                      <a:pt x="38" y="166"/>
                    </a:lnTo>
                    <a:lnTo>
                      <a:pt x="28" y="156"/>
                    </a:lnTo>
                    <a:lnTo>
                      <a:pt x="20" y="144"/>
                    </a:lnTo>
                    <a:lnTo>
                      <a:pt x="16" y="130"/>
                    </a:lnTo>
                    <a:lnTo>
                      <a:pt x="12" y="112"/>
                    </a:lnTo>
                    <a:lnTo>
                      <a:pt x="14" y="94"/>
                    </a:lnTo>
                    <a:lnTo>
                      <a:pt x="18" y="78"/>
                    </a:lnTo>
                    <a:lnTo>
                      <a:pt x="26" y="62"/>
                    </a:lnTo>
                    <a:lnTo>
                      <a:pt x="38" y="48"/>
                    </a:lnTo>
                    <a:lnTo>
                      <a:pt x="52" y="34"/>
                    </a:lnTo>
                    <a:lnTo>
                      <a:pt x="70" y="24"/>
                    </a:lnTo>
                    <a:lnTo>
                      <a:pt x="90" y="16"/>
                    </a:lnTo>
                    <a:lnTo>
                      <a:pt x="110" y="12"/>
                    </a:lnTo>
                    <a:lnTo>
                      <a:pt x="130" y="12"/>
                    </a:lnTo>
                    <a:lnTo>
                      <a:pt x="150" y="14"/>
                    </a:lnTo>
                    <a:lnTo>
                      <a:pt x="168" y="20"/>
                    </a:lnTo>
                    <a:lnTo>
                      <a:pt x="184" y="30"/>
                    </a:lnTo>
                    <a:lnTo>
                      <a:pt x="196" y="40"/>
                    </a:lnTo>
                    <a:lnTo>
                      <a:pt x="208" y="56"/>
                    </a:lnTo>
                    <a:lnTo>
                      <a:pt x="214" y="72"/>
                    </a:lnTo>
                    <a:lnTo>
                      <a:pt x="218" y="90"/>
                    </a:lnTo>
                    <a:lnTo>
                      <a:pt x="216" y="106"/>
                    </a:lnTo>
                    <a:lnTo>
                      <a:pt x="210" y="124"/>
                    </a:lnTo>
                    <a:lnTo>
                      <a:pt x="202" y="140"/>
                    </a:lnTo>
                    <a:lnTo>
                      <a:pt x="190" y="154"/>
                    </a:lnTo>
                    <a:lnTo>
                      <a:pt x="176" y="168"/>
                    </a:lnTo>
                    <a:lnTo>
                      <a:pt x="158" y="178"/>
                    </a:lnTo>
                    <a:lnTo>
                      <a:pt x="140" y="186"/>
                    </a:lnTo>
                    <a:lnTo>
                      <a:pt x="120" y="190"/>
                    </a:lnTo>
                    <a:lnTo>
                      <a:pt x="100" y="190"/>
                    </a:lnTo>
                    <a:lnTo>
                      <a:pt x="100" y="202"/>
                    </a:lnTo>
                    <a:lnTo>
                      <a:pt x="120" y="202"/>
                    </a:lnTo>
                    <a:lnTo>
                      <a:pt x="142" y="196"/>
                    </a:lnTo>
                    <a:lnTo>
                      <a:pt x="164" y="188"/>
                    </a:lnTo>
                    <a:lnTo>
                      <a:pt x="184" y="176"/>
                    </a:lnTo>
                    <a:lnTo>
                      <a:pt x="200" y="162"/>
                    </a:lnTo>
                    <a:lnTo>
                      <a:pt x="212" y="146"/>
                    </a:lnTo>
                    <a:lnTo>
                      <a:pt x="222" y="128"/>
                    </a:lnTo>
                    <a:lnTo>
                      <a:pt x="228" y="108"/>
                    </a:lnTo>
                    <a:lnTo>
                      <a:pt x="228" y="88"/>
                    </a:lnTo>
                    <a:lnTo>
                      <a:pt x="224" y="68"/>
                    </a:lnTo>
                    <a:lnTo>
                      <a:pt x="216" y="50"/>
                    </a:lnTo>
                    <a:lnTo>
                      <a:pt x="206" y="34"/>
                    </a:lnTo>
                    <a:lnTo>
                      <a:pt x="190" y="20"/>
                    </a:lnTo>
                    <a:lnTo>
                      <a:pt x="172" y="10"/>
                    </a:lnTo>
                    <a:lnTo>
                      <a:pt x="152" y="2"/>
                    </a:lnTo>
                    <a:lnTo>
                      <a:pt x="132" y="0"/>
                    </a:lnTo>
                    <a:lnTo>
                      <a:pt x="110" y="0"/>
                    </a:lnTo>
                    <a:lnTo>
                      <a:pt x="86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Freeform 90"/>
              <p:cNvSpPr>
                <a:spLocks/>
              </p:cNvSpPr>
              <p:nvPr/>
            </p:nvSpPr>
            <p:spPr bwMode="auto">
              <a:xfrm>
                <a:off x="2031899" y="2277839"/>
                <a:ext cx="25393" cy="11793"/>
              </a:xfrm>
              <a:custGeom>
                <a:avLst/>
                <a:gdLst>
                  <a:gd name="T0" fmla="*/ 2147483647 w 56"/>
                  <a:gd name="T1" fmla="*/ 0 h 26"/>
                  <a:gd name="T2" fmla="*/ 0 w 56"/>
                  <a:gd name="T3" fmla="*/ 2147483647 h 26"/>
                  <a:gd name="T4" fmla="*/ 0 w 56"/>
                  <a:gd name="T5" fmla="*/ 2147483647 h 26"/>
                  <a:gd name="T6" fmla="*/ 2147483647 w 56"/>
                  <a:gd name="T7" fmla="*/ 2147483647 h 26"/>
                  <a:gd name="T8" fmla="*/ 2147483647 w 56"/>
                  <a:gd name="T9" fmla="*/ 2147483647 h 26"/>
                  <a:gd name="T10" fmla="*/ 2147483647 w 56"/>
                  <a:gd name="T11" fmla="*/ 2147483647 h 26"/>
                  <a:gd name="T12" fmla="*/ 2147483647 w 56"/>
                  <a:gd name="T13" fmla="*/ 2147483647 h 26"/>
                  <a:gd name="T14" fmla="*/ 2147483647 w 56"/>
                  <a:gd name="T15" fmla="*/ 2147483647 h 26"/>
                  <a:gd name="T16" fmla="*/ 2147483647 w 56"/>
                  <a:gd name="T17" fmla="*/ 2147483647 h 26"/>
                  <a:gd name="T18" fmla="*/ 2147483647 w 56"/>
                  <a:gd name="T19" fmla="*/ 2147483647 h 26"/>
                  <a:gd name="T20" fmla="*/ 2147483647 w 56"/>
                  <a:gd name="T21" fmla="*/ 2147483647 h 26"/>
                  <a:gd name="T22" fmla="*/ 2147483647 w 56"/>
                  <a:gd name="T23" fmla="*/ 2147483647 h 26"/>
                  <a:gd name="T24" fmla="*/ 2147483647 w 56"/>
                  <a:gd name="T25" fmla="*/ 0 h 26"/>
                  <a:gd name="T26" fmla="*/ 2147483647 w 56"/>
                  <a:gd name="T27" fmla="*/ 0 h 2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6"/>
                  <a:gd name="T43" fmla="*/ 0 h 26"/>
                  <a:gd name="T44" fmla="*/ 56 w 56"/>
                  <a:gd name="T45" fmla="*/ 26 h 2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6" h="26">
                    <a:moveTo>
                      <a:pt x="6" y="0"/>
                    </a:moveTo>
                    <a:lnTo>
                      <a:pt x="0" y="8"/>
                    </a:lnTo>
                    <a:lnTo>
                      <a:pt x="12" y="16"/>
                    </a:lnTo>
                    <a:lnTo>
                      <a:pt x="26" y="20"/>
                    </a:lnTo>
                    <a:lnTo>
                      <a:pt x="40" y="24"/>
                    </a:lnTo>
                    <a:lnTo>
                      <a:pt x="56" y="26"/>
                    </a:lnTo>
                    <a:lnTo>
                      <a:pt x="56" y="14"/>
                    </a:lnTo>
                    <a:lnTo>
                      <a:pt x="42" y="12"/>
                    </a:lnTo>
                    <a:lnTo>
                      <a:pt x="30" y="10"/>
                    </a:lnTo>
                    <a:lnTo>
                      <a:pt x="18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Freeform 91"/>
              <p:cNvSpPr>
                <a:spLocks/>
              </p:cNvSpPr>
              <p:nvPr/>
            </p:nvSpPr>
            <p:spPr bwMode="auto">
              <a:xfrm>
                <a:off x="2017389" y="2203453"/>
                <a:ext cx="93412" cy="80737"/>
              </a:xfrm>
              <a:custGeom>
                <a:avLst/>
                <a:gdLst>
                  <a:gd name="T0" fmla="*/ 2147483647 w 206"/>
                  <a:gd name="T1" fmla="*/ 2147483647 h 178"/>
                  <a:gd name="T2" fmla="*/ 2147483647 w 206"/>
                  <a:gd name="T3" fmla="*/ 2147483647 h 178"/>
                  <a:gd name="T4" fmla="*/ 2147483647 w 206"/>
                  <a:gd name="T5" fmla="*/ 2147483647 h 178"/>
                  <a:gd name="T6" fmla="*/ 2147483647 w 206"/>
                  <a:gd name="T7" fmla="*/ 2147483647 h 178"/>
                  <a:gd name="T8" fmla="*/ 2147483647 w 206"/>
                  <a:gd name="T9" fmla="*/ 2147483647 h 178"/>
                  <a:gd name="T10" fmla="*/ 2147483647 w 206"/>
                  <a:gd name="T11" fmla="*/ 2147483647 h 178"/>
                  <a:gd name="T12" fmla="*/ 2147483647 w 206"/>
                  <a:gd name="T13" fmla="*/ 2147483647 h 178"/>
                  <a:gd name="T14" fmla="*/ 2147483647 w 206"/>
                  <a:gd name="T15" fmla="*/ 2147483647 h 178"/>
                  <a:gd name="T16" fmla="*/ 2147483647 w 206"/>
                  <a:gd name="T17" fmla="*/ 2147483647 h 178"/>
                  <a:gd name="T18" fmla="*/ 2147483647 w 206"/>
                  <a:gd name="T19" fmla="*/ 2147483647 h 178"/>
                  <a:gd name="T20" fmla="*/ 2147483647 w 206"/>
                  <a:gd name="T21" fmla="*/ 2147483647 h 178"/>
                  <a:gd name="T22" fmla="*/ 2147483647 w 206"/>
                  <a:gd name="T23" fmla="*/ 2147483647 h 178"/>
                  <a:gd name="T24" fmla="*/ 2147483647 w 206"/>
                  <a:gd name="T25" fmla="*/ 2147483647 h 178"/>
                  <a:gd name="T26" fmla="*/ 2147483647 w 206"/>
                  <a:gd name="T27" fmla="*/ 2147483647 h 178"/>
                  <a:gd name="T28" fmla="*/ 2147483647 w 206"/>
                  <a:gd name="T29" fmla="*/ 2147483647 h 178"/>
                  <a:gd name="T30" fmla="*/ 2147483647 w 206"/>
                  <a:gd name="T31" fmla="*/ 2147483647 h 178"/>
                  <a:gd name="T32" fmla="*/ 2147483647 w 206"/>
                  <a:gd name="T33" fmla="*/ 2147483647 h 178"/>
                  <a:gd name="T34" fmla="*/ 2147483647 w 206"/>
                  <a:gd name="T35" fmla="*/ 2147483647 h 178"/>
                  <a:gd name="T36" fmla="*/ 2147483647 w 206"/>
                  <a:gd name="T37" fmla="*/ 2147483647 h 178"/>
                  <a:gd name="T38" fmla="*/ 2147483647 w 206"/>
                  <a:gd name="T39" fmla="*/ 2147483647 h 178"/>
                  <a:gd name="T40" fmla="*/ 2147483647 w 206"/>
                  <a:gd name="T41" fmla="*/ 2147483647 h 178"/>
                  <a:gd name="T42" fmla="*/ 2147483647 w 206"/>
                  <a:gd name="T43" fmla="*/ 2147483647 h 178"/>
                  <a:gd name="T44" fmla="*/ 2147483647 w 206"/>
                  <a:gd name="T45" fmla="*/ 2147483647 h 178"/>
                  <a:gd name="T46" fmla="*/ 2147483647 w 206"/>
                  <a:gd name="T47" fmla="*/ 2147483647 h 178"/>
                  <a:gd name="T48" fmla="*/ 2147483647 w 206"/>
                  <a:gd name="T49" fmla="*/ 2147483647 h 178"/>
                  <a:gd name="T50" fmla="*/ 2147483647 w 206"/>
                  <a:gd name="T51" fmla="*/ 2147483647 h 178"/>
                  <a:gd name="T52" fmla="*/ 2147483647 w 206"/>
                  <a:gd name="T53" fmla="*/ 2147483647 h 178"/>
                  <a:gd name="T54" fmla="*/ 2147483647 w 206"/>
                  <a:gd name="T55" fmla="*/ 2147483647 h 178"/>
                  <a:gd name="T56" fmla="*/ 2147483647 w 206"/>
                  <a:gd name="T57" fmla="*/ 2147483647 h 178"/>
                  <a:gd name="T58" fmla="*/ 2147483647 w 206"/>
                  <a:gd name="T59" fmla="*/ 2147483647 h 178"/>
                  <a:gd name="T60" fmla="*/ 2147483647 w 206"/>
                  <a:gd name="T61" fmla="*/ 2147483647 h 178"/>
                  <a:gd name="T62" fmla="*/ 2147483647 w 206"/>
                  <a:gd name="T63" fmla="*/ 2147483647 h 178"/>
                  <a:gd name="T64" fmla="*/ 2147483647 w 206"/>
                  <a:gd name="T65" fmla="*/ 2147483647 h 178"/>
                  <a:gd name="T66" fmla="*/ 2147483647 w 206"/>
                  <a:gd name="T67" fmla="*/ 2147483647 h 178"/>
                  <a:gd name="T68" fmla="*/ 2147483647 w 206"/>
                  <a:gd name="T69" fmla="*/ 2147483647 h 178"/>
                  <a:gd name="T70" fmla="*/ 2147483647 w 206"/>
                  <a:gd name="T71" fmla="*/ 2147483647 h 178"/>
                  <a:gd name="T72" fmla="*/ 2147483647 w 206"/>
                  <a:gd name="T73" fmla="*/ 2147483647 h 178"/>
                  <a:gd name="T74" fmla="*/ 2147483647 w 206"/>
                  <a:gd name="T75" fmla="*/ 0 h 178"/>
                  <a:gd name="T76" fmla="*/ 2147483647 w 206"/>
                  <a:gd name="T77" fmla="*/ 2147483647 h 178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06"/>
                  <a:gd name="T118" fmla="*/ 0 h 178"/>
                  <a:gd name="T119" fmla="*/ 206 w 206"/>
                  <a:gd name="T120" fmla="*/ 178 h 178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06" h="178">
                    <a:moveTo>
                      <a:pt x="78" y="4"/>
                    </a:moveTo>
                    <a:lnTo>
                      <a:pt x="78" y="4"/>
                    </a:lnTo>
                    <a:lnTo>
                      <a:pt x="58" y="12"/>
                    </a:lnTo>
                    <a:lnTo>
                      <a:pt x="40" y="22"/>
                    </a:lnTo>
                    <a:lnTo>
                      <a:pt x="26" y="36"/>
                    </a:lnTo>
                    <a:lnTo>
                      <a:pt x="14" y="50"/>
                    </a:lnTo>
                    <a:lnTo>
                      <a:pt x="6" y="66"/>
                    </a:lnTo>
                    <a:lnTo>
                      <a:pt x="2" y="82"/>
                    </a:lnTo>
                    <a:lnTo>
                      <a:pt x="0" y="100"/>
                    </a:lnTo>
                    <a:lnTo>
                      <a:pt x="4" y="118"/>
                    </a:lnTo>
                    <a:lnTo>
                      <a:pt x="10" y="134"/>
                    </a:lnTo>
                    <a:lnTo>
                      <a:pt x="20" y="148"/>
                    </a:lnTo>
                    <a:lnTo>
                      <a:pt x="34" y="160"/>
                    </a:lnTo>
                    <a:lnTo>
                      <a:pt x="50" y="170"/>
                    </a:lnTo>
                    <a:lnTo>
                      <a:pt x="80" y="124"/>
                    </a:lnTo>
                    <a:lnTo>
                      <a:pt x="72" y="120"/>
                    </a:lnTo>
                    <a:lnTo>
                      <a:pt x="66" y="116"/>
                    </a:lnTo>
                    <a:lnTo>
                      <a:pt x="62" y="108"/>
                    </a:lnTo>
                    <a:lnTo>
                      <a:pt x="60" y="102"/>
                    </a:lnTo>
                    <a:lnTo>
                      <a:pt x="58" y="94"/>
                    </a:lnTo>
                    <a:lnTo>
                      <a:pt x="58" y="86"/>
                    </a:lnTo>
                    <a:lnTo>
                      <a:pt x="60" y="78"/>
                    </a:lnTo>
                    <a:lnTo>
                      <a:pt x="64" y="72"/>
                    </a:lnTo>
                    <a:lnTo>
                      <a:pt x="70" y="64"/>
                    </a:lnTo>
                    <a:lnTo>
                      <a:pt x="76" y="60"/>
                    </a:lnTo>
                    <a:lnTo>
                      <a:pt x="82" y="54"/>
                    </a:lnTo>
                    <a:lnTo>
                      <a:pt x="92" y="52"/>
                    </a:lnTo>
                    <a:lnTo>
                      <a:pt x="100" y="50"/>
                    </a:lnTo>
                    <a:lnTo>
                      <a:pt x="110" y="50"/>
                    </a:lnTo>
                    <a:lnTo>
                      <a:pt x="118" y="50"/>
                    </a:lnTo>
                    <a:lnTo>
                      <a:pt x="126" y="54"/>
                    </a:lnTo>
                    <a:lnTo>
                      <a:pt x="132" y="58"/>
                    </a:lnTo>
                    <a:lnTo>
                      <a:pt x="138" y="62"/>
                    </a:lnTo>
                    <a:lnTo>
                      <a:pt x="142" y="68"/>
                    </a:lnTo>
                    <a:lnTo>
                      <a:pt x="146" y="76"/>
                    </a:lnTo>
                    <a:lnTo>
                      <a:pt x="148" y="84"/>
                    </a:lnTo>
                    <a:lnTo>
                      <a:pt x="146" y="92"/>
                    </a:lnTo>
                    <a:lnTo>
                      <a:pt x="144" y="100"/>
                    </a:lnTo>
                    <a:lnTo>
                      <a:pt x="142" y="106"/>
                    </a:lnTo>
                    <a:lnTo>
                      <a:pt x="136" y="112"/>
                    </a:lnTo>
                    <a:lnTo>
                      <a:pt x="130" y="118"/>
                    </a:lnTo>
                    <a:lnTo>
                      <a:pt x="122" y="124"/>
                    </a:lnTo>
                    <a:lnTo>
                      <a:pt x="114" y="126"/>
                    </a:lnTo>
                    <a:lnTo>
                      <a:pt x="104" y="128"/>
                    </a:lnTo>
                    <a:lnTo>
                      <a:pt x="96" y="128"/>
                    </a:lnTo>
                    <a:lnTo>
                      <a:pt x="88" y="128"/>
                    </a:lnTo>
                    <a:lnTo>
                      <a:pt x="80" y="124"/>
                    </a:lnTo>
                    <a:lnTo>
                      <a:pt x="64" y="174"/>
                    </a:lnTo>
                    <a:lnTo>
                      <a:pt x="78" y="178"/>
                    </a:lnTo>
                    <a:lnTo>
                      <a:pt x="94" y="178"/>
                    </a:lnTo>
                    <a:lnTo>
                      <a:pt x="110" y="176"/>
                    </a:lnTo>
                    <a:lnTo>
                      <a:pt x="128" y="174"/>
                    </a:lnTo>
                    <a:lnTo>
                      <a:pt x="146" y="166"/>
                    </a:lnTo>
                    <a:lnTo>
                      <a:pt x="164" y="156"/>
                    </a:lnTo>
                    <a:lnTo>
                      <a:pt x="178" y="142"/>
                    </a:lnTo>
                    <a:lnTo>
                      <a:pt x="190" y="128"/>
                    </a:lnTo>
                    <a:lnTo>
                      <a:pt x="198" y="112"/>
                    </a:lnTo>
                    <a:lnTo>
                      <a:pt x="204" y="94"/>
                    </a:lnTo>
                    <a:lnTo>
                      <a:pt x="206" y="78"/>
                    </a:lnTo>
                    <a:lnTo>
                      <a:pt x="202" y="60"/>
                    </a:lnTo>
                    <a:lnTo>
                      <a:pt x="196" y="44"/>
                    </a:lnTo>
                    <a:lnTo>
                      <a:pt x="184" y="28"/>
                    </a:lnTo>
                    <a:lnTo>
                      <a:pt x="172" y="18"/>
                    </a:lnTo>
                    <a:lnTo>
                      <a:pt x="156" y="8"/>
                    </a:lnTo>
                    <a:lnTo>
                      <a:pt x="138" y="2"/>
                    </a:lnTo>
                    <a:lnTo>
                      <a:pt x="118" y="0"/>
                    </a:lnTo>
                    <a:lnTo>
                      <a:pt x="98" y="0"/>
                    </a:lnTo>
                    <a:lnTo>
                      <a:pt x="78" y="4"/>
                    </a:lnTo>
                    <a:close/>
                  </a:path>
                </a:pathLst>
              </a:custGeom>
              <a:solidFill>
                <a:srgbClr val="D3D2A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Freeform 92"/>
              <p:cNvSpPr>
                <a:spLocks/>
              </p:cNvSpPr>
              <p:nvPr/>
            </p:nvSpPr>
            <p:spPr bwMode="auto">
              <a:xfrm>
                <a:off x="2040062" y="2259696"/>
                <a:ext cx="13604" cy="22679"/>
              </a:xfrm>
              <a:custGeom>
                <a:avLst/>
                <a:gdLst>
                  <a:gd name="T0" fmla="*/ 2147483647 w 30"/>
                  <a:gd name="T1" fmla="*/ 0 h 50"/>
                  <a:gd name="T2" fmla="*/ 0 w 30"/>
                  <a:gd name="T3" fmla="*/ 2147483647 h 50"/>
                  <a:gd name="T4" fmla="*/ 0 w 30"/>
                  <a:gd name="T5" fmla="*/ 2147483647 h 50"/>
                  <a:gd name="T6" fmla="*/ 2147483647 w 30"/>
                  <a:gd name="T7" fmla="*/ 2147483647 h 50"/>
                  <a:gd name="T8" fmla="*/ 2147483647 w 30"/>
                  <a:gd name="T9" fmla="*/ 0 h 50"/>
                  <a:gd name="T10" fmla="*/ 2147483647 w 30"/>
                  <a:gd name="T11" fmla="*/ 0 h 50"/>
                  <a:gd name="T12" fmla="*/ 2147483647 w 30"/>
                  <a:gd name="T13" fmla="*/ 0 h 50"/>
                  <a:gd name="T14" fmla="*/ 2147483647 w 30"/>
                  <a:gd name="T15" fmla="*/ 0 h 5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30"/>
                  <a:gd name="T25" fmla="*/ 0 h 50"/>
                  <a:gd name="T26" fmla="*/ 30 w 30"/>
                  <a:gd name="T27" fmla="*/ 50 h 5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30" h="50">
                    <a:moveTo>
                      <a:pt x="30" y="0"/>
                    </a:moveTo>
                    <a:lnTo>
                      <a:pt x="0" y="46"/>
                    </a:lnTo>
                    <a:lnTo>
                      <a:pt x="14" y="50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D3D2A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Freeform 93"/>
              <p:cNvSpPr>
                <a:spLocks/>
              </p:cNvSpPr>
              <p:nvPr/>
            </p:nvSpPr>
            <p:spPr bwMode="auto">
              <a:xfrm>
                <a:off x="1852331" y="2071915"/>
                <a:ext cx="435317" cy="385542"/>
              </a:xfrm>
              <a:custGeom>
                <a:avLst/>
                <a:gdLst>
                  <a:gd name="T0" fmla="*/ 2147483647 w 960"/>
                  <a:gd name="T1" fmla="*/ 2147483647 h 850"/>
                  <a:gd name="T2" fmla="*/ 0 w 960"/>
                  <a:gd name="T3" fmla="*/ 2147483647 h 850"/>
                  <a:gd name="T4" fmla="*/ 2147483647 w 960"/>
                  <a:gd name="T5" fmla="*/ 2147483647 h 850"/>
                  <a:gd name="T6" fmla="*/ 2147483647 w 960"/>
                  <a:gd name="T7" fmla="*/ 2147483647 h 850"/>
                  <a:gd name="T8" fmla="*/ 2147483647 w 960"/>
                  <a:gd name="T9" fmla="*/ 2147483647 h 850"/>
                  <a:gd name="T10" fmla="*/ 2147483647 w 960"/>
                  <a:gd name="T11" fmla="*/ 2147483647 h 850"/>
                  <a:gd name="T12" fmla="*/ 2147483647 w 960"/>
                  <a:gd name="T13" fmla="*/ 2147483647 h 850"/>
                  <a:gd name="T14" fmla="*/ 2147483647 w 960"/>
                  <a:gd name="T15" fmla="*/ 2147483647 h 850"/>
                  <a:gd name="T16" fmla="*/ 2147483647 w 960"/>
                  <a:gd name="T17" fmla="*/ 2147483647 h 850"/>
                  <a:gd name="T18" fmla="*/ 2147483647 w 960"/>
                  <a:gd name="T19" fmla="*/ 2147483647 h 850"/>
                  <a:gd name="T20" fmla="*/ 2147483647 w 960"/>
                  <a:gd name="T21" fmla="*/ 2147483647 h 850"/>
                  <a:gd name="T22" fmla="*/ 2147483647 w 960"/>
                  <a:gd name="T23" fmla="*/ 2147483647 h 850"/>
                  <a:gd name="T24" fmla="*/ 2147483647 w 960"/>
                  <a:gd name="T25" fmla="*/ 2147483647 h 850"/>
                  <a:gd name="T26" fmla="*/ 2147483647 w 960"/>
                  <a:gd name="T27" fmla="*/ 2147483647 h 850"/>
                  <a:gd name="T28" fmla="*/ 2147483647 w 960"/>
                  <a:gd name="T29" fmla="*/ 2147483647 h 850"/>
                  <a:gd name="T30" fmla="*/ 2147483647 w 960"/>
                  <a:gd name="T31" fmla="*/ 2147483647 h 850"/>
                  <a:gd name="T32" fmla="*/ 2147483647 w 960"/>
                  <a:gd name="T33" fmla="*/ 2147483647 h 850"/>
                  <a:gd name="T34" fmla="*/ 2147483647 w 960"/>
                  <a:gd name="T35" fmla="*/ 2147483647 h 850"/>
                  <a:gd name="T36" fmla="*/ 2147483647 w 960"/>
                  <a:gd name="T37" fmla="*/ 2147483647 h 850"/>
                  <a:gd name="T38" fmla="*/ 2147483647 w 960"/>
                  <a:gd name="T39" fmla="*/ 2147483647 h 850"/>
                  <a:gd name="T40" fmla="*/ 2147483647 w 960"/>
                  <a:gd name="T41" fmla="*/ 0 h 850"/>
                  <a:gd name="T42" fmla="*/ 2147483647 w 960"/>
                  <a:gd name="T43" fmla="*/ 2147483647 h 85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960"/>
                  <a:gd name="T67" fmla="*/ 0 h 850"/>
                  <a:gd name="T68" fmla="*/ 960 w 960"/>
                  <a:gd name="T69" fmla="*/ 850 h 85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960" h="850">
                    <a:moveTo>
                      <a:pt x="2" y="450"/>
                    </a:moveTo>
                    <a:lnTo>
                      <a:pt x="0" y="450"/>
                    </a:lnTo>
                    <a:lnTo>
                      <a:pt x="10" y="480"/>
                    </a:lnTo>
                    <a:lnTo>
                      <a:pt x="536" y="850"/>
                    </a:lnTo>
                    <a:lnTo>
                      <a:pt x="960" y="296"/>
                    </a:lnTo>
                    <a:lnTo>
                      <a:pt x="950" y="274"/>
                    </a:lnTo>
                    <a:lnTo>
                      <a:pt x="442" y="4"/>
                    </a:lnTo>
                    <a:lnTo>
                      <a:pt x="440" y="10"/>
                    </a:lnTo>
                    <a:lnTo>
                      <a:pt x="944" y="280"/>
                    </a:lnTo>
                    <a:lnTo>
                      <a:pt x="952" y="296"/>
                    </a:lnTo>
                    <a:lnTo>
                      <a:pt x="534" y="840"/>
                    </a:lnTo>
                    <a:lnTo>
                      <a:pt x="16" y="474"/>
                    </a:lnTo>
                    <a:lnTo>
                      <a:pt x="8" y="452"/>
                    </a:lnTo>
                    <a:lnTo>
                      <a:pt x="440" y="4"/>
                    </a:lnTo>
                    <a:lnTo>
                      <a:pt x="434" y="0"/>
                    </a:lnTo>
                    <a:lnTo>
                      <a:pt x="2" y="45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94"/>
              <p:cNvSpPr>
                <a:spLocks/>
              </p:cNvSpPr>
              <p:nvPr/>
            </p:nvSpPr>
            <p:spPr bwMode="auto">
              <a:xfrm>
                <a:off x="1855052" y="2198010"/>
                <a:ext cx="427155" cy="248561"/>
              </a:xfrm>
              <a:custGeom>
                <a:avLst/>
                <a:gdLst>
                  <a:gd name="T0" fmla="*/ 2147483647 w 942"/>
                  <a:gd name="T1" fmla="*/ 2147483647 h 548"/>
                  <a:gd name="T2" fmla="*/ 2147483647 w 942"/>
                  <a:gd name="T3" fmla="*/ 2147483647 h 548"/>
                  <a:gd name="T4" fmla="*/ 2147483647 w 942"/>
                  <a:gd name="T5" fmla="*/ 2147483647 h 548"/>
                  <a:gd name="T6" fmla="*/ 0 w 942"/>
                  <a:gd name="T7" fmla="*/ 2147483647 h 548"/>
                  <a:gd name="T8" fmla="*/ 2147483647 w 942"/>
                  <a:gd name="T9" fmla="*/ 2147483647 h 548"/>
                  <a:gd name="T10" fmla="*/ 2147483647 w 942"/>
                  <a:gd name="T11" fmla="*/ 2147483647 h 548"/>
                  <a:gd name="T12" fmla="*/ 2147483647 w 942"/>
                  <a:gd name="T13" fmla="*/ 0 h 548"/>
                  <a:gd name="T14" fmla="*/ 2147483647 w 942"/>
                  <a:gd name="T15" fmla="*/ 0 h 548"/>
                  <a:gd name="T16" fmla="*/ 2147483647 w 942"/>
                  <a:gd name="T17" fmla="*/ 2147483647 h 548"/>
                  <a:gd name="T18" fmla="*/ 2147483647 w 942"/>
                  <a:gd name="T19" fmla="*/ 2147483647 h 54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942"/>
                  <a:gd name="T31" fmla="*/ 0 h 548"/>
                  <a:gd name="T32" fmla="*/ 942 w 942"/>
                  <a:gd name="T33" fmla="*/ 548 h 54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942" h="548">
                    <a:moveTo>
                      <a:pt x="522" y="538"/>
                    </a:moveTo>
                    <a:lnTo>
                      <a:pt x="522" y="538"/>
                    </a:lnTo>
                    <a:lnTo>
                      <a:pt x="4" y="172"/>
                    </a:lnTo>
                    <a:lnTo>
                      <a:pt x="0" y="178"/>
                    </a:lnTo>
                    <a:lnTo>
                      <a:pt x="524" y="548"/>
                    </a:lnTo>
                    <a:lnTo>
                      <a:pt x="942" y="4"/>
                    </a:lnTo>
                    <a:lnTo>
                      <a:pt x="936" y="0"/>
                    </a:lnTo>
                    <a:lnTo>
                      <a:pt x="522" y="53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95"/>
              <p:cNvSpPr>
                <a:spLocks/>
              </p:cNvSpPr>
              <p:nvPr/>
            </p:nvSpPr>
            <p:spPr bwMode="auto">
              <a:xfrm>
                <a:off x="1856866" y="2071915"/>
                <a:ext cx="207683" cy="205925"/>
              </a:xfrm>
              <a:custGeom>
                <a:avLst/>
                <a:gdLst>
                  <a:gd name="T0" fmla="*/ 2147483647 w 458"/>
                  <a:gd name="T1" fmla="*/ 0 h 454"/>
                  <a:gd name="T2" fmla="*/ 2147483647 w 458"/>
                  <a:gd name="T3" fmla="*/ 0 h 454"/>
                  <a:gd name="T4" fmla="*/ 2147483647 w 458"/>
                  <a:gd name="T5" fmla="*/ 2147483647 h 454"/>
                  <a:gd name="T6" fmla="*/ 2147483647 w 458"/>
                  <a:gd name="T7" fmla="*/ 2147483647 h 454"/>
                  <a:gd name="T8" fmla="*/ 2147483647 w 458"/>
                  <a:gd name="T9" fmla="*/ 2147483647 h 454"/>
                  <a:gd name="T10" fmla="*/ 2147483647 w 458"/>
                  <a:gd name="T11" fmla="*/ 2147483647 h 454"/>
                  <a:gd name="T12" fmla="*/ 0 w 458"/>
                  <a:gd name="T13" fmla="*/ 2147483647 h 454"/>
                  <a:gd name="T14" fmla="*/ 2147483647 w 458"/>
                  <a:gd name="T15" fmla="*/ 2147483647 h 454"/>
                  <a:gd name="T16" fmla="*/ 2147483647 w 458"/>
                  <a:gd name="T17" fmla="*/ 2147483647 h 454"/>
                  <a:gd name="T18" fmla="*/ 2147483647 w 458"/>
                  <a:gd name="T19" fmla="*/ 2147483647 h 454"/>
                  <a:gd name="T20" fmla="*/ 2147483647 w 458"/>
                  <a:gd name="T21" fmla="*/ 2147483647 h 454"/>
                  <a:gd name="T22" fmla="*/ 2147483647 w 458"/>
                  <a:gd name="T23" fmla="*/ 0 h 4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458"/>
                  <a:gd name="T37" fmla="*/ 0 h 454"/>
                  <a:gd name="T38" fmla="*/ 458 w 458"/>
                  <a:gd name="T39" fmla="*/ 454 h 45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458" h="454">
                    <a:moveTo>
                      <a:pt x="424" y="0"/>
                    </a:moveTo>
                    <a:lnTo>
                      <a:pt x="424" y="0"/>
                    </a:lnTo>
                    <a:lnTo>
                      <a:pt x="450" y="154"/>
                    </a:lnTo>
                    <a:lnTo>
                      <a:pt x="236" y="380"/>
                    </a:lnTo>
                    <a:lnTo>
                      <a:pt x="0" y="446"/>
                    </a:lnTo>
                    <a:lnTo>
                      <a:pt x="2" y="454"/>
                    </a:lnTo>
                    <a:lnTo>
                      <a:pt x="240" y="386"/>
                    </a:lnTo>
                    <a:lnTo>
                      <a:pt x="458" y="156"/>
                    </a:lnTo>
                    <a:lnTo>
                      <a:pt x="432" y="4"/>
                    </a:lnTo>
                    <a:lnTo>
                      <a:pt x="42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2057400" y="2286000"/>
              <a:ext cx="305410" cy="324417"/>
              <a:chOff x="2132990" y="2438400"/>
              <a:chExt cx="305410" cy="324417"/>
            </a:xfrm>
          </p:grpSpPr>
          <p:sp>
            <p:nvSpPr>
              <p:cNvPr id="40" name="AutoShape 6"/>
              <p:cNvSpPr>
                <a:spLocks noChangeAspect="1" noChangeArrowheads="1" noTextEdit="1"/>
              </p:cNvSpPr>
              <p:nvPr/>
            </p:nvSpPr>
            <p:spPr bwMode="auto">
              <a:xfrm>
                <a:off x="2132990" y="2438400"/>
                <a:ext cx="305410" cy="3244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8"/>
              <p:cNvSpPr>
                <a:spLocks/>
              </p:cNvSpPr>
              <p:nvPr/>
            </p:nvSpPr>
            <p:spPr bwMode="auto">
              <a:xfrm>
                <a:off x="2133786" y="2439209"/>
                <a:ext cx="303819" cy="322798"/>
              </a:xfrm>
              <a:custGeom>
                <a:avLst/>
                <a:gdLst/>
                <a:ahLst/>
                <a:cxnLst>
                  <a:cxn ang="0">
                    <a:pos x="600" y="0"/>
                  </a:cxn>
                  <a:cxn ang="0">
                    <a:pos x="0" y="0"/>
                  </a:cxn>
                  <a:cxn ang="0">
                    <a:pos x="0" y="1096"/>
                  </a:cxn>
                  <a:cxn ang="0">
                    <a:pos x="880" y="1096"/>
                  </a:cxn>
                  <a:cxn ang="0">
                    <a:pos x="880" y="1096"/>
                  </a:cxn>
                  <a:cxn ang="0">
                    <a:pos x="880" y="530"/>
                  </a:cxn>
                  <a:cxn ang="0">
                    <a:pos x="880" y="530"/>
                  </a:cxn>
                  <a:cxn ang="0">
                    <a:pos x="1030" y="378"/>
                  </a:cxn>
                  <a:cxn ang="0">
                    <a:pos x="1030" y="378"/>
                  </a:cxn>
                  <a:cxn ang="0">
                    <a:pos x="1038" y="370"/>
                  </a:cxn>
                  <a:cxn ang="0">
                    <a:pos x="1044" y="360"/>
                  </a:cxn>
                  <a:cxn ang="0">
                    <a:pos x="1046" y="348"/>
                  </a:cxn>
                  <a:cxn ang="0">
                    <a:pos x="1048" y="338"/>
                  </a:cxn>
                  <a:cxn ang="0">
                    <a:pos x="1048" y="338"/>
                  </a:cxn>
                  <a:cxn ang="0">
                    <a:pos x="1048" y="338"/>
                  </a:cxn>
                  <a:cxn ang="0">
                    <a:pos x="1048" y="338"/>
                  </a:cxn>
                  <a:cxn ang="0">
                    <a:pos x="1046" y="326"/>
                  </a:cxn>
                  <a:cxn ang="0">
                    <a:pos x="1044" y="314"/>
                  </a:cxn>
                  <a:cxn ang="0">
                    <a:pos x="1038" y="304"/>
                  </a:cxn>
                  <a:cxn ang="0">
                    <a:pos x="1030" y="296"/>
                  </a:cxn>
                  <a:cxn ang="0">
                    <a:pos x="896" y="162"/>
                  </a:cxn>
                  <a:cxn ang="0">
                    <a:pos x="896" y="162"/>
                  </a:cxn>
                  <a:cxn ang="0">
                    <a:pos x="888" y="154"/>
                  </a:cxn>
                  <a:cxn ang="0">
                    <a:pos x="878" y="148"/>
                  </a:cxn>
                  <a:cxn ang="0">
                    <a:pos x="866" y="146"/>
                  </a:cxn>
                  <a:cxn ang="0">
                    <a:pos x="854" y="144"/>
                  </a:cxn>
                  <a:cxn ang="0">
                    <a:pos x="844" y="146"/>
                  </a:cxn>
                  <a:cxn ang="0">
                    <a:pos x="832" y="148"/>
                  </a:cxn>
                  <a:cxn ang="0">
                    <a:pos x="822" y="154"/>
                  </a:cxn>
                  <a:cxn ang="0">
                    <a:pos x="814" y="162"/>
                  </a:cxn>
                  <a:cxn ang="0">
                    <a:pos x="814" y="162"/>
                  </a:cxn>
                  <a:cxn ang="0">
                    <a:pos x="794" y="180"/>
                  </a:cxn>
                  <a:cxn ang="0">
                    <a:pos x="794" y="180"/>
                  </a:cxn>
                  <a:cxn ang="0">
                    <a:pos x="614" y="0"/>
                  </a:cxn>
                  <a:cxn ang="0">
                    <a:pos x="600" y="0"/>
                  </a:cxn>
                </a:cxnLst>
                <a:rect l="0" t="0" r="r" b="b"/>
                <a:pathLst>
                  <a:path w="1048" h="1096">
                    <a:moveTo>
                      <a:pt x="600" y="0"/>
                    </a:moveTo>
                    <a:lnTo>
                      <a:pt x="0" y="0"/>
                    </a:lnTo>
                    <a:lnTo>
                      <a:pt x="0" y="1096"/>
                    </a:lnTo>
                    <a:lnTo>
                      <a:pt x="880" y="1096"/>
                    </a:lnTo>
                    <a:lnTo>
                      <a:pt x="880" y="1096"/>
                    </a:lnTo>
                    <a:lnTo>
                      <a:pt x="880" y="530"/>
                    </a:lnTo>
                    <a:lnTo>
                      <a:pt x="880" y="530"/>
                    </a:lnTo>
                    <a:lnTo>
                      <a:pt x="1030" y="378"/>
                    </a:lnTo>
                    <a:lnTo>
                      <a:pt x="1030" y="378"/>
                    </a:lnTo>
                    <a:lnTo>
                      <a:pt x="1038" y="370"/>
                    </a:lnTo>
                    <a:lnTo>
                      <a:pt x="1044" y="360"/>
                    </a:lnTo>
                    <a:lnTo>
                      <a:pt x="1046" y="348"/>
                    </a:lnTo>
                    <a:lnTo>
                      <a:pt x="1048" y="338"/>
                    </a:lnTo>
                    <a:lnTo>
                      <a:pt x="1048" y="338"/>
                    </a:lnTo>
                    <a:lnTo>
                      <a:pt x="1048" y="338"/>
                    </a:lnTo>
                    <a:lnTo>
                      <a:pt x="1048" y="338"/>
                    </a:lnTo>
                    <a:lnTo>
                      <a:pt x="1046" y="326"/>
                    </a:lnTo>
                    <a:lnTo>
                      <a:pt x="1044" y="314"/>
                    </a:lnTo>
                    <a:lnTo>
                      <a:pt x="1038" y="304"/>
                    </a:lnTo>
                    <a:lnTo>
                      <a:pt x="1030" y="296"/>
                    </a:lnTo>
                    <a:lnTo>
                      <a:pt x="896" y="162"/>
                    </a:lnTo>
                    <a:lnTo>
                      <a:pt x="896" y="162"/>
                    </a:lnTo>
                    <a:lnTo>
                      <a:pt x="888" y="154"/>
                    </a:lnTo>
                    <a:lnTo>
                      <a:pt x="878" y="148"/>
                    </a:lnTo>
                    <a:lnTo>
                      <a:pt x="866" y="146"/>
                    </a:lnTo>
                    <a:lnTo>
                      <a:pt x="854" y="144"/>
                    </a:lnTo>
                    <a:lnTo>
                      <a:pt x="844" y="146"/>
                    </a:lnTo>
                    <a:lnTo>
                      <a:pt x="832" y="148"/>
                    </a:lnTo>
                    <a:lnTo>
                      <a:pt x="822" y="154"/>
                    </a:lnTo>
                    <a:lnTo>
                      <a:pt x="814" y="162"/>
                    </a:lnTo>
                    <a:lnTo>
                      <a:pt x="814" y="162"/>
                    </a:lnTo>
                    <a:lnTo>
                      <a:pt x="794" y="180"/>
                    </a:lnTo>
                    <a:lnTo>
                      <a:pt x="794" y="180"/>
                    </a:lnTo>
                    <a:lnTo>
                      <a:pt x="614" y="0"/>
                    </a:lnTo>
                    <a:lnTo>
                      <a:pt x="600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Freeform 9"/>
              <p:cNvSpPr>
                <a:spLocks/>
              </p:cNvSpPr>
              <p:nvPr/>
            </p:nvSpPr>
            <p:spPr bwMode="auto">
              <a:xfrm>
                <a:off x="2141088" y="2446628"/>
                <a:ext cx="289214" cy="307961"/>
              </a:xfrm>
              <a:custGeom>
                <a:avLst/>
                <a:gdLst>
                  <a:gd name="T0" fmla="*/ 2147483647 w 1000"/>
                  <a:gd name="T1" fmla="*/ 0 h 1048"/>
                  <a:gd name="T2" fmla="*/ 0 w 1000"/>
                  <a:gd name="T3" fmla="*/ 0 h 1048"/>
                  <a:gd name="T4" fmla="*/ 0 w 1000"/>
                  <a:gd name="T5" fmla="*/ 2147483647 h 1048"/>
                  <a:gd name="T6" fmla="*/ 2147483647 w 1000"/>
                  <a:gd name="T7" fmla="*/ 2147483647 h 1048"/>
                  <a:gd name="T8" fmla="*/ 2147483647 w 1000"/>
                  <a:gd name="T9" fmla="*/ 2147483647 h 1048"/>
                  <a:gd name="T10" fmla="*/ 2147483647 w 1000"/>
                  <a:gd name="T11" fmla="*/ 2147483647 h 1048"/>
                  <a:gd name="T12" fmla="*/ 2147483647 w 1000"/>
                  <a:gd name="T13" fmla="*/ 2147483647 h 1048"/>
                  <a:gd name="T14" fmla="*/ 2147483647 w 1000"/>
                  <a:gd name="T15" fmla="*/ 2147483647 h 1048"/>
                  <a:gd name="T16" fmla="*/ 2147483647 w 1000"/>
                  <a:gd name="T17" fmla="*/ 2147483647 h 1048"/>
                  <a:gd name="T18" fmla="*/ 2147483647 w 1000"/>
                  <a:gd name="T19" fmla="*/ 2147483647 h 1048"/>
                  <a:gd name="T20" fmla="*/ 2147483647 w 1000"/>
                  <a:gd name="T21" fmla="*/ 2147483647 h 1048"/>
                  <a:gd name="T22" fmla="*/ 2147483647 w 1000"/>
                  <a:gd name="T23" fmla="*/ 2147483647 h 1048"/>
                  <a:gd name="T24" fmla="*/ 2147483647 w 1000"/>
                  <a:gd name="T25" fmla="*/ 2147483647 h 1048"/>
                  <a:gd name="T26" fmla="*/ 2147483647 w 1000"/>
                  <a:gd name="T27" fmla="*/ 2147483647 h 1048"/>
                  <a:gd name="T28" fmla="*/ 2147483647 w 1000"/>
                  <a:gd name="T29" fmla="*/ 2147483647 h 1048"/>
                  <a:gd name="T30" fmla="*/ 2147483647 w 1000"/>
                  <a:gd name="T31" fmla="*/ 2147483647 h 1048"/>
                  <a:gd name="T32" fmla="*/ 2147483647 w 1000"/>
                  <a:gd name="T33" fmla="*/ 2147483647 h 1048"/>
                  <a:gd name="T34" fmla="*/ 2147483647 w 1000"/>
                  <a:gd name="T35" fmla="*/ 2147483647 h 1048"/>
                  <a:gd name="T36" fmla="*/ 2147483647 w 1000"/>
                  <a:gd name="T37" fmla="*/ 2147483647 h 1048"/>
                  <a:gd name="T38" fmla="*/ 2147483647 w 1000"/>
                  <a:gd name="T39" fmla="*/ 2147483647 h 1048"/>
                  <a:gd name="T40" fmla="*/ 2147483647 w 1000"/>
                  <a:gd name="T41" fmla="*/ 2147483647 h 1048"/>
                  <a:gd name="T42" fmla="*/ 2147483647 w 1000"/>
                  <a:gd name="T43" fmla="*/ 2147483647 h 1048"/>
                  <a:gd name="T44" fmla="*/ 2147483647 w 1000"/>
                  <a:gd name="T45" fmla="*/ 2147483647 h 1048"/>
                  <a:gd name="T46" fmla="*/ 2147483647 w 1000"/>
                  <a:gd name="T47" fmla="*/ 2147483647 h 1048"/>
                  <a:gd name="T48" fmla="*/ 2147483647 w 1000"/>
                  <a:gd name="T49" fmla="*/ 2147483647 h 1048"/>
                  <a:gd name="T50" fmla="*/ 2147483647 w 1000"/>
                  <a:gd name="T51" fmla="*/ 2147483647 h 1048"/>
                  <a:gd name="T52" fmla="*/ 2147483647 w 1000"/>
                  <a:gd name="T53" fmla="*/ 2147483647 h 1048"/>
                  <a:gd name="T54" fmla="*/ 2147483647 w 1000"/>
                  <a:gd name="T55" fmla="*/ 2147483647 h 1048"/>
                  <a:gd name="T56" fmla="*/ 2147483647 w 1000"/>
                  <a:gd name="T57" fmla="*/ 2147483647 h 1048"/>
                  <a:gd name="T58" fmla="*/ 2147483647 w 1000"/>
                  <a:gd name="T59" fmla="*/ 2147483647 h 1048"/>
                  <a:gd name="T60" fmla="*/ 2147483647 w 1000"/>
                  <a:gd name="T61" fmla="*/ 2147483647 h 1048"/>
                  <a:gd name="T62" fmla="*/ 2147483647 w 1000"/>
                  <a:gd name="T63" fmla="*/ 2147483647 h 1048"/>
                  <a:gd name="T64" fmla="*/ 2147483647 w 1000"/>
                  <a:gd name="T65" fmla="*/ 2147483647 h 1048"/>
                  <a:gd name="T66" fmla="*/ 2147483647 w 1000"/>
                  <a:gd name="T67" fmla="*/ 0 h 1048"/>
                  <a:gd name="T68" fmla="*/ 2147483647 w 1000"/>
                  <a:gd name="T69" fmla="*/ 0 h 104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000"/>
                  <a:gd name="T106" fmla="*/ 0 h 1048"/>
                  <a:gd name="T107" fmla="*/ 1000 w 1000"/>
                  <a:gd name="T108" fmla="*/ 1048 h 1048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000" h="1048">
                    <a:moveTo>
                      <a:pt x="576" y="0"/>
                    </a:moveTo>
                    <a:lnTo>
                      <a:pt x="0" y="0"/>
                    </a:lnTo>
                    <a:lnTo>
                      <a:pt x="0" y="1048"/>
                    </a:lnTo>
                    <a:lnTo>
                      <a:pt x="832" y="1048"/>
                    </a:lnTo>
                    <a:lnTo>
                      <a:pt x="832" y="496"/>
                    </a:lnTo>
                    <a:lnTo>
                      <a:pt x="990" y="338"/>
                    </a:lnTo>
                    <a:lnTo>
                      <a:pt x="994" y="332"/>
                    </a:lnTo>
                    <a:lnTo>
                      <a:pt x="998" y="326"/>
                    </a:lnTo>
                    <a:lnTo>
                      <a:pt x="1000" y="320"/>
                    </a:lnTo>
                    <a:lnTo>
                      <a:pt x="1000" y="314"/>
                    </a:lnTo>
                    <a:lnTo>
                      <a:pt x="1000" y="306"/>
                    </a:lnTo>
                    <a:lnTo>
                      <a:pt x="998" y="300"/>
                    </a:lnTo>
                    <a:lnTo>
                      <a:pt x="994" y="294"/>
                    </a:lnTo>
                    <a:lnTo>
                      <a:pt x="990" y="288"/>
                    </a:lnTo>
                    <a:lnTo>
                      <a:pt x="856" y="154"/>
                    </a:lnTo>
                    <a:lnTo>
                      <a:pt x="850" y="150"/>
                    </a:lnTo>
                    <a:lnTo>
                      <a:pt x="844" y="146"/>
                    </a:lnTo>
                    <a:lnTo>
                      <a:pt x="838" y="144"/>
                    </a:lnTo>
                    <a:lnTo>
                      <a:pt x="830" y="144"/>
                    </a:lnTo>
                    <a:lnTo>
                      <a:pt x="824" y="144"/>
                    </a:lnTo>
                    <a:lnTo>
                      <a:pt x="818" y="146"/>
                    </a:lnTo>
                    <a:lnTo>
                      <a:pt x="812" y="150"/>
                    </a:lnTo>
                    <a:lnTo>
                      <a:pt x="806" y="154"/>
                    </a:lnTo>
                    <a:lnTo>
                      <a:pt x="770" y="190"/>
                    </a:lnTo>
                    <a:lnTo>
                      <a:pt x="580" y="0"/>
                    </a:lnTo>
                    <a:lnTo>
                      <a:pt x="57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Freeform 10"/>
              <p:cNvSpPr>
                <a:spLocks/>
              </p:cNvSpPr>
              <p:nvPr/>
            </p:nvSpPr>
            <p:spPr bwMode="auto">
              <a:xfrm>
                <a:off x="2146872" y="2452505"/>
                <a:ext cx="229058" cy="296207"/>
              </a:xfrm>
              <a:custGeom>
                <a:avLst/>
                <a:gdLst>
                  <a:gd name="T0" fmla="*/ 2147483647 w 792"/>
                  <a:gd name="T1" fmla="*/ 2147483647 h 1008"/>
                  <a:gd name="T2" fmla="*/ 2147483647 w 792"/>
                  <a:gd name="T3" fmla="*/ 2147483647 h 1008"/>
                  <a:gd name="T4" fmla="*/ 0 w 792"/>
                  <a:gd name="T5" fmla="*/ 2147483647 h 1008"/>
                  <a:gd name="T6" fmla="*/ 0 w 792"/>
                  <a:gd name="T7" fmla="*/ 0 h 1008"/>
                  <a:gd name="T8" fmla="*/ 2147483647 w 792"/>
                  <a:gd name="T9" fmla="*/ 0 h 1008"/>
                  <a:gd name="T10" fmla="*/ 2147483647 w 792"/>
                  <a:gd name="T11" fmla="*/ 2147483647 h 10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92"/>
                  <a:gd name="T19" fmla="*/ 0 h 1008"/>
                  <a:gd name="T20" fmla="*/ 792 w 792"/>
                  <a:gd name="T21" fmla="*/ 1008 h 10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92" h="1008">
                    <a:moveTo>
                      <a:pt x="792" y="240"/>
                    </a:moveTo>
                    <a:lnTo>
                      <a:pt x="792" y="1008"/>
                    </a:lnTo>
                    <a:lnTo>
                      <a:pt x="0" y="1008"/>
                    </a:lnTo>
                    <a:lnTo>
                      <a:pt x="0" y="0"/>
                    </a:lnTo>
                    <a:lnTo>
                      <a:pt x="552" y="0"/>
                    </a:lnTo>
                    <a:lnTo>
                      <a:pt x="792" y="24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Freeform 11"/>
              <p:cNvSpPr>
                <a:spLocks/>
              </p:cNvSpPr>
              <p:nvPr/>
            </p:nvSpPr>
            <p:spPr bwMode="auto">
              <a:xfrm>
                <a:off x="2146872" y="2545951"/>
                <a:ext cx="229058" cy="202761"/>
              </a:xfrm>
              <a:custGeom>
                <a:avLst/>
                <a:gdLst>
                  <a:gd name="T0" fmla="*/ 2147483647 w 792"/>
                  <a:gd name="T1" fmla="*/ 2147483647 h 690"/>
                  <a:gd name="T2" fmla="*/ 2147483647 w 792"/>
                  <a:gd name="T3" fmla="*/ 2147483647 h 690"/>
                  <a:gd name="T4" fmla="*/ 0 w 792"/>
                  <a:gd name="T5" fmla="*/ 2147483647 h 690"/>
                  <a:gd name="T6" fmla="*/ 0 w 792"/>
                  <a:gd name="T7" fmla="*/ 0 h 690"/>
                  <a:gd name="T8" fmla="*/ 0 w 792"/>
                  <a:gd name="T9" fmla="*/ 0 h 690"/>
                  <a:gd name="T10" fmla="*/ 2147483647 w 792"/>
                  <a:gd name="T11" fmla="*/ 2147483647 h 690"/>
                  <a:gd name="T12" fmla="*/ 2147483647 w 792"/>
                  <a:gd name="T13" fmla="*/ 2147483647 h 690"/>
                  <a:gd name="T14" fmla="*/ 2147483647 w 792"/>
                  <a:gd name="T15" fmla="*/ 2147483647 h 690"/>
                  <a:gd name="T16" fmla="*/ 2147483647 w 792"/>
                  <a:gd name="T17" fmla="*/ 2147483647 h 690"/>
                  <a:gd name="T18" fmla="*/ 2147483647 w 792"/>
                  <a:gd name="T19" fmla="*/ 2147483647 h 690"/>
                  <a:gd name="T20" fmla="*/ 2147483647 w 792"/>
                  <a:gd name="T21" fmla="*/ 2147483647 h 690"/>
                  <a:gd name="T22" fmla="*/ 2147483647 w 792"/>
                  <a:gd name="T23" fmla="*/ 2147483647 h 690"/>
                  <a:gd name="T24" fmla="*/ 2147483647 w 792"/>
                  <a:gd name="T25" fmla="*/ 2147483647 h 690"/>
                  <a:gd name="T26" fmla="*/ 2147483647 w 792"/>
                  <a:gd name="T27" fmla="*/ 2147483647 h 690"/>
                  <a:gd name="T28" fmla="*/ 2147483647 w 792"/>
                  <a:gd name="T29" fmla="*/ 2147483647 h 690"/>
                  <a:gd name="T30" fmla="*/ 2147483647 w 792"/>
                  <a:gd name="T31" fmla="*/ 2147483647 h 690"/>
                  <a:gd name="T32" fmla="*/ 2147483647 w 792"/>
                  <a:gd name="T33" fmla="*/ 2147483647 h 690"/>
                  <a:gd name="T34" fmla="*/ 2147483647 w 792"/>
                  <a:gd name="T35" fmla="*/ 2147483647 h 690"/>
                  <a:gd name="T36" fmla="*/ 2147483647 w 792"/>
                  <a:gd name="T37" fmla="*/ 2147483647 h 690"/>
                  <a:gd name="T38" fmla="*/ 2147483647 w 792"/>
                  <a:gd name="T39" fmla="*/ 2147483647 h 690"/>
                  <a:gd name="T40" fmla="*/ 2147483647 w 792"/>
                  <a:gd name="T41" fmla="*/ 2147483647 h 690"/>
                  <a:gd name="T42" fmla="*/ 2147483647 w 792"/>
                  <a:gd name="T43" fmla="*/ 2147483647 h 690"/>
                  <a:gd name="T44" fmla="*/ 2147483647 w 792"/>
                  <a:gd name="T45" fmla="*/ 2147483647 h 690"/>
                  <a:gd name="T46" fmla="*/ 2147483647 w 792"/>
                  <a:gd name="T47" fmla="*/ 2147483647 h 690"/>
                  <a:gd name="T48" fmla="*/ 2147483647 w 792"/>
                  <a:gd name="T49" fmla="*/ 2147483647 h 690"/>
                  <a:gd name="T50" fmla="*/ 2147483647 w 792"/>
                  <a:gd name="T51" fmla="*/ 2147483647 h 690"/>
                  <a:gd name="T52" fmla="*/ 2147483647 w 792"/>
                  <a:gd name="T53" fmla="*/ 2147483647 h 690"/>
                  <a:gd name="T54" fmla="*/ 2147483647 w 792"/>
                  <a:gd name="T55" fmla="*/ 2147483647 h 690"/>
                  <a:gd name="T56" fmla="*/ 2147483647 w 792"/>
                  <a:gd name="T57" fmla="*/ 2147483647 h 690"/>
                  <a:gd name="T58" fmla="*/ 2147483647 w 792"/>
                  <a:gd name="T59" fmla="*/ 2147483647 h 690"/>
                  <a:gd name="T60" fmla="*/ 2147483647 w 792"/>
                  <a:gd name="T61" fmla="*/ 2147483647 h 690"/>
                  <a:gd name="T62" fmla="*/ 2147483647 w 792"/>
                  <a:gd name="T63" fmla="*/ 2147483647 h 690"/>
                  <a:gd name="T64" fmla="*/ 2147483647 w 792"/>
                  <a:gd name="T65" fmla="*/ 2147483647 h 69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792"/>
                  <a:gd name="T100" fmla="*/ 0 h 690"/>
                  <a:gd name="T101" fmla="*/ 792 w 792"/>
                  <a:gd name="T102" fmla="*/ 690 h 69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792" h="690">
                    <a:moveTo>
                      <a:pt x="792" y="544"/>
                    </a:moveTo>
                    <a:lnTo>
                      <a:pt x="792" y="690"/>
                    </a:lnTo>
                    <a:lnTo>
                      <a:pt x="0" y="690"/>
                    </a:lnTo>
                    <a:lnTo>
                      <a:pt x="0" y="0"/>
                    </a:lnTo>
                    <a:lnTo>
                      <a:pt x="30" y="14"/>
                    </a:lnTo>
                    <a:lnTo>
                      <a:pt x="60" y="28"/>
                    </a:lnTo>
                    <a:lnTo>
                      <a:pt x="86" y="44"/>
                    </a:lnTo>
                    <a:lnTo>
                      <a:pt x="110" y="60"/>
                    </a:lnTo>
                    <a:lnTo>
                      <a:pt x="134" y="78"/>
                    </a:lnTo>
                    <a:lnTo>
                      <a:pt x="154" y="98"/>
                    </a:lnTo>
                    <a:lnTo>
                      <a:pt x="174" y="118"/>
                    </a:lnTo>
                    <a:lnTo>
                      <a:pt x="192" y="140"/>
                    </a:lnTo>
                    <a:lnTo>
                      <a:pt x="228" y="184"/>
                    </a:lnTo>
                    <a:lnTo>
                      <a:pt x="260" y="230"/>
                    </a:lnTo>
                    <a:lnTo>
                      <a:pt x="290" y="276"/>
                    </a:lnTo>
                    <a:lnTo>
                      <a:pt x="322" y="324"/>
                    </a:lnTo>
                    <a:lnTo>
                      <a:pt x="356" y="368"/>
                    </a:lnTo>
                    <a:lnTo>
                      <a:pt x="374" y="388"/>
                    </a:lnTo>
                    <a:lnTo>
                      <a:pt x="394" y="410"/>
                    </a:lnTo>
                    <a:lnTo>
                      <a:pt x="416" y="428"/>
                    </a:lnTo>
                    <a:lnTo>
                      <a:pt x="438" y="448"/>
                    </a:lnTo>
                    <a:lnTo>
                      <a:pt x="462" y="464"/>
                    </a:lnTo>
                    <a:lnTo>
                      <a:pt x="488" y="480"/>
                    </a:lnTo>
                    <a:lnTo>
                      <a:pt x="518" y="494"/>
                    </a:lnTo>
                    <a:lnTo>
                      <a:pt x="548" y="508"/>
                    </a:lnTo>
                    <a:lnTo>
                      <a:pt x="580" y="518"/>
                    </a:lnTo>
                    <a:lnTo>
                      <a:pt x="616" y="528"/>
                    </a:lnTo>
                    <a:lnTo>
                      <a:pt x="656" y="536"/>
                    </a:lnTo>
                    <a:lnTo>
                      <a:pt x="698" y="540"/>
                    </a:lnTo>
                    <a:lnTo>
                      <a:pt x="744" y="542"/>
                    </a:lnTo>
                    <a:lnTo>
                      <a:pt x="792" y="544"/>
                    </a:lnTo>
                    <a:close/>
                  </a:path>
                </a:pathLst>
              </a:custGeom>
              <a:solidFill>
                <a:srgbClr val="E6E6E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Freeform 12"/>
              <p:cNvSpPr>
                <a:spLocks/>
              </p:cNvSpPr>
              <p:nvPr/>
            </p:nvSpPr>
            <p:spPr bwMode="auto">
              <a:xfrm>
                <a:off x="2172323" y="2541837"/>
                <a:ext cx="171215" cy="4702"/>
              </a:xfrm>
              <a:custGeom>
                <a:avLst/>
                <a:gdLst>
                  <a:gd name="T0" fmla="*/ 2147483647 w 592"/>
                  <a:gd name="T1" fmla="*/ 0 h 16"/>
                  <a:gd name="T2" fmla="*/ 2147483647 w 592"/>
                  <a:gd name="T3" fmla="*/ 0 h 16"/>
                  <a:gd name="T4" fmla="*/ 2147483647 w 592"/>
                  <a:gd name="T5" fmla="*/ 0 h 16"/>
                  <a:gd name="T6" fmla="*/ 2147483647 w 592"/>
                  <a:gd name="T7" fmla="*/ 2147483647 h 16"/>
                  <a:gd name="T8" fmla="*/ 0 w 592"/>
                  <a:gd name="T9" fmla="*/ 2147483647 h 16"/>
                  <a:gd name="T10" fmla="*/ 0 w 592"/>
                  <a:gd name="T11" fmla="*/ 2147483647 h 16"/>
                  <a:gd name="T12" fmla="*/ 0 w 592"/>
                  <a:gd name="T13" fmla="*/ 2147483647 h 16"/>
                  <a:gd name="T14" fmla="*/ 0 w 592"/>
                  <a:gd name="T15" fmla="*/ 2147483647 h 16"/>
                  <a:gd name="T16" fmla="*/ 2147483647 w 592"/>
                  <a:gd name="T17" fmla="*/ 2147483647 h 16"/>
                  <a:gd name="T18" fmla="*/ 2147483647 w 592"/>
                  <a:gd name="T19" fmla="*/ 2147483647 h 16"/>
                  <a:gd name="T20" fmla="*/ 2147483647 w 592"/>
                  <a:gd name="T21" fmla="*/ 2147483647 h 16"/>
                  <a:gd name="T22" fmla="*/ 2147483647 w 592"/>
                  <a:gd name="T23" fmla="*/ 2147483647 h 16"/>
                  <a:gd name="T24" fmla="*/ 2147483647 w 592"/>
                  <a:gd name="T25" fmla="*/ 2147483647 h 16"/>
                  <a:gd name="T26" fmla="*/ 2147483647 w 592"/>
                  <a:gd name="T27" fmla="*/ 2147483647 h 16"/>
                  <a:gd name="T28" fmla="*/ 2147483647 w 592"/>
                  <a:gd name="T29" fmla="*/ 2147483647 h 16"/>
                  <a:gd name="T30" fmla="*/ 2147483647 w 592"/>
                  <a:gd name="T31" fmla="*/ 2147483647 h 16"/>
                  <a:gd name="T32" fmla="*/ 2147483647 w 592"/>
                  <a:gd name="T33" fmla="*/ 2147483647 h 16"/>
                  <a:gd name="T34" fmla="*/ 2147483647 w 592"/>
                  <a:gd name="T35" fmla="*/ 2147483647 h 16"/>
                  <a:gd name="T36" fmla="*/ 2147483647 w 592"/>
                  <a:gd name="T37" fmla="*/ 2147483647 h 16"/>
                  <a:gd name="T38" fmla="*/ 2147483647 w 592"/>
                  <a:gd name="T39" fmla="*/ 2147483647 h 16"/>
                  <a:gd name="T40" fmla="*/ 2147483647 w 592"/>
                  <a:gd name="T41" fmla="*/ 0 h 16"/>
                  <a:gd name="T42" fmla="*/ 2147483647 w 592"/>
                  <a:gd name="T43" fmla="*/ 0 h 16"/>
                  <a:gd name="T44" fmla="*/ 2147483647 w 592"/>
                  <a:gd name="T45" fmla="*/ 0 h 1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92"/>
                  <a:gd name="T70" fmla="*/ 0 h 16"/>
                  <a:gd name="T71" fmla="*/ 592 w 592"/>
                  <a:gd name="T72" fmla="*/ 16 h 1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92" h="16">
                    <a:moveTo>
                      <a:pt x="8" y="0"/>
                    </a:moveTo>
                    <a:lnTo>
                      <a:pt x="8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2" y="14"/>
                    </a:lnTo>
                    <a:lnTo>
                      <a:pt x="4" y="16"/>
                    </a:lnTo>
                    <a:lnTo>
                      <a:pt x="8" y="16"/>
                    </a:lnTo>
                    <a:lnTo>
                      <a:pt x="584" y="16"/>
                    </a:lnTo>
                    <a:lnTo>
                      <a:pt x="588" y="16"/>
                    </a:lnTo>
                    <a:lnTo>
                      <a:pt x="590" y="14"/>
                    </a:lnTo>
                    <a:lnTo>
                      <a:pt x="592" y="12"/>
                    </a:lnTo>
                    <a:lnTo>
                      <a:pt x="592" y="8"/>
                    </a:lnTo>
                    <a:lnTo>
                      <a:pt x="592" y="4"/>
                    </a:lnTo>
                    <a:lnTo>
                      <a:pt x="590" y="2"/>
                    </a:lnTo>
                    <a:lnTo>
                      <a:pt x="588" y="0"/>
                    </a:lnTo>
                    <a:lnTo>
                      <a:pt x="584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Freeform 13"/>
              <p:cNvSpPr>
                <a:spLocks/>
              </p:cNvSpPr>
              <p:nvPr/>
            </p:nvSpPr>
            <p:spPr bwMode="auto">
              <a:xfrm>
                <a:off x="2172323" y="2562995"/>
                <a:ext cx="171215" cy="4702"/>
              </a:xfrm>
              <a:custGeom>
                <a:avLst/>
                <a:gdLst>
                  <a:gd name="T0" fmla="*/ 2147483647 w 592"/>
                  <a:gd name="T1" fmla="*/ 0 h 16"/>
                  <a:gd name="T2" fmla="*/ 2147483647 w 592"/>
                  <a:gd name="T3" fmla="*/ 0 h 16"/>
                  <a:gd name="T4" fmla="*/ 2147483647 w 592"/>
                  <a:gd name="T5" fmla="*/ 0 h 16"/>
                  <a:gd name="T6" fmla="*/ 2147483647 w 592"/>
                  <a:gd name="T7" fmla="*/ 2147483647 h 16"/>
                  <a:gd name="T8" fmla="*/ 0 w 592"/>
                  <a:gd name="T9" fmla="*/ 2147483647 h 16"/>
                  <a:gd name="T10" fmla="*/ 0 w 592"/>
                  <a:gd name="T11" fmla="*/ 2147483647 h 16"/>
                  <a:gd name="T12" fmla="*/ 0 w 592"/>
                  <a:gd name="T13" fmla="*/ 2147483647 h 16"/>
                  <a:gd name="T14" fmla="*/ 0 w 592"/>
                  <a:gd name="T15" fmla="*/ 2147483647 h 16"/>
                  <a:gd name="T16" fmla="*/ 2147483647 w 592"/>
                  <a:gd name="T17" fmla="*/ 2147483647 h 16"/>
                  <a:gd name="T18" fmla="*/ 2147483647 w 592"/>
                  <a:gd name="T19" fmla="*/ 2147483647 h 16"/>
                  <a:gd name="T20" fmla="*/ 2147483647 w 592"/>
                  <a:gd name="T21" fmla="*/ 2147483647 h 16"/>
                  <a:gd name="T22" fmla="*/ 2147483647 w 592"/>
                  <a:gd name="T23" fmla="*/ 2147483647 h 16"/>
                  <a:gd name="T24" fmla="*/ 2147483647 w 592"/>
                  <a:gd name="T25" fmla="*/ 2147483647 h 16"/>
                  <a:gd name="T26" fmla="*/ 2147483647 w 592"/>
                  <a:gd name="T27" fmla="*/ 2147483647 h 16"/>
                  <a:gd name="T28" fmla="*/ 2147483647 w 592"/>
                  <a:gd name="T29" fmla="*/ 2147483647 h 16"/>
                  <a:gd name="T30" fmla="*/ 2147483647 w 592"/>
                  <a:gd name="T31" fmla="*/ 2147483647 h 16"/>
                  <a:gd name="T32" fmla="*/ 2147483647 w 592"/>
                  <a:gd name="T33" fmla="*/ 2147483647 h 16"/>
                  <a:gd name="T34" fmla="*/ 2147483647 w 592"/>
                  <a:gd name="T35" fmla="*/ 2147483647 h 16"/>
                  <a:gd name="T36" fmla="*/ 2147483647 w 592"/>
                  <a:gd name="T37" fmla="*/ 2147483647 h 16"/>
                  <a:gd name="T38" fmla="*/ 2147483647 w 592"/>
                  <a:gd name="T39" fmla="*/ 2147483647 h 16"/>
                  <a:gd name="T40" fmla="*/ 2147483647 w 592"/>
                  <a:gd name="T41" fmla="*/ 0 h 16"/>
                  <a:gd name="T42" fmla="*/ 2147483647 w 592"/>
                  <a:gd name="T43" fmla="*/ 0 h 16"/>
                  <a:gd name="T44" fmla="*/ 2147483647 w 592"/>
                  <a:gd name="T45" fmla="*/ 0 h 1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92"/>
                  <a:gd name="T70" fmla="*/ 0 h 16"/>
                  <a:gd name="T71" fmla="*/ 592 w 592"/>
                  <a:gd name="T72" fmla="*/ 16 h 1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92" h="16">
                    <a:moveTo>
                      <a:pt x="8" y="0"/>
                    </a:moveTo>
                    <a:lnTo>
                      <a:pt x="8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2" y="14"/>
                    </a:lnTo>
                    <a:lnTo>
                      <a:pt x="4" y="16"/>
                    </a:lnTo>
                    <a:lnTo>
                      <a:pt x="8" y="16"/>
                    </a:lnTo>
                    <a:lnTo>
                      <a:pt x="584" y="16"/>
                    </a:lnTo>
                    <a:lnTo>
                      <a:pt x="588" y="16"/>
                    </a:lnTo>
                    <a:lnTo>
                      <a:pt x="590" y="14"/>
                    </a:lnTo>
                    <a:lnTo>
                      <a:pt x="592" y="12"/>
                    </a:lnTo>
                    <a:lnTo>
                      <a:pt x="592" y="8"/>
                    </a:lnTo>
                    <a:lnTo>
                      <a:pt x="592" y="4"/>
                    </a:lnTo>
                    <a:lnTo>
                      <a:pt x="590" y="2"/>
                    </a:lnTo>
                    <a:lnTo>
                      <a:pt x="588" y="0"/>
                    </a:lnTo>
                    <a:lnTo>
                      <a:pt x="584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Freeform 14"/>
              <p:cNvSpPr>
                <a:spLocks/>
              </p:cNvSpPr>
              <p:nvPr/>
            </p:nvSpPr>
            <p:spPr bwMode="auto">
              <a:xfrm>
                <a:off x="2172323" y="2584153"/>
                <a:ext cx="171215" cy="4702"/>
              </a:xfrm>
              <a:custGeom>
                <a:avLst/>
                <a:gdLst>
                  <a:gd name="T0" fmla="*/ 2147483647 w 592"/>
                  <a:gd name="T1" fmla="*/ 0 h 16"/>
                  <a:gd name="T2" fmla="*/ 2147483647 w 592"/>
                  <a:gd name="T3" fmla="*/ 0 h 16"/>
                  <a:gd name="T4" fmla="*/ 2147483647 w 592"/>
                  <a:gd name="T5" fmla="*/ 0 h 16"/>
                  <a:gd name="T6" fmla="*/ 2147483647 w 592"/>
                  <a:gd name="T7" fmla="*/ 2147483647 h 16"/>
                  <a:gd name="T8" fmla="*/ 0 w 592"/>
                  <a:gd name="T9" fmla="*/ 2147483647 h 16"/>
                  <a:gd name="T10" fmla="*/ 0 w 592"/>
                  <a:gd name="T11" fmla="*/ 2147483647 h 16"/>
                  <a:gd name="T12" fmla="*/ 0 w 592"/>
                  <a:gd name="T13" fmla="*/ 2147483647 h 16"/>
                  <a:gd name="T14" fmla="*/ 0 w 592"/>
                  <a:gd name="T15" fmla="*/ 2147483647 h 16"/>
                  <a:gd name="T16" fmla="*/ 2147483647 w 592"/>
                  <a:gd name="T17" fmla="*/ 2147483647 h 16"/>
                  <a:gd name="T18" fmla="*/ 2147483647 w 592"/>
                  <a:gd name="T19" fmla="*/ 2147483647 h 16"/>
                  <a:gd name="T20" fmla="*/ 2147483647 w 592"/>
                  <a:gd name="T21" fmla="*/ 2147483647 h 16"/>
                  <a:gd name="T22" fmla="*/ 2147483647 w 592"/>
                  <a:gd name="T23" fmla="*/ 2147483647 h 16"/>
                  <a:gd name="T24" fmla="*/ 2147483647 w 592"/>
                  <a:gd name="T25" fmla="*/ 2147483647 h 16"/>
                  <a:gd name="T26" fmla="*/ 2147483647 w 592"/>
                  <a:gd name="T27" fmla="*/ 2147483647 h 16"/>
                  <a:gd name="T28" fmla="*/ 2147483647 w 592"/>
                  <a:gd name="T29" fmla="*/ 2147483647 h 16"/>
                  <a:gd name="T30" fmla="*/ 2147483647 w 592"/>
                  <a:gd name="T31" fmla="*/ 2147483647 h 16"/>
                  <a:gd name="T32" fmla="*/ 2147483647 w 592"/>
                  <a:gd name="T33" fmla="*/ 2147483647 h 16"/>
                  <a:gd name="T34" fmla="*/ 2147483647 w 592"/>
                  <a:gd name="T35" fmla="*/ 2147483647 h 16"/>
                  <a:gd name="T36" fmla="*/ 2147483647 w 592"/>
                  <a:gd name="T37" fmla="*/ 2147483647 h 16"/>
                  <a:gd name="T38" fmla="*/ 2147483647 w 592"/>
                  <a:gd name="T39" fmla="*/ 2147483647 h 16"/>
                  <a:gd name="T40" fmla="*/ 2147483647 w 592"/>
                  <a:gd name="T41" fmla="*/ 0 h 16"/>
                  <a:gd name="T42" fmla="*/ 2147483647 w 592"/>
                  <a:gd name="T43" fmla="*/ 0 h 16"/>
                  <a:gd name="T44" fmla="*/ 2147483647 w 592"/>
                  <a:gd name="T45" fmla="*/ 0 h 1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92"/>
                  <a:gd name="T70" fmla="*/ 0 h 16"/>
                  <a:gd name="T71" fmla="*/ 592 w 592"/>
                  <a:gd name="T72" fmla="*/ 16 h 1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92" h="16">
                    <a:moveTo>
                      <a:pt x="8" y="0"/>
                    </a:moveTo>
                    <a:lnTo>
                      <a:pt x="8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2" y="14"/>
                    </a:lnTo>
                    <a:lnTo>
                      <a:pt x="4" y="16"/>
                    </a:lnTo>
                    <a:lnTo>
                      <a:pt x="8" y="16"/>
                    </a:lnTo>
                    <a:lnTo>
                      <a:pt x="584" y="16"/>
                    </a:lnTo>
                    <a:lnTo>
                      <a:pt x="588" y="16"/>
                    </a:lnTo>
                    <a:lnTo>
                      <a:pt x="590" y="14"/>
                    </a:lnTo>
                    <a:lnTo>
                      <a:pt x="592" y="12"/>
                    </a:lnTo>
                    <a:lnTo>
                      <a:pt x="592" y="8"/>
                    </a:lnTo>
                    <a:lnTo>
                      <a:pt x="592" y="4"/>
                    </a:lnTo>
                    <a:lnTo>
                      <a:pt x="590" y="2"/>
                    </a:lnTo>
                    <a:lnTo>
                      <a:pt x="588" y="0"/>
                    </a:lnTo>
                    <a:lnTo>
                      <a:pt x="584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Freeform 15"/>
              <p:cNvSpPr>
                <a:spLocks/>
              </p:cNvSpPr>
              <p:nvPr/>
            </p:nvSpPr>
            <p:spPr bwMode="auto">
              <a:xfrm>
                <a:off x="2172323" y="2605310"/>
                <a:ext cx="171215" cy="4702"/>
              </a:xfrm>
              <a:custGeom>
                <a:avLst/>
                <a:gdLst>
                  <a:gd name="T0" fmla="*/ 2147483647 w 592"/>
                  <a:gd name="T1" fmla="*/ 0 h 16"/>
                  <a:gd name="T2" fmla="*/ 2147483647 w 592"/>
                  <a:gd name="T3" fmla="*/ 0 h 16"/>
                  <a:gd name="T4" fmla="*/ 2147483647 w 592"/>
                  <a:gd name="T5" fmla="*/ 0 h 16"/>
                  <a:gd name="T6" fmla="*/ 2147483647 w 592"/>
                  <a:gd name="T7" fmla="*/ 2147483647 h 16"/>
                  <a:gd name="T8" fmla="*/ 0 w 592"/>
                  <a:gd name="T9" fmla="*/ 2147483647 h 16"/>
                  <a:gd name="T10" fmla="*/ 0 w 592"/>
                  <a:gd name="T11" fmla="*/ 2147483647 h 16"/>
                  <a:gd name="T12" fmla="*/ 0 w 592"/>
                  <a:gd name="T13" fmla="*/ 2147483647 h 16"/>
                  <a:gd name="T14" fmla="*/ 0 w 592"/>
                  <a:gd name="T15" fmla="*/ 2147483647 h 16"/>
                  <a:gd name="T16" fmla="*/ 2147483647 w 592"/>
                  <a:gd name="T17" fmla="*/ 2147483647 h 16"/>
                  <a:gd name="T18" fmla="*/ 2147483647 w 592"/>
                  <a:gd name="T19" fmla="*/ 2147483647 h 16"/>
                  <a:gd name="T20" fmla="*/ 2147483647 w 592"/>
                  <a:gd name="T21" fmla="*/ 2147483647 h 16"/>
                  <a:gd name="T22" fmla="*/ 2147483647 w 592"/>
                  <a:gd name="T23" fmla="*/ 2147483647 h 16"/>
                  <a:gd name="T24" fmla="*/ 2147483647 w 592"/>
                  <a:gd name="T25" fmla="*/ 2147483647 h 16"/>
                  <a:gd name="T26" fmla="*/ 2147483647 w 592"/>
                  <a:gd name="T27" fmla="*/ 2147483647 h 16"/>
                  <a:gd name="T28" fmla="*/ 2147483647 w 592"/>
                  <a:gd name="T29" fmla="*/ 2147483647 h 16"/>
                  <a:gd name="T30" fmla="*/ 2147483647 w 592"/>
                  <a:gd name="T31" fmla="*/ 2147483647 h 16"/>
                  <a:gd name="T32" fmla="*/ 2147483647 w 592"/>
                  <a:gd name="T33" fmla="*/ 2147483647 h 16"/>
                  <a:gd name="T34" fmla="*/ 2147483647 w 592"/>
                  <a:gd name="T35" fmla="*/ 2147483647 h 16"/>
                  <a:gd name="T36" fmla="*/ 2147483647 w 592"/>
                  <a:gd name="T37" fmla="*/ 2147483647 h 16"/>
                  <a:gd name="T38" fmla="*/ 2147483647 w 592"/>
                  <a:gd name="T39" fmla="*/ 2147483647 h 16"/>
                  <a:gd name="T40" fmla="*/ 2147483647 w 592"/>
                  <a:gd name="T41" fmla="*/ 0 h 16"/>
                  <a:gd name="T42" fmla="*/ 2147483647 w 592"/>
                  <a:gd name="T43" fmla="*/ 0 h 16"/>
                  <a:gd name="T44" fmla="*/ 2147483647 w 592"/>
                  <a:gd name="T45" fmla="*/ 0 h 1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92"/>
                  <a:gd name="T70" fmla="*/ 0 h 16"/>
                  <a:gd name="T71" fmla="*/ 592 w 592"/>
                  <a:gd name="T72" fmla="*/ 16 h 1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92" h="16">
                    <a:moveTo>
                      <a:pt x="8" y="0"/>
                    </a:moveTo>
                    <a:lnTo>
                      <a:pt x="8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2" y="14"/>
                    </a:lnTo>
                    <a:lnTo>
                      <a:pt x="4" y="16"/>
                    </a:lnTo>
                    <a:lnTo>
                      <a:pt x="8" y="16"/>
                    </a:lnTo>
                    <a:lnTo>
                      <a:pt x="584" y="16"/>
                    </a:lnTo>
                    <a:lnTo>
                      <a:pt x="588" y="16"/>
                    </a:lnTo>
                    <a:lnTo>
                      <a:pt x="590" y="14"/>
                    </a:lnTo>
                    <a:lnTo>
                      <a:pt x="592" y="12"/>
                    </a:lnTo>
                    <a:lnTo>
                      <a:pt x="592" y="8"/>
                    </a:lnTo>
                    <a:lnTo>
                      <a:pt x="592" y="4"/>
                    </a:lnTo>
                    <a:lnTo>
                      <a:pt x="590" y="2"/>
                    </a:lnTo>
                    <a:lnTo>
                      <a:pt x="588" y="0"/>
                    </a:lnTo>
                    <a:lnTo>
                      <a:pt x="584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Freeform 16"/>
              <p:cNvSpPr>
                <a:spLocks/>
              </p:cNvSpPr>
              <p:nvPr/>
            </p:nvSpPr>
            <p:spPr bwMode="auto">
              <a:xfrm>
                <a:off x="2172323" y="2626468"/>
                <a:ext cx="171215" cy="4702"/>
              </a:xfrm>
              <a:custGeom>
                <a:avLst/>
                <a:gdLst>
                  <a:gd name="T0" fmla="*/ 2147483647 w 592"/>
                  <a:gd name="T1" fmla="*/ 0 h 16"/>
                  <a:gd name="T2" fmla="*/ 2147483647 w 592"/>
                  <a:gd name="T3" fmla="*/ 0 h 16"/>
                  <a:gd name="T4" fmla="*/ 2147483647 w 592"/>
                  <a:gd name="T5" fmla="*/ 0 h 16"/>
                  <a:gd name="T6" fmla="*/ 2147483647 w 592"/>
                  <a:gd name="T7" fmla="*/ 2147483647 h 16"/>
                  <a:gd name="T8" fmla="*/ 0 w 592"/>
                  <a:gd name="T9" fmla="*/ 2147483647 h 16"/>
                  <a:gd name="T10" fmla="*/ 0 w 592"/>
                  <a:gd name="T11" fmla="*/ 2147483647 h 16"/>
                  <a:gd name="T12" fmla="*/ 0 w 592"/>
                  <a:gd name="T13" fmla="*/ 2147483647 h 16"/>
                  <a:gd name="T14" fmla="*/ 0 w 592"/>
                  <a:gd name="T15" fmla="*/ 2147483647 h 16"/>
                  <a:gd name="T16" fmla="*/ 2147483647 w 592"/>
                  <a:gd name="T17" fmla="*/ 2147483647 h 16"/>
                  <a:gd name="T18" fmla="*/ 2147483647 w 592"/>
                  <a:gd name="T19" fmla="*/ 2147483647 h 16"/>
                  <a:gd name="T20" fmla="*/ 2147483647 w 592"/>
                  <a:gd name="T21" fmla="*/ 2147483647 h 16"/>
                  <a:gd name="T22" fmla="*/ 2147483647 w 592"/>
                  <a:gd name="T23" fmla="*/ 2147483647 h 16"/>
                  <a:gd name="T24" fmla="*/ 2147483647 w 592"/>
                  <a:gd name="T25" fmla="*/ 2147483647 h 16"/>
                  <a:gd name="T26" fmla="*/ 2147483647 w 592"/>
                  <a:gd name="T27" fmla="*/ 2147483647 h 16"/>
                  <a:gd name="T28" fmla="*/ 2147483647 w 592"/>
                  <a:gd name="T29" fmla="*/ 2147483647 h 16"/>
                  <a:gd name="T30" fmla="*/ 2147483647 w 592"/>
                  <a:gd name="T31" fmla="*/ 2147483647 h 16"/>
                  <a:gd name="T32" fmla="*/ 2147483647 w 592"/>
                  <a:gd name="T33" fmla="*/ 2147483647 h 16"/>
                  <a:gd name="T34" fmla="*/ 2147483647 w 592"/>
                  <a:gd name="T35" fmla="*/ 2147483647 h 16"/>
                  <a:gd name="T36" fmla="*/ 2147483647 w 592"/>
                  <a:gd name="T37" fmla="*/ 2147483647 h 16"/>
                  <a:gd name="T38" fmla="*/ 2147483647 w 592"/>
                  <a:gd name="T39" fmla="*/ 2147483647 h 16"/>
                  <a:gd name="T40" fmla="*/ 2147483647 w 592"/>
                  <a:gd name="T41" fmla="*/ 0 h 16"/>
                  <a:gd name="T42" fmla="*/ 2147483647 w 592"/>
                  <a:gd name="T43" fmla="*/ 0 h 16"/>
                  <a:gd name="T44" fmla="*/ 2147483647 w 592"/>
                  <a:gd name="T45" fmla="*/ 0 h 1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92"/>
                  <a:gd name="T70" fmla="*/ 0 h 16"/>
                  <a:gd name="T71" fmla="*/ 592 w 592"/>
                  <a:gd name="T72" fmla="*/ 16 h 1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92" h="16">
                    <a:moveTo>
                      <a:pt x="8" y="0"/>
                    </a:moveTo>
                    <a:lnTo>
                      <a:pt x="8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2" y="14"/>
                    </a:lnTo>
                    <a:lnTo>
                      <a:pt x="4" y="16"/>
                    </a:lnTo>
                    <a:lnTo>
                      <a:pt x="8" y="16"/>
                    </a:lnTo>
                    <a:lnTo>
                      <a:pt x="584" y="16"/>
                    </a:lnTo>
                    <a:lnTo>
                      <a:pt x="588" y="16"/>
                    </a:lnTo>
                    <a:lnTo>
                      <a:pt x="590" y="14"/>
                    </a:lnTo>
                    <a:lnTo>
                      <a:pt x="592" y="12"/>
                    </a:lnTo>
                    <a:lnTo>
                      <a:pt x="592" y="8"/>
                    </a:lnTo>
                    <a:lnTo>
                      <a:pt x="592" y="4"/>
                    </a:lnTo>
                    <a:lnTo>
                      <a:pt x="590" y="2"/>
                    </a:lnTo>
                    <a:lnTo>
                      <a:pt x="588" y="0"/>
                    </a:lnTo>
                    <a:lnTo>
                      <a:pt x="584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Freeform 17"/>
              <p:cNvSpPr>
                <a:spLocks/>
              </p:cNvSpPr>
              <p:nvPr/>
            </p:nvSpPr>
            <p:spPr bwMode="auto">
              <a:xfrm>
                <a:off x="2172323" y="2647625"/>
                <a:ext cx="171215" cy="4702"/>
              </a:xfrm>
              <a:custGeom>
                <a:avLst/>
                <a:gdLst>
                  <a:gd name="T0" fmla="*/ 2147483647 w 592"/>
                  <a:gd name="T1" fmla="*/ 0 h 16"/>
                  <a:gd name="T2" fmla="*/ 2147483647 w 592"/>
                  <a:gd name="T3" fmla="*/ 0 h 16"/>
                  <a:gd name="T4" fmla="*/ 2147483647 w 592"/>
                  <a:gd name="T5" fmla="*/ 0 h 16"/>
                  <a:gd name="T6" fmla="*/ 2147483647 w 592"/>
                  <a:gd name="T7" fmla="*/ 2147483647 h 16"/>
                  <a:gd name="T8" fmla="*/ 0 w 592"/>
                  <a:gd name="T9" fmla="*/ 2147483647 h 16"/>
                  <a:gd name="T10" fmla="*/ 0 w 592"/>
                  <a:gd name="T11" fmla="*/ 2147483647 h 16"/>
                  <a:gd name="T12" fmla="*/ 0 w 592"/>
                  <a:gd name="T13" fmla="*/ 2147483647 h 16"/>
                  <a:gd name="T14" fmla="*/ 0 w 592"/>
                  <a:gd name="T15" fmla="*/ 2147483647 h 16"/>
                  <a:gd name="T16" fmla="*/ 2147483647 w 592"/>
                  <a:gd name="T17" fmla="*/ 2147483647 h 16"/>
                  <a:gd name="T18" fmla="*/ 2147483647 w 592"/>
                  <a:gd name="T19" fmla="*/ 2147483647 h 16"/>
                  <a:gd name="T20" fmla="*/ 2147483647 w 592"/>
                  <a:gd name="T21" fmla="*/ 2147483647 h 16"/>
                  <a:gd name="T22" fmla="*/ 2147483647 w 592"/>
                  <a:gd name="T23" fmla="*/ 2147483647 h 16"/>
                  <a:gd name="T24" fmla="*/ 2147483647 w 592"/>
                  <a:gd name="T25" fmla="*/ 2147483647 h 16"/>
                  <a:gd name="T26" fmla="*/ 2147483647 w 592"/>
                  <a:gd name="T27" fmla="*/ 2147483647 h 16"/>
                  <a:gd name="T28" fmla="*/ 2147483647 w 592"/>
                  <a:gd name="T29" fmla="*/ 2147483647 h 16"/>
                  <a:gd name="T30" fmla="*/ 2147483647 w 592"/>
                  <a:gd name="T31" fmla="*/ 2147483647 h 16"/>
                  <a:gd name="T32" fmla="*/ 2147483647 w 592"/>
                  <a:gd name="T33" fmla="*/ 2147483647 h 16"/>
                  <a:gd name="T34" fmla="*/ 2147483647 w 592"/>
                  <a:gd name="T35" fmla="*/ 2147483647 h 16"/>
                  <a:gd name="T36" fmla="*/ 2147483647 w 592"/>
                  <a:gd name="T37" fmla="*/ 2147483647 h 16"/>
                  <a:gd name="T38" fmla="*/ 2147483647 w 592"/>
                  <a:gd name="T39" fmla="*/ 2147483647 h 16"/>
                  <a:gd name="T40" fmla="*/ 2147483647 w 592"/>
                  <a:gd name="T41" fmla="*/ 0 h 16"/>
                  <a:gd name="T42" fmla="*/ 2147483647 w 592"/>
                  <a:gd name="T43" fmla="*/ 0 h 16"/>
                  <a:gd name="T44" fmla="*/ 2147483647 w 592"/>
                  <a:gd name="T45" fmla="*/ 0 h 1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92"/>
                  <a:gd name="T70" fmla="*/ 0 h 16"/>
                  <a:gd name="T71" fmla="*/ 592 w 592"/>
                  <a:gd name="T72" fmla="*/ 16 h 1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92" h="16">
                    <a:moveTo>
                      <a:pt x="8" y="0"/>
                    </a:moveTo>
                    <a:lnTo>
                      <a:pt x="8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2" y="14"/>
                    </a:lnTo>
                    <a:lnTo>
                      <a:pt x="4" y="16"/>
                    </a:lnTo>
                    <a:lnTo>
                      <a:pt x="8" y="16"/>
                    </a:lnTo>
                    <a:lnTo>
                      <a:pt x="584" y="16"/>
                    </a:lnTo>
                    <a:lnTo>
                      <a:pt x="588" y="16"/>
                    </a:lnTo>
                    <a:lnTo>
                      <a:pt x="590" y="14"/>
                    </a:lnTo>
                    <a:lnTo>
                      <a:pt x="592" y="12"/>
                    </a:lnTo>
                    <a:lnTo>
                      <a:pt x="592" y="8"/>
                    </a:lnTo>
                    <a:lnTo>
                      <a:pt x="592" y="4"/>
                    </a:lnTo>
                    <a:lnTo>
                      <a:pt x="590" y="2"/>
                    </a:lnTo>
                    <a:lnTo>
                      <a:pt x="588" y="0"/>
                    </a:lnTo>
                    <a:lnTo>
                      <a:pt x="584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Freeform 18"/>
              <p:cNvSpPr>
                <a:spLocks/>
              </p:cNvSpPr>
              <p:nvPr/>
            </p:nvSpPr>
            <p:spPr bwMode="auto">
              <a:xfrm>
                <a:off x="2172323" y="2668783"/>
                <a:ext cx="171215" cy="4702"/>
              </a:xfrm>
              <a:custGeom>
                <a:avLst/>
                <a:gdLst>
                  <a:gd name="T0" fmla="*/ 2147483647 w 592"/>
                  <a:gd name="T1" fmla="*/ 0 h 16"/>
                  <a:gd name="T2" fmla="*/ 2147483647 w 592"/>
                  <a:gd name="T3" fmla="*/ 0 h 16"/>
                  <a:gd name="T4" fmla="*/ 2147483647 w 592"/>
                  <a:gd name="T5" fmla="*/ 0 h 16"/>
                  <a:gd name="T6" fmla="*/ 2147483647 w 592"/>
                  <a:gd name="T7" fmla="*/ 2147483647 h 16"/>
                  <a:gd name="T8" fmla="*/ 0 w 592"/>
                  <a:gd name="T9" fmla="*/ 2147483647 h 16"/>
                  <a:gd name="T10" fmla="*/ 0 w 592"/>
                  <a:gd name="T11" fmla="*/ 2147483647 h 16"/>
                  <a:gd name="T12" fmla="*/ 0 w 592"/>
                  <a:gd name="T13" fmla="*/ 2147483647 h 16"/>
                  <a:gd name="T14" fmla="*/ 0 w 592"/>
                  <a:gd name="T15" fmla="*/ 2147483647 h 16"/>
                  <a:gd name="T16" fmla="*/ 2147483647 w 592"/>
                  <a:gd name="T17" fmla="*/ 2147483647 h 16"/>
                  <a:gd name="T18" fmla="*/ 2147483647 w 592"/>
                  <a:gd name="T19" fmla="*/ 2147483647 h 16"/>
                  <a:gd name="T20" fmla="*/ 2147483647 w 592"/>
                  <a:gd name="T21" fmla="*/ 2147483647 h 16"/>
                  <a:gd name="T22" fmla="*/ 2147483647 w 592"/>
                  <a:gd name="T23" fmla="*/ 2147483647 h 16"/>
                  <a:gd name="T24" fmla="*/ 2147483647 w 592"/>
                  <a:gd name="T25" fmla="*/ 2147483647 h 16"/>
                  <a:gd name="T26" fmla="*/ 2147483647 w 592"/>
                  <a:gd name="T27" fmla="*/ 2147483647 h 16"/>
                  <a:gd name="T28" fmla="*/ 2147483647 w 592"/>
                  <a:gd name="T29" fmla="*/ 2147483647 h 16"/>
                  <a:gd name="T30" fmla="*/ 2147483647 w 592"/>
                  <a:gd name="T31" fmla="*/ 2147483647 h 16"/>
                  <a:gd name="T32" fmla="*/ 2147483647 w 592"/>
                  <a:gd name="T33" fmla="*/ 2147483647 h 16"/>
                  <a:gd name="T34" fmla="*/ 2147483647 w 592"/>
                  <a:gd name="T35" fmla="*/ 2147483647 h 16"/>
                  <a:gd name="T36" fmla="*/ 2147483647 w 592"/>
                  <a:gd name="T37" fmla="*/ 2147483647 h 16"/>
                  <a:gd name="T38" fmla="*/ 2147483647 w 592"/>
                  <a:gd name="T39" fmla="*/ 2147483647 h 16"/>
                  <a:gd name="T40" fmla="*/ 2147483647 w 592"/>
                  <a:gd name="T41" fmla="*/ 0 h 16"/>
                  <a:gd name="T42" fmla="*/ 2147483647 w 592"/>
                  <a:gd name="T43" fmla="*/ 0 h 16"/>
                  <a:gd name="T44" fmla="*/ 2147483647 w 592"/>
                  <a:gd name="T45" fmla="*/ 0 h 1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92"/>
                  <a:gd name="T70" fmla="*/ 0 h 16"/>
                  <a:gd name="T71" fmla="*/ 592 w 592"/>
                  <a:gd name="T72" fmla="*/ 16 h 1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92" h="16">
                    <a:moveTo>
                      <a:pt x="8" y="0"/>
                    </a:moveTo>
                    <a:lnTo>
                      <a:pt x="8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2" y="14"/>
                    </a:lnTo>
                    <a:lnTo>
                      <a:pt x="4" y="16"/>
                    </a:lnTo>
                    <a:lnTo>
                      <a:pt x="8" y="16"/>
                    </a:lnTo>
                    <a:lnTo>
                      <a:pt x="584" y="16"/>
                    </a:lnTo>
                    <a:lnTo>
                      <a:pt x="588" y="16"/>
                    </a:lnTo>
                    <a:lnTo>
                      <a:pt x="590" y="14"/>
                    </a:lnTo>
                    <a:lnTo>
                      <a:pt x="592" y="12"/>
                    </a:lnTo>
                    <a:lnTo>
                      <a:pt x="592" y="8"/>
                    </a:lnTo>
                    <a:lnTo>
                      <a:pt x="592" y="4"/>
                    </a:lnTo>
                    <a:lnTo>
                      <a:pt x="590" y="2"/>
                    </a:lnTo>
                    <a:lnTo>
                      <a:pt x="588" y="0"/>
                    </a:lnTo>
                    <a:lnTo>
                      <a:pt x="584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19"/>
              <p:cNvSpPr>
                <a:spLocks/>
              </p:cNvSpPr>
              <p:nvPr/>
            </p:nvSpPr>
            <p:spPr bwMode="auto">
              <a:xfrm>
                <a:off x="2172323" y="2689941"/>
                <a:ext cx="171215" cy="4702"/>
              </a:xfrm>
              <a:custGeom>
                <a:avLst/>
                <a:gdLst>
                  <a:gd name="T0" fmla="*/ 2147483647 w 592"/>
                  <a:gd name="T1" fmla="*/ 0 h 16"/>
                  <a:gd name="T2" fmla="*/ 2147483647 w 592"/>
                  <a:gd name="T3" fmla="*/ 0 h 16"/>
                  <a:gd name="T4" fmla="*/ 2147483647 w 592"/>
                  <a:gd name="T5" fmla="*/ 0 h 16"/>
                  <a:gd name="T6" fmla="*/ 2147483647 w 592"/>
                  <a:gd name="T7" fmla="*/ 2147483647 h 16"/>
                  <a:gd name="T8" fmla="*/ 0 w 592"/>
                  <a:gd name="T9" fmla="*/ 2147483647 h 16"/>
                  <a:gd name="T10" fmla="*/ 0 w 592"/>
                  <a:gd name="T11" fmla="*/ 2147483647 h 16"/>
                  <a:gd name="T12" fmla="*/ 0 w 592"/>
                  <a:gd name="T13" fmla="*/ 2147483647 h 16"/>
                  <a:gd name="T14" fmla="*/ 0 w 592"/>
                  <a:gd name="T15" fmla="*/ 2147483647 h 16"/>
                  <a:gd name="T16" fmla="*/ 2147483647 w 592"/>
                  <a:gd name="T17" fmla="*/ 2147483647 h 16"/>
                  <a:gd name="T18" fmla="*/ 2147483647 w 592"/>
                  <a:gd name="T19" fmla="*/ 2147483647 h 16"/>
                  <a:gd name="T20" fmla="*/ 2147483647 w 592"/>
                  <a:gd name="T21" fmla="*/ 2147483647 h 16"/>
                  <a:gd name="T22" fmla="*/ 2147483647 w 592"/>
                  <a:gd name="T23" fmla="*/ 2147483647 h 16"/>
                  <a:gd name="T24" fmla="*/ 2147483647 w 592"/>
                  <a:gd name="T25" fmla="*/ 2147483647 h 16"/>
                  <a:gd name="T26" fmla="*/ 2147483647 w 592"/>
                  <a:gd name="T27" fmla="*/ 2147483647 h 16"/>
                  <a:gd name="T28" fmla="*/ 2147483647 w 592"/>
                  <a:gd name="T29" fmla="*/ 2147483647 h 16"/>
                  <a:gd name="T30" fmla="*/ 2147483647 w 592"/>
                  <a:gd name="T31" fmla="*/ 2147483647 h 16"/>
                  <a:gd name="T32" fmla="*/ 2147483647 w 592"/>
                  <a:gd name="T33" fmla="*/ 2147483647 h 16"/>
                  <a:gd name="T34" fmla="*/ 2147483647 w 592"/>
                  <a:gd name="T35" fmla="*/ 2147483647 h 16"/>
                  <a:gd name="T36" fmla="*/ 2147483647 w 592"/>
                  <a:gd name="T37" fmla="*/ 2147483647 h 16"/>
                  <a:gd name="T38" fmla="*/ 2147483647 w 592"/>
                  <a:gd name="T39" fmla="*/ 2147483647 h 16"/>
                  <a:gd name="T40" fmla="*/ 2147483647 w 592"/>
                  <a:gd name="T41" fmla="*/ 0 h 16"/>
                  <a:gd name="T42" fmla="*/ 2147483647 w 592"/>
                  <a:gd name="T43" fmla="*/ 0 h 16"/>
                  <a:gd name="T44" fmla="*/ 2147483647 w 592"/>
                  <a:gd name="T45" fmla="*/ 0 h 1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92"/>
                  <a:gd name="T70" fmla="*/ 0 h 16"/>
                  <a:gd name="T71" fmla="*/ 592 w 592"/>
                  <a:gd name="T72" fmla="*/ 16 h 1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92" h="16">
                    <a:moveTo>
                      <a:pt x="8" y="0"/>
                    </a:moveTo>
                    <a:lnTo>
                      <a:pt x="8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2" y="14"/>
                    </a:lnTo>
                    <a:lnTo>
                      <a:pt x="4" y="16"/>
                    </a:lnTo>
                    <a:lnTo>
                      <a:pt x="8" y="16"/>
                    </a:lnTo>
                    <a:lnTo>
                      <a:pt x="584" y="16"/>
                    </a:lnTo>
                    <a:lnTo>
                      <a:pt x="588" y="16"/>
                    </a:lnTo>
                    <a:lnTo>
                      <a:pt x="590" y="14"/>
                    </a:lnTo>
                    <a:lnTo>
                      <a:pt x="592" y="12"/>
                    </a:lnTo>
                    <a:lnTo>
                      <a:pt x="592" y="8"/>
                    </a:lnTo>
                    <a:lnTo>
                      <a:pt x="592" y="4"/>
                    </a:lnTo>
                    <a:lnTo>
                      <a:pt x="590" y="2"/>
                    </a:lnTo>
                    <a:lnTo>
                      <a:pt x="588" y="0"/>
                    </a:lnTo>
                    <a:lnTo>
                      <a:pt x="584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20"/>
              <p:cNvSpPr>
                <a:spLocks/>
              </p:cNvSpPr>
              <p:nvPr/>
            </p:nvSpPr>
            <p:spPr bwMode="auto">
              <a:xfrm>
                <a:off x="2172323" y="2711098"/>
                <a:ext cx="171215" cy="4702"/>
              </a:xfrm>
              <a:custGeom>
                <a:avLst/>
                <a:gdLst>
                  <a:gd name="T0" fmla="*/ 2147483647 w 592"/>
                  <a:gd name="T1" fmla="*/ 0 h 16"/>
                  <a:gd name="T2" fmla="*/ 2147483647 w 592"/>
                  <a:gd name="T3" fmla="*/ 0 h 16"/>
                  <a:gd name="T4" fmla="*/ 2147483647 w 592"/>
                  <a:gd name="T5" fmla="*/ 0 h 16"/>
                  <a:gd name="T6" fmla="*/ 2147483647 w 592"/>
                  <a:gd name="T7" fmla="*/ 2147483647 h 16"/>
                  <a:gd name="T8" fmla="*/ 0 w 592"/>
                  <a:gd name="T9" fmla="*/ 2147483647 h 16"/>
                  <a:gd name="T10" fmla="*/ 0 w 592"/>
                  <a:gd name="T11" fmla="*/ 2147483647 h 16"/>
                  <a:gd name="T12" fmla="*/ 0 w 592"/>
                  <a:gd name="T13" fmla="*/ 2147483647 h 16"/>
                  <a:gd name="T14" fmla="*/ 0 w 592"/>
                  <a:gd name="T15" fmla="*/ 2147483647 h 16"/>
                  <a:gd name="T16" fmla="*/ 2147483647 w 592"/>
                  <a:gd name="T17" fmla="*/ 2147483647 h 16"/>
                  <a:gd name="T18" fmla="*/ 2147483647 w 592"/>
                  <a:gd name="T19" fmla="*/ 2147483647 h 16"/>
                  <a:gd name="T20" fmla="*/ 2147483647 w 592"/>
                  <a:gd name="T21" fmla="*/ 2147483647 h 16"/>
                  <a:gd name="T22" fmla="*/ 2147483647 w 592"/>
                  <a:gd name="T23" fmla="*/ 2147483647 h 16"/>
                  <a:gd name="T24" fmla="*/ 2147483647 w 592"/>
                  <a:gd name="T25" fmla="*/ 2147483647 h 16"/>
                  <a:gd name="T26" fmla="*/ 2147483647 w 592"/>
                  <a:gd name="T27" fmla="*/ 2147483647 h 16"/>
                  <a:gd name="T28" fmla="*/ 2147483647 w 592"/>
                  <a:gd name="T29" fmla="*/ 2147483647 h 16"/>
                  <a:gd name="T30" fmla="*/ 2147483647 w 592"/>
                  <a:gd name="T31" fmla="*/ 2147483647 h 16"/>
                  <a:gd name="T32" fmla="*/ 2147483647 w 592"/>
                  <a:gd name="T33" fmla="*/ 2147483647 h 16"/>
                  <a:gd name="T34" fmla="*/ 2147483647 w 592"/>
                  <a:gd name="T35" fmla="*/ 2147483647 h 16"/>
                  <a:gd name="T36" fmla="*/ 2147483647 w 592"/>
                  <a:gd name="T37" fmla="*/ 2147483647 h 16"/>
                  <a:gd name="T38" fmla="*/ 2147483647 w 592"/>
                  <a:gd name="T39" fmla="*/ 2147483647 h 16"/>
                  <a:gd name="T40" fmla="*/ 2147483647 w 592"/>
                  <a:gd name="T41" fmla="*/ 0 h 16"/>
                  <a:gd name="T42" fmla="*/ 2147483647 w 592"/>
                  <a:gd name="T43" fmla="*/ 0 h 16"/>
                  <a:gd name="T44" fmla="*/ 2147483647 w 592"/>
                  <a:gd name="T45" fmla="*/ 0 h 1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592"/>
                  <a:gd name="T70" fmla="*/ 0 h 16"/>
                  <a:gd name="T71" fmla="*/ 592 w 592"/>
                  <a:gd name="T72" fmla="*/ 16 h 1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592" h="16">
                    <a:moveTo>
                      <a:pt x="8" y="0"/>
                    </a:moveTo>
                    <a:lnTo>
                      <a:pt x="8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2" y="14"/>
                    </a:lnTo>
                    <a:lnTo>
                      <a:pt x="4" y="16"/>
                    </a:lnTo>
                    <a:lnTo>
                      <a:pt x="8" y="16"/>
                    </a:lnTo>
                    <a:lnTo>
                      <a:pt x="584" y="16"/>
                    </a:lnTo>
                    <a:lnTo>
                      <a:pt x="588" y="16"/>
                    </a:lnTo>
                    <a:lnTo>
                      <a:pt x="590" y="14"/>
                    </a:lnTo>
                    <a:lnTo>
                      <a:pt x="592" y="12"/>
                    </a:lnTo>
                    <a:lnTo>
                      <a:pt x="592" y="8"/>
                    </a:lnTo>
                    <a:lnTo>
                      <a:pt x="592" y="4"/>
                    </a:lnTo>
                    <a:lnTo>
                      <a:pt x="590" y="2"/>
                    </a:lnTo>
                    <a:lnTo>
                      <a:pt x="588" y="0"/>
                    </a:lnTo>
                    <a:lnTo>
                      <a:pt x="584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Freeform 21"/>
              <p:cNvSpPr>
                <a:spLocks/>
              </p:cNvSpPr>
              <p:nvPr/>
            </p:nvSpPr>
            <p:spPr bwMode="auto">
              <a:xfrm>
                <a:off x="2306518" y="2452505"/>
                <a:ext cx="69411" cy="70525"/>
              </a:xfrm>
              <a:custGeom>
                <a:avLst/>
                <a:gdLst>
                  <a:gd name="T0" fmla="*/ 2147483647 w 240"/>
                  <a:gd name="T1" fmla="*/ 2147483647 h 240"/>
                  <a:gd name="T2" fmla="*/ 0 w 240"/>
                  <a:gd name="T3" fmla="*/ 2147483647 h 240"/>
                  <a:gd name="T4" fmla="*/ 0 w 240"/>
                  <a:gd name="T5" fmla="*/ 0 h 240"/>
                  <a:gd name="T6" fmla="*/ 2147483647 w 240"/>
                  <a:gd name="T7" fmla="*/ 2147483647 h 24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0"/>
                  <a:gd name="T13" fmla="*/ 0 h 240"/>
                  <a:gd name="T14" fmla="*/ 240 w 240"/>
                  <a:gd name="T15" fmla="*/ 240 h 24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0" h="240">
                    <a:moveTo>
                      <a:pt x="240" y="240"/>
                    </a:moveTo>
                    <a:lnTo>
                      <a:pt x="0" y="240"/>
                    </a:lnTo>
                    <a:lnTo>
                      <a:pt x="0" y="0"/>
                    </a:lnTo>
                    <a:lnTo>
                      <a:pt x="240" y="240"/>
                    </a:lnTo>
                    <a:close/>
                  </a:path>
                </a:pathLst>
              </a:custGeom>
              <a:solidFill>
                <a:srgbClr val="B3B3B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Freeform 22"/>
              <p:cNvSpPr>
                <a:spLocks/>
              </p:cNvSpPr>
              <p:nvPr/>
            </p:nvSpPr>
            <p:spPr bwMode="auto">
              <a:xfrm>
                <a:off x="2306518" y="2461908"/>
                <a:ext cx="60157" cy="61122"/>
              </a:xfrm>
              <a:custGeom>
                <a:avLst/>
                <a:gdLst>
                  <a:gd name="T0" fmla="*/ 2147483647 w 208"/>
                  <a:gd name="T1" fmla="*/ 2147483647 h 208"/>
                  <a:gd name="T2" fmla="*/ 0 w 208"/>
                  <a:gd name="T3" fmla="*/ 2147483647 h 208"/>
                  <a:gd name="T4" fmla="*/ 0 w 208"/>
                  <a:gd name="T5" fmla="*/ 0 h 208"/>
                  <a:gd name="T6" fmla="*/ 2147483647 w 208"/>
                  <a:gd name="T7" fmla="*/ 2147483647 h 20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8"/>
                  <a:gd name="T13" fmla="*/ 0 h 208"/>
                  <a:gd name="T14" fmla="*/ 208 w 208"/>
                  <a:gd name="T15" fmla="*/ 208 h 2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8" h="208">
                    <a:moveTo>
                      <a:pt x="208" y="208"/>
                    </a:moveTo>
                    <a:lnTo>
                      <a:pt x="0" y="208"/>
                    </a:lnTo>
                    <a:lnTo>
                      <a:pt x="0" y="0"/>
                    </a:lnTo>
                    <a:lnTo>
                      <a:pt x="208" y="208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Rectangle 23"/>
              <p:cNvSpPr>
                <a:spLocks noChangeArrowheads="1"/>
              </p:cNvSpPr>
              <p:nvPr/>
            </p:nvSpPr>
            <p:spPr bwMode="auto">
              <a:xfrm>
                <a:off x="2308832" y="2523031"/>
                <a:ext cx="67098" cy="5877"/>
              </a:xfrm>
              <a:prstGeom prst="rect">
                <a:avLst/>
              </a:prstGeom>
              <a:solidFill>
                <a:srgbClr val="CC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24"/>
              <p:cNvSpPr>
                <a:spLocks noEditPoints="1"/>
              </p:cNvSpPr>
              <p:nvPr/>
            </p:nvSpPr>
            <p:spPr bwMode="auto">
              <a:xfrm>
                <a:off x="2144559" y="2450154"/>
                <a:ext cx="233685" cy="300909"/>
              </a:xfrm>
              <a:custGeom>
                <a:avLst/>
                <a:gdLst>
                  <a:gd name="T0" fmla="*/ 2147483647 w 808"/>
                  <a:gd name="T1" fmla="*/ 2147483647 h 1024"/>
                  <a:gd name="T2" fmla="*/ 2147483647 w 808"/>
                  <a:gd name="T3" fmla="*/ 2147483647 h 1024"/>
                  <a:gd name="T4" fmla="*/ 2147483647 w 808"/>
                  <a:gd name="T5" fmla="*/ 2147483647 h 1024"/>
                  <a:gd name="T6" fmla="*/ 2147483647 w 808"/>
                  <a:gd name="T7" fmla="*/ 2147483647 h 1024"/>
                  <a:gd name="T8" fmla="*/ 2147483647 w 808"/>
                  <a:gd name="T9" fmla="*/ 2147483647 h 1024"/>
                  <a:gd name="T10" fmla="*/ 2147483647 w 808"/>
                  <a:gd name="T11" fmla="*/ 2147483647 h 1024"/>
                  <a:gd name="T12" fmla="*/ 2147483647 w 808"/>
                  <a:gd name="T13" fmla="*/ 2147483647 h 1024"/>
                  <a:gd name="T14" fmla="*/ 2147483647 w 808"/>
                  <a:gd name="T15" fmla="*/ 2147483647 h 1024"/>
                  <a:gd name="T16" fmla="*/ 2147483647 w 808"/>
                  <a:gd name="T17" fmla="*/ 2147483647 h 1024"/>
                  <a:gd name="T18" fmla="*/ 2147483647 w 808"/>
                  <a:gd name="T19" fmla="*/ 2147483647 h 1024"/>
                  <a:gd name="T20" fmla="*/ 2147483647 w 808"/>
                  <a:gd name="T21" fmla="*/ 2147483647 h 1024"/>
                  <a:gd name="T22" fmla="*/ 2147483647 w 808"/>
                  <a:gd name="T23" fmla="*/ 2147483647 h 1024"/>
                  <a:gd name="T24" fmla="*/ 2147483647 w 808"/>
                  <a:gd name="T25" fmla="*/ 2147483647 h 1024"/>
                  <a:gd name="T26" fmla="*/ 2147483647 w 808"/>
                  <a:gd name="T27" fmla="*/ 2147483647 h 1024"/>
                  <a:gd name="T28" fmla="*/ 2147483647 w 808"/>
                  <a:gd name="T29" fmla="*/ 2147483647 h 1024"/>
                  <a:gd name="T30" fmla="*/ 2147483647 w 808"/>
                  <a:gd name="T31" fmla="*/ 2147483647 h 1024"/>
                  <a:gd name="T32" fmla="*/ 2147483647 w 808"/>
                  <a:gd name="T33" fmla="*/ 2147483647 h 1024"/>
                  <a:gd name="T34" fmla="*/ 2147483647 w 808"/>
                  <a:gd name="T35" fmla="*/ 2147483647 h 1024"/>
                  <a:gd name="T36" fmla="*/ 2147483647 w 808"/>
                  <a:gd name="T37" fmla="*/ 2147483647 h 1024"/>
                  <a:gd name="T38" fmla="*/ 2147483647 w 808"/>
                  <a:gd name="T39" fmla="*/ 2147483647 h 1024"/>
                  <a:gd name="T40" fmla="*/ 2147483647 w 808"/>
                  <a:gd name="T41" fmla="*/ 0 h 1024"/>
                  <a:gd name="T42" fmla="*/ 2147483647 w 808"/>
                  <a:gd name="T43" fmla="*/ 0 h 1024"/>
                  <a:gd name="T44" fmla="*/ 0 w 808"/>
                  <a:gd name="T45" fmla="*/ 0 h 1024"/>
                  <a:gd name="T46" fmla="*/ 0 w 808"/>
                  <a:gd name="T47" fmla="*/ 2147483647 h 1024"/>
                  <a:gd name="T48" fmla="*/ 2147483647 w 808"/>
                  <a:gd name="T49" fmla="*/ 2147483647 h 1024"/>
                  <a:gd name="T50" fmla="*/ 2147483647 w 808"/>
                  <a:gd name="T51" fmla="*/ 2147483647 h 1024"/>
                  <a:gd name="T52" fmla="*/ 2147483647 w 808"/>
                  <a:gd name="T53" fmla="*/ 0 h 102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808"/>
                  <a:gd name="T82" fmla="*/ 0 h 1024"/>
                  <a:gd name="T83" fmla="*/ 808 w 808"/>
                  <a:gd name="T84" fmla="*/ 1024 h 102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808" h="1024">
                    <a:moveTo>
                      <a:pt x="16" y="1008"/>
                    </a:moveTo>
                    <a:lnTo>
                      <a:pt x="16" y="1008"/>
                    </a:lnTo>
                    <a:lnTo>
                      <a:pt x="16" y="16"/>
                    </a:lnTo>
                    <a:lnTo>
                      <a:pt x="552" y="16"/>
                    </a:lnTo>
                    <a:lnTo>
                      <a:pt x="552" y="256"/>
                    </a:lnTo>
                    <a:lnTo>
                      <a:pt x="792" y="256"/>
                    </a:lnTo>
                    <a:lnTo>
                      <a:pt x="792" y="1008"/>
                    </a:lnTo>
                    <a:lnTo>
                      <a:pt x="16" y="1008"/>
                    </a:lnTo>
                    <a:close/>
                    <a:moveTo>
                      <a:pt x="780" y="240"/>
                    </a:moveTo>
                    <a:lnTo>
                      <a:pt x="780" y="240"/>
                    </a:lnTo>
                    <a:lnTo>
                      <a:pt x="568" y="240"/>
                    </a:lnTo>
                    <a:lnTo>
                      <a:pt x="568" y="28"/>
                    </a:lnTo>
                    <a:lnTo>
                      <a:pt x="780" y="240"/>
                    </a:lnTo>
                    <a:close/>
                    <a:moveTo>
                      <a:pt x="564" y="0"/>
                    </a:moveTo>
                    <a:lnTo>
                      <a:pt x="560" y="0"/>
                    </a:lnTo>
                    <a:lnTo>
                      <a:pt x="0" y="0"/>
                    </a:lnTo>
                    <a:lnTo>
                      <a:pt x="0" y="1024"/>
                    </a:lnTo>
                    <a:lnTo>
                      <a:pt x="808" y="1024"/>
                    </a:lnTo>
                    <a:lnTo>
                      <a:pt x="808" y="244"/>
                    </a:lnTo>
                    <a:lnTo>
                      <a:pt x="56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Freeform 26"/>
              <p:cNvSpPr>
                <a:spLocks/>
              </p:cNvSpPr>
              <p:nvPr/>
            </p:nvSpPr>
            <p:spPr bwMode="auto">
              <a:xfrm>
                <a:off x="2171166" y="2494820"/>
                <a:ext cx="253351" cy="205111"/>
              </a:xfrm>
              <a:custGeom>
                <a:avLst/>
                <a:gdLst>
                  <a:gd name="T0" fmla="*/ 2147483647 w 876"/>
                  <a:gd name="T1" fmla="*/ 2147483647 h 698"/>
                  <a:gd name="T2" fmla="*/ 2147483647 w 876"/>
                  <a:gd name="T3" fmla="*/ 2147483647 h 698"/>
                  <a:gd name="T4" fmla="*/ 2147483647 w 876"/>
                  <a:gd name="T5" fmla="*/ 2147483647 h 698"/>
                  <a:gd name="T6" fmla="*/ 2147483647 w 876"/>
                  <a:gd name="T7" fmla="*/ 2147483647 h 698"/>
                  <a:gd name="T8" fmla="*/ 2147483647 w 876"/>
                  <a:gd name="T9" fmla="*/ 2147483647 h 698"/>
                  <a:gd name="T10" fmla="*/ 2147483647 w 876"/>
                  <a:gd name="T11" fmla="*/ 2147483647 h 698"/>
                  <a:gd name="T12" fmla="*/ 2147483647 w 876"/>
                  <a:gd name="T13" fmla="*/ 2147483647 h 698"/>
                  <a:gd name="T14" fmla="*/ 2147483647 w 876"/>
                  <a:gd name="T15" fmla="*/ 2147483647 h 698"/>
                  <a:gd name="T16" fmla="*/ 2147483647 w 876"/>
                  <a:gd name="T17" fmla="*/ 2147483647 h 698"/>
                  <a:gd name="T18" fmla="*/ 2147483647 w 876"/>
                  <a:gd name="T19" fmla="*/ 2147483647 h 698"/>
                  <a:gd name="T20" fmla="*/ 2147483647 w 876"/>
                  <a:gd name="T21" fmla="*/ 2147483647 h 698"/>
                  <a:gd name="T22" fmla="*/ 2147483647 w 876"/>
                  <a:gd name="T23" fmla="*/ 2147483647 h 698"/>
                  <a:gd name="T24" fmla="*/ 2147483647 w 876"/>
                  <a:gd name="T25" fmla="*/ 2147483647 h 698"/>
                  <a:gd name="T26" fmla="*/ 2147483647 w 876"/>
                  <a:gd name="T27" fmla="*/ 2147483647 h 698"/>
                  <a:gd name="T28" fmla="*/ 2147483647 w 876"/>
                  <a:gd name="T29" fmla="*/ 2147483647 h 698"/>
                  <a:gd name="T30" fmla="*/ 2147483647 w 876"/>
                  <a:gd name="T31" fmla="*/ 0 h 698"/>
                  <a:gd name="T32" fmla="*/ 2147483647 w 876"/>
                  <a:gd name="T33" fmla="*/ 2147483647 h 698"/>
                  <a:gd name="T34" fmla="*/ 2147483647 w 876"/>
                  <a:gd name="T35" fmla="*/ 2147483647 h 698"/>
                  <a:gd name="T36" fmla="*/ 2147483647 w 876"/>
                  <a:gd name="T37" fmla="*/ 2147483647 h 698"/>
                  <a:gd name="T38" fmla="*/ 2147483647 w 876"/>
                  <a:gd name="T39" fmla="*/ 2147483647 h 698"/>
                  <a:gd name="T40" fmla="*/ 2147483647 w 876"/>
                  <a:gd name="T41" fmla="*/ 2147483647 h 698"/>
                  <a:gd name="T42" fmla="*/ 2147483647 w 876"/>
                  <a:gd name="T43" fmla="*/ 2147483647 h 698"/>
                  <a:gd name="T44" fmla="*/ 2147483647 w 876"/>
                  <a:gd name="T45" fmla="*/ 2147483647 h 698"/>
                  <a:gd name="T46" fmla="*/ 2147483647 w 876"/>
                  <a:gd name="T47" fmla="*/ 2147483647 h 698"/>
                  <a:gd name="T48" fmla="*/ 2147483647 w 876"/>
                  <a:gd name="T49" fmla="*/ 2147483647 h 698"/>
                  <a:gd name="T50" fmla="*/ 2147483647 w 876"/>
                  <a:gd name="T51" fmla="*/ 2147483647 h 698"/>
                  <a:gd name="T52" fmla="*/ 2147483647 w 876"/>
                  <a:gd name="T53" fmla="*/ 2147483647 h 698"/>
                  <a:gd name="T54" fmla="*/ 2147483647 w 876"/>
                  <a:gd name="T55" fmla="*/ 2147483647 h 698"/>
                  <a:gd name="T56" fmla="*/ 0 w 876"/>
                  <a:gd name="T57" fmla="*/ 2147483647 h 698"/>
                  <a:gd name="T58" fmla="*/ 2147483647 w 876"/>
                  <a:gd name="T59" fmla="*/ 2147483647 h 698"/>
                  <a:gd name="T60" fmla="*/ 2147483647 w 876"/>
                  <a:gd name="T61" fmla="*/ 2147483647 h 698"/>
                  <a:gd name="T62" fmla="*/ 2147483647 w 876"/>
                  <a:gd name="T63" fmla="*/ 2147483647 h 698"/>
                  <a:gd name="T64" fmla="*/ 2147483647 w 876"/>
                  <a:gd name="T65" fmla="*/ 2147483647 h 698"/>
                  <a:gd name="T66" fmla="*/ 2147483647 w 876"/>
                  <a:gd name="T67" fmla="*/ 2147483647 h 698"/>
                  <a:gd name="T68" fmla="*/ 2147483647 w 876"/>
                  <a:gd name="T69" fmla="*/ 2147483647 h 698"/>
                  <a:gd name="T70" fmla="*/ 2147483647 w 876"/>
                  <a:gd name="T71" fmla="*/ 2147483647 h 698"/>
                  <a:gd name="T72" fmla="*/ 2147483647 w 876"/>
                  <a:gd name="T73" fmla="*/ 2147483647 h 698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76"/>
                  <a:gd name="T112" fmla="*/ 0 h 698"/>
                  <a:gd name="T113" fmla="*/ 876 w 876"/>
                  <a:gd name="T114" fmla="*/ 698 h 698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76" h="698">
                    <a:moveTo>
                      <a:pt x="316" y="694"/>
                    </a:moveTo>
                    <a:lnTo>
                      <a:pt x="316" y="694"/>
                    </a:lnTo>
                    <a:lnTo>
                      <a:pt x="322" y="698"/>
                    </a:lnTo>
                    <a:lnTo>
                      <a:pt x="328" y="698"/>
                    </a:lnTo>
                    <a:lnTo>
                      <a:pt x="332" y="698"/>
                    </a:lnTo>
                    <a:lnTo>
                      <a:pt x="338" y="694"/>
                    </a:lnTo>
                    <a:lnTo>
                      <a:pt x="872" y="160"/>
                    </a:lnTo>
                    <a:lnTo>
                      <a:pt x="874" y="154"/>
                    </a:lnTo>
                    <a:lnTo>
                      <a:pt x="876" y="150"/>
                    </a:lnTo>
                    <a:lnTo>
                      <a:pt x="874" y="144"/>
                    </a:lnTo>
                    <a:lnTo>
                      <a:pt x="872" y="138"/>
                    </a:lnTo>
                    <a:lnTo>
                      <a:pt x="738" y="4"/>
                    </a:lnTo>
                    <a:lnTo>
                      <a:pt x="732" y="2"/>
                    </a:lnTo>
                    <a:lnTo>
                      <a:pt x="726" y="0"/>
                    </a:lnTo>
                    <a:lnTo>
                      <a:pt x="722" y="2"/>
                    </a:lnTo>
                    <a:lnTo>
                      <a:pt x="716" y="4"/>
                    </a:lnTo>
                    <a:lnTo>
                      <a:pt x="328" y="394"/>
                    </a:lnTo>
                    <a:lnTo>
                      <a:pt x="160" y="226"/>
                    </a:lnTo>
                    <a:lnTo>
                      <a:pt x="156" y="224"/>
                    </a:lnTo>
                    <a:lnTo>
                      <a:pt x="150" y="222"/>
                    </a:lnTo>
                    <a:lnTo>
                      <a:pt x="144" y="224"/>
                    </a:lnTo>
                    <a:lnTo>
                      <a:pt x="138" y="226"/>
                    </a:lnTo>
                    <a:lnTo>
                      <a:pt x="4" y="360"/>
                    </a:lnTo>
                    <a:lnTo>
                      <a:pt x="2" y="366"/>
                    </a:lnTo>
                    <a:lnTo>
                      <a:pt x="0" y="372"/>
                    </a:lnTo>
                    <a:lnTo>
                      <a:pt x="2" y="376"/>
                    </a:lnTo>
                    <a:lnTo>
                      <a:pt x="4" y="382"/>
                    </a:lnTo>
                    <a:lnTo>
                      <a:pt x="316" y="694"/>
                    </a:lnTo>
                    <a:lnTo>
                      <a:pt x="322" y="698"/>
                    </a:lnTo>
                    <a:lnTo>
                      <a:pt x="328" y="698"/>
                    </a:lnTo>
                    <a:lnTo>
                      <a:pt x="332" y="698"/>
                    </a:lnTo>
                    <a:lnTo>
                      <a:pt x="338" y="694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27"/>
              <p:cNvSpPr>
                <a:spLocks/>
              </p:cNvSpPr>
              <p:nvPr/>
            </p:nvSpPr>
            <p:spPr bwMode="auto">
              <a:xfrm>
                <a:off x="2175938" y="2501503"/>
                <a:ext cx="243374" cy="194974"/>
              </a:xfrm>
              <a:custGeom>
                <a:avLst/>
                <a:gdLst/>
                <a:ahLst/>
                <a:cxnLst>
                  <a:cxn ang="0">
                    <a:pos x="708" y="0"/>
                  </a:cxn>
                  <a:cxn ang="0">
                    <a:pos x="708" y="0"/>
                  </a:cxn>
                  <a:cxn ang="0">
                    <a:pos x="840" y="132"/>
                  </a:cxn>
                  <a:cxn ang="0">
                    <a:pos x="840" y="132"/>
                  </a:cxn>
                  <a:cxn ang="0">
                    <a:pos x="310" y="662"/>
                  </a:cxn>
                  <a:cxn ang="0">
                    <a:pos x="310" y="662"/>
                  </a:cxn>
                  <a:cxn ang="0">
                    <a:pos x="0" y="354"/>
                  </a:cxn>
                  <a:cxn ang="0">
                    <a:pos x="0" y="354"/>
                  </a:cxn>
                  <a:cxn ang="0">
                    <a:pos x="132" y="222"/>
                  </a:cxn>
                  <a:cxn ang="0">
                    <a:pos x="132" y="222"/>
                  </a:cxn>
                  <a:cxn ang="0">
                    <a:pos x="310" y="400"/>
                  </a:cxn>
                  <a:cxn ang="0">
                    <a:pos x="310" y="400"/>
                  </a:cxn>
                  <a:cxn ang="0">
                    <a:pos x="708" y="0"/>
                  </a:cxn>
                  <a:cxn ang="0">
                    <a:pos x="708" y="0"/>
                  </a:cxn>
                </a:cxnLst>
                <a:rect l="0" t="0" r="r" b="b"/>
                <a:pathLst>
                  <a:path w="840" h="662">
                    <a:moveTo>
                      <a:pt x="708" y="0"/>
                    </a:moveTo>
                    <a:lnTo>
                      <a:pt x="708" y="0"/>
                    </a:lnTo>
                    <a:lnTo>
                      <a:pt x="840" y="132"/>
                    </a:lnTo>
                    <a:lnTo>
                      <a:pt x="840" y="132"/>
                    </a:lnTo>
                    <a:lnTo>
                      <a:pt x="310" y="662"/>
                    </a:lnTo>
                    <a:lnTo>
                      <a:pt x="310" y="662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132" y="222"/>
                    </a:lnTo>
                    <a:lnTo>
                      <a:pt x="132" y="222"/>
                    </a:lnTo>
                    <a:lnTo>
                      <a:pt x="310" y="400"/>
                    </a:lnTo>
                    <a:lnTo>
                      <a:pt x="310" y="400"/>
                    </a:lnTo>
                    <a:lnTo>
                      <a:pt x="708" y="0"/>
                    </a:lnTo>
                    <a:lnTo>
                      <a:pt x="708" y="0"/>
                    </a:ln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Freeform 31"/>
              <p:cNvSpPr>
                <a:spLocks/>
              </p:cNvSpPr>
              <p:nvPr/>
            </p:nvSpPr>
            <p:spPr bwMode="auto">
              <a:xfrm>
                <a:off x="2227274" y="2513627"/>
                <a:ext cx="140558" cy="108139"/>
              </a:xfrm>
              <a:custGeom>
                <a:avLst/>
                <a:gdLst>
                  <a:gd name="T0" fmla="*/ 2147483647 w 486"/>
                  <a:gd name="T1" fmla="*/ 0 h 368"/>
                  <a:gd name="T2" fmla="*/ 2147483647 w 486"/>
                  <a:gd name="T3" fmla="*/ 0 h 368"/>
                  <a:gd name="T4" fmla="*/ 2147483647 w 486"/>
                  <a:gd name="T5" fmla="*/ 2147483647 h 368"/>
                  <a:gd name="T6" fmla="*/ 2147483647 w 486"/>
                  <a:gd name="T7" fmla="*/ 2147483647 h 368"/>
                  <a:gd name="T8" fmla="*/ 0 w 486"/>
                  <a:gd name="T9" fmla="*/ 2147483647 h 368"/>
                  <a:gd name="T10" fmla="*/ 2147483647 w 486"/>
                  <a:gd name="T11" fmla="*/ 2147483647 h 368"/>
                  <a:gd name="T12" fmla="*/ 2147483647 w 486"/>
                  <a:gd name="T13" fmla="*/ 0 h 36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86"/>
                  <a:gd name="T22" fmla="*/ 0 h 368"/>
                  <a:gd name="T23" fmla="*/ 486 w 486"/>
                  <a:gd name="T24" fmla="*/ 368 h 36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86" h="368">
                    <a:moveTo>
                      <a:pt x="486" y="0"/>
                    </a:moveTo>
                    <a:lnTo>
                      <a:pt x="486" y="0"/>
                    </a:lnTo>
                    <a:lnTo>
                      <a:pt x="134" y="354"/>
                    </a:lnTo>
                    <a:lnTo>
                      <a:pt x="0" y="222"/>
                    </a:lnTo>
                    <a:lnTo>
                      <a:pt x="134" y="368"/>
                    </a:lnTo>
                    <a:lnTo>
                      <a:pt x="48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Freeform 32"/>
              <p:cNvSpPr>
                <a:spLocks/>
              </p:cNvSpPr>
              <p:nvPr/>
            </p:nvSpPr>
            <p:spPr bwMode="auto">
              <a:xfrm>
                <a:off x="2189098" y="2550653"/>
                <a:ext cx="218646" cy="143989"/>
              </a:xfrm>
              <a:custGeom>
                <a:avLst/>
                <a:gdLst>
                  <a:gd name="T0" fmla="*/ 2147483647 w 756"/>
                  <a:gd name="T1" fmla="*/ 0 h 490"/>
                  <a:gd name="T2" fmla="*/ 2147483647 w 756"/>
                  <a:gd name="T3" fmla="*/ 0 h 490"/>
                  <a:gd name="T4" fmla="*/ 2147483647 w 756"/>
                  <a:gd name="T5" fmla="*/ 2147483647 h 490"/>
                  <a:gd name="T6" fmla="*/ 2147483647 w 756"/>
                  <a:gd name="T7" fmla="*/ 2147483647 h 490"/>
                  <a:gd name="T8" fmla="*/ 0 w 756"/>
                  <a:gd name="T9" fmla="*/ 2147483647 h 490"/>
                  <a:gd name="T10" fmla="*/ 2147483647 w 756"/>
                  <a:gd name="T11" fmla="*/ 2147483647 h 490"/>
                  <a:gd name="T12" fmla="*/ 2147483647 w 756"/>
                  <a:gd name="T13" fmla="*/ 0 h 49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56"/>
                  <a:gd name="T22" fmla="*/ 0 h 490"/>
                  <a:gd name="T23" fmla="*/ 756 w 756"/>
                  <a:gd name="T24" fmla="*/ 490 h 49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56" h="490">
                    <a:moveTo>
                      <a:pt x="756" y="0"/>
                    </a:moveTo>
                    <a:lnTo>
                      <a:pt x="756" y="0"/>
                    </a:lnTo>
                    <a:lnTo>
                      <a:pt x="266" y="490"/>
                    </a:lnTo>
                    <a:lnTo>
                      <a:pt x="0" y="226"/>
                    </a:lnTo>
                    <a:lnTo>
                      <a:pt x="266" y="476"/>
                    </a:lnTo>
                    <a:lnTo>
                      <a:pt x="75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Freeform 35"/>
              <p:cNvSpPr>
                <a:spLocks noEditPoints="1"/>
              </p:cNvSpPr>
              <p:nvPr/>
            </p:nvSpPr>
            <p:spPr bwMode="auto">
              <a:xfrm>
                <a:off x="2168853" y="2492470"/>
                <a:ext cx="257979" cy="209813"/>
              </a:xfrm>
              <a:custGeom>
                <a:avLst/>
                <a:gdLst>
                  <a:gd name="T0" fmla="*/ 2147483647 w 892"/>
                  <a:gd name="T1" fmla="*/ 2147483647 h 714"/>
                  <a:gd name="T2" fmla="*/ 2147483647 w 892"/>
                  <a:gd name="T3" fmla="*/ 2147483647 h 714"/>
                  <a:gd name="T4" fmla="*/ 2147483647 w 892"/>
                  <a:gd name="T5" fmla="*/ 2147483647 h 714"/>
                  <a:gd name="T6" fmla="*/ 2147483647 w 892"/>
                  <a:gd name="T7" fmla="*/ 2147483647 h 714"/>
                  <a:gd name="T8" fmla="*/ 2147483647 w 892"/>
                  <a:gd name="T9" fmla="*/ 2147483647 h 714"/>
                  <a:gd name="T10" fmla="*/ 2147483647 w 892"/>
                  <a:gd name="T11" fmla="*/ 2147483647 h 714"/>
                  <a:gd name="T12" fmla="*/ 2147483647 w 892"/>
                  <a:gd name="T13" fmla="*/ 2147483647 h 714"/>
                  <a:gd name="T14" fmla="*/ 2147483647 w 892"/>
                  <a:gd name="T15" fmla="*/ 2147483647 h 714"/>
                  <a:gd name="T16" fmla="*/ 2147483647 w 892"/>
                  <a:gd name="T17" fmla="*/ 2147483647 h 714"/>
                  <a:gd name="T18" fmla="*/ 2147483647 w 892"/>
                  <a:gd name="T19" fmla="*/ 2147483647 h 714"/>
                  <a:gd name="T20" fmla="*/ 2147483647 w 892"/>
                  <a:gd name="T21" fmla="*/ 2147483647 h 714"/>
                  <a:gd name="T22" fmla="*/ 2147483647 w 892"/>
                  <a:gd name="T23" fmla="*/ 2147483647 h 714"/>
                  <a:gd name="T24" fmla="*/ 2147483647 w 892"/>
                  <a:gd name="T25" fmla="*/ 2147483647 h 714"/>
                  <a:gd name="T26" fmla="*/ 2147483647 w 892"/>
                  <a:gd name="T27" fmla="*/ 2147483647 h 714"/>
                  <a:gd name="T28" fmla="*/ 2147483647 w 892"/>
                  <a:gd name="T29" fmla="*/ 2147483647 h 714"/>
                  <a:gd name="T30" fmla="*/ 2147483647 w 892"/>
                  <a:gd name="T31" fmla="*/ 2147483647 h 714"/>
                  <a:gd name="T32" fmla="*/ 2147483647 w 892"/>
                  <a:gd name="T33" fmla="*/ 2147483647 h 714"/>
                  <a:gd name="T34" fmla="*/ 2147483647 w 892"/>
                  <a:gd name="T35" fmla="*/ 2147483647 h 714"/>
                  <a:gd name="T36" fmla="*/ 2147483647 w 892"/>
                  <a:gd name="T37" fmla="*/ 2147483647 h 714"/>
                  <a:gd name="T38" fmla="*/ 2147483647 w 892"/>
                  <a:gd name="T39" fmla="*/ 2147483647 h 714"/>
                  <a:gd name="T40" fmla="*/ 2147483647 w 892"/>
                  <a:gd name="T41" fmla="*/ 2147483647 h 714"/>
                  <a:gd name="T42" fmla="*/ 2147483647 w 892"/>
                  <a:gd name="T43" fmla="*/ 2147483647 h 714"/>
                  <a:gd name="T44" fmla="*/ 2147483647 w 892"/>
                  <a:gd name="T45" fmla="*/ 2147483647 h 714"/>
                  <a:gd name="T46" fmla="*/ 2147483647 w 892"/>
                  <a:gd name="T47" fmla="*/ 2147483647 h 714"/>
                  <a:gd name="T48" fmla="*/ 2147483647 w 892"/>
                  <a:gd name="T49" fmla="*/ 2147483647 h 714"/>
                  <a:gd name="T50" fmla="*/ 2147483647 w 892"/>
                  <a:gd name="T51" fmla="*/ 2147483647 h 714"/>
                  <a:gd name="T52" fmla="*/ 2147483647 w 892"/>
                  <a:gd name="T53" fmla="*/ 2147483647 h 714"/>
                  <a:gd name="T54" fmla="*/ 2147483647 w 892"/>
                  <a:gd name="T55" fmla="*/ 2147483647 h 714"/>
                  <a:gd name="T56" fmla="*/ 2147483647 w 892"/>
                  <a:gd name="T57" fmla="*/ 2147483647 h 714"/>
                  <a:gd name="T58" fmla="*/ 2147483647 w 892"/>
                  <a:gd name="T59" fmla="*/ 2147483647 h 714"/>
                  <a:gd name="T60" fmla="*/ 2147483647 w 892"/>
                  <a:gd name="T61" fmla="*/ 2147483647 h 714"/>
                  <a:gd name="T62" fmla="*/ 2147483647 w 892"/>
                  <a:gd name="T63" fmla="*/ 2147483647 h 714"/>
                  <a:gd name="T64" fmla="*/ 2147483647 w 892"/>
                  <a:gd name="T65" fmla="*/ 2147483647 h 714"/>
                  <a:gd name="T66" fmla="*/ 2147483647 w 892"/>
                  <a:gd name="T67" fmla="*/ 2147483647 h 71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892"/>
                  <a:gd name="T103" fmla="*/ 0 h 714"/>
                  <a:gd name="T104" fmla="*/ 892 w 892"/>
                  <a:gd name="T105" fmla="*/ 714 h 714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892" h="714">
                    <a:moveTo>
                      <a:pt x="340" y="408"/>
                    </a:moveTo>
                    <a:lnTo>
                      <a:pt x="730" y="18"/>
                    </a:lnTo>
                    <a:lnTo>
                      <a:pt x="734" y="16"/>
                    </a:lnTo>
                    <a:lnTo>
                      <a:pt x="740" y="18"/>
                    </a:lnTo>
                    <a:lnTo>
                      <a:pt x="874" y="152"/>
                    </a:lnTo>
                    <a:lnTo>
                      <a:pt x="876" y="158"/>
                    </a:lnTo>
                    <a:lnTo>
                      <a:pt x="874" y="162"/>
                    </a:lnTo>
                    <a:lnTo>
                      <a:pt x="340" y="696"/>
                    </a:lnTo>
                    <a:lnTo>
                      <a:pt x="336" y="698"/>
                    </a:lnTo>
                    <a:lnTo>
                      <a:pt x="330" y="696"/>
                    </a:lnTo>
                    <a:lnTo>
                      <a:pt x="18" y="384"/>
                    </a:lnTo>
                    <a:lnTo>
                      <a:pt x="16" y="380"/>
                    </a:lnTo>
                    <a:lnTo>
                      <a:pt x="18" y="374"/>
                    </a:lnTo>
                    <a:lnTo>
                      <a:pt x="152" y="240"/>
                    </a:lnTo>
                    <a:lnTo>
                      <a:pt x="158" y="238"/>
                    </a:lnTo>
                    <a:lnTo>
                      <a:pt x="162" y="240"/>
                    </a:lnTo>
                    <a:lnTo>
                      <a:pt x="336" y="412"/>
                    </a:lnTo>
                    <a:lnTo>
                      <a:pt x="340" y="408"/>
                    </a:lnTo>
                    <a:close/>
                    <a:moveTo>
                      <a:pt x="718" y="6"/>
                    </a:moveTo>
                    <a:lnTo>
                      <a:pt x="718" y="6"/>
                    </a:lnTo>
                    <a:lnTo>
                      <a:pt x="336" y="390"/>
                    </a:lnTo>
                    <a:lnTo>
                      <a:pt x="174" y="228"/>
                    </a:lnTo>
                    <a:lnTo>
                      <a:pt x="166" y="224"/>
                    </a:lnTo>
                    <a:lnTo>
                      <a:pt x="158" y="222"/>
                    </a:lnTo>
                    <a:lnTo>
                      <a:pt x="148" y="224"/>
                    </a:lnTo>
                    <a:lnTo>
                      <a:pt x="142" y="228"/>
                    </a:lnTo>
                    <a:lnTo>
                      <a:pt x="8" y="362"/>
                    </a:lnTo>
                    <a:lnTo>
                      <a:pt x="2" y="370"/>
                    </a:lnTo>
                    <a:lnTo>
                      <a:pt x="0" y="380"/>
                    </a:lnTo>
                    <a:lnTo>
                      <a:pt x="2" y="388"/>
                    </a:lnTo>
                    <a:lnTo>
                      <a:pt x="8" y="396"/>
                    </a:lnTo>
                    <a:lnTo>
                      <a:pt x="318" y="708"/>
                    </a:lnTo>
                    <a:lnTo>
                      <a:pt x="326" y="712"/>
                    </a:lnTo>
                    <a:lnTo>
                      <a:pt x="336" y="714"/>
                    </a:lnTo>
                    <a:lnTo>
                      <a:pt x="344" y="712"/>
                    </a:lnTo>
                    <a:lnTo>
                      <a:pt x="352" y="708"/>
                    </a:lnTo>
                    <a:lnTo>
                      <a:pt x="886" y="174"/>
                    </a:lnTo>
                    <a:lnTo>
                      <a:pt x="890" y="166"/>
                    </a:lnTo>
                    <a:lnTo>
                      <a:pt x="892" y="158"/>
                    </a:lnTo>
                    <a:lnTo>
                      <a:pt x="890" y="148"/>
                    </a:lnTo>
                    <a:lnTo>
                      <a:pt x="886" y="140"/>
                    </a:lnTo>
                    <a:lnTo>
                      <a:pt x="752" y="6"/>
                    </a:lnTo>
                    <a:lnTo>
                      <a:pt x="744" y="2"/>
                    </a:lnTo>
                    <a:lnTo>
                      <a:pt x="734" y="0"/>
                    </a:lnTo>
                    <a:lnTo>
                      <a:pt x="726" y="2"/>
                    </a:lnTo>
                    <a:lnTo>
                      <a:pt x="718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3" name="TextBox 162"/>
            <p:cNvSpPr txBox="1"/>
            <p:nvPr/>
          </p:nvSpPr>
          <p:spPr>
            <a:xfrm>
              <a:off x="5030116" y="527605"/>
              <a:ext cx="15270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u="sng" dirty="0" smtClean="0"/>
                <a:t>Data Acquisition</a:t>
              </a:r>
              <a:endParaRPr lang="en-US" b="1" u="sng" dirty="0"/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6251756" y="2816502"/>
              <a:ext cx="22905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u="sng" dirty="0" smtClean="0"/>
                <a:t>Data Management  &amp; Use</a:t>
              </a:r>
              <a:endParaRPr lang="en-US" b="1" u="sng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296261" y="2819400"/>
              <a:ext cx="183246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solidFill>
                    <a:schemeClr val="accent1">
                      <a:lumMod val="75000"/>
                    </a:schemeClr>
                  </a:solidFill>
                </a:rPr>
                <a:t>Policies, Procedures, &amp; Training</a:t>
              </a:r>
              <a:endParaRPr lang="en-US" b="1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149" name="Straight Arrow Connector 148"/>
            <p:cNvCxnSpPr>
              <a:stCxn id="106" idx="2"/>
            </p:cNvCxnSpPr>
            <p:nvPr/>
          </p:nvCxnSpPr>
          <p:spPr bwMode="auto">
            <a:xfrm>
              <a:off x="2739540" y="1832460"/>
              <a:ext cx="3660" cy="224940"/>
            </a:xfrm>
            <a:prstGeom prst="straightConnector1">
              <a:avLst/>
            </a:prstGeom>
            <a:solidFill>
              <a:schemeClr val="accent1"/>
            </a:solidFill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pic>
          <p:nvPicPr>
            <p:cNvPr id="151" name="Picture 150" descr="business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1670" y="762000"/>
              <a:ext cx="610820" cy="532941"/>
            </a:xfrm>
            <a:prstGeom prst="rect">
              <a:avLst/>
            </a:prstGeom>
          </p:spPr>
        </p:pic>
        <p:pic>
          <p:nvPicPr>
            <p:cNvPr id="274" name="Picture 47" descr="C:\Users\John.C.Campbell2\AppData\Local\Microsoft\Windows\Temporary Internet Files\Content.IE5\1JXTOUVK\MCj03248080000[1]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43000" y="1447800"/>
              <a:ext cx="748995" cy="43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</p:pic>
        <p:grpSp>
          <p:nvGrpSpPr>
            <p:cNvPr id="111" name="Group 110"/>
            <p:cNvGrpSpPr/>
            <p:nvPr/>
          </p:nvGrpSpPr>
          <p:grpSpPr>
            <a:xfrm>
              <a:off x="2281425" y="3048000"/>
              <a:ext cx="610820" cy="487680"/>
              <a:chOff x="2281425" y="3276600"/>
              <a:chExt cx="610820" cy="487680"/>
            </a:xfrm>
          </p:grpSpPr>
          <p:sp>
            <p:nvSpPr>
              <p:cNvPr id="276" name="Can 275"/>
              <p:cNvSpPr/>
              <p:nvPr/>
            </p:nvSpPr>
            <p:spPr bwMode="auto">
              <a:xfrm>
                <a:off x="2381511" y="3276600"/>
                <a:ext cx="417830" cy="487680"/>
              </a:xfrm>
              <a:prstGeom prst="can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900" dirty="0">
                  <a:ea typeface="ＭＳ Ｐゴシック" pitchFamily="-96" charset="-128"/>
                </a:endParaRPr>
              </a:p>
            </p:txBody>
          </p:sp>
          <p:sp>
            <p:nvSpPr>
              <p:cNvPr id="277" name="Rectangle 232"/>
              <p:cNvSpPr>
                <a:spLocks noChangeArrowheads="1"/>
              </p:cNvSpPr>
              <p:nvPr/>
            </p:nvSpPr>
            <p:spPr bwMode="auto">
              <a:xfrm>
                <a:off x="2281425" y="3429305"/>
                <a:ext cx="610820" cy="305410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rIns="0" anchor="ctr"/>
              <a:lstStyle/>
              <a:p>
                <a:pPr algn="ctr"/>
                <a:r>
                  <a:rPr lang="en-US" sz="800" dirty="0" smtClean="0"/>
                  <a:t>Data</a:t>
                </a:r>
              </a:p>
              <a:p>
                <a:pPr algn="ctr"/>
                <a:r>
                  <a:rPr lang="en-US" sz="800" dirty="0" smtClean="0"/>
                  <a:t>Repository</a:t>
                </a:r>
                <a:endParaRPr lang="en-US" sz="800" dirty="0"/>
              </a:p>
            </p:txBody>
          </p:sp>
        </p:grpSp>
        <p:sp>
          <p:nvSpPr>
            <p:cNvPr id="107" name="TextBox 106"/>
            <p:cNvSpPr txBox="1"/>
            <p:nvPr/>
          </p:nvSpPr>
          <p:spPr>
            <a:xfrm>
              <a:off x="3350360" y="680310"/>
              <a:ext cx="1221640" cy="76352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en-US" sz="1050" dirty="0" smtClean="0"/>
                <a:t> Develop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050" dirty="0" smtClean="0"/>
                <a:t> Acquire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050" dirty="0" smtClean="0"/>
                <a:t> Manufacture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050" dirty="0" smtClean="0"/>
                <a:t> Operate</a:t>
              </a: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4266590" y="680310"/>
              <a:ext cx="91623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en-US" sz="1050" dirty="0" smtClean="0"/>
                <a:t> Support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050" dirty="0" smtClean="0"/>
                <a:t> Maintain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050" dirty="0" smtClean="0"/>
                <a:t> Dispose</a:t>
              </a:r>
            </a:p>
            <a:p>
              <a:pPr>
                <a:buFont typeface="Arial" pitchFamily="34" charset="0"/>
                <a:buChar char="•"/>
              </a:pPr>
              <a:endParaRPr lang="en-US" sz="1050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3350360" y="527605"/>
              <a:ext cx="137434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u="sng" dirty="0" smtClean="0"/>
                <a:t>Data Needed </a:t>
              </a:r>
              <a:r>
                <a:rPr lang="en-US" sz="1100" u="sng" dirty="0"/>
                <a:t>T</a:t>
              </a:r>
              <a:r>
                <a:rPr lang="en-US" sz="1100" u="sng" dirty="0" smtClean="0"/>
                <a:t>o</a:t>
              </a:r>
              <a:r>
                <a:rPr lang="en-US" sz="1100" dirty="0" smtClean="0"/>
                <a:t>:</a:t>
              </a:r>
              <a:endParaRPr lang="en-US" sz="1100" dirty="0"/>
            </a:p>
          </p:txBody>
        </p:sp>
        <p:sp>
          <p:nvSpPr>
            <p:cNvPr id="134" name="TextBox 17"/>
            <p:cNvSpPr txBox="1">
              <a:spLocks noChangeArrowheads="1"/>
            </p:cNvSpPr>
            <p:nvPr/>
          </p:nvSpPr>
          <p:spPr bwMode="auto">
            <a:xfrm>
              <a:off x="3961180" y="1327919"/>
              <a:ext cx="1372820" cy="577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114300" lvl="1" indent="-114300">
                <a:buFont typeface="Arial" charset="0"/>
                <a:buChar char="•"/>
                <a:defRPr/>
              </a:pPr>
              <a:r>
                <a:rPr lang="en-US" sz="1050" kern="0" dirty="0" smtClean="0">
                  <a:solidFill>
                    <a:sysClr val="windowText" lastClr="000000"/>
                  </a:solidFill>
                </a:rPr>
                <a:t>SOW  Language</a:t>
              </a:r>
            </a:p>
            <a:p>
              <a:pPr marL="114300" lvl="1" indent="-114300">
                <a:buFont typeface="Arial" charset="0"/>
                <a:buChar char="•"/>
                <a:defRPr/>
              </a:pPr>
              <a:r>
                <a:rPr lang="en-US" sz="1050" kern="0" dirty="0" smtClean="0">
                  <a:solidFill>
                    <a:sysClr val="windowText" lastClr="000000"/>
                  </a:solidFill>
                </a:rPr>
                <a:t>DIDs</a:t>
              </a:r>
            </a:p>
            <a:p>
              <a:pPr marL="114300" lvl="1" indent="-114300">
                <a:buFont typeface="Arial" charset="0"/>
                <a:buChar char="•"/>
                <a:defRPr/>
              </a:pPr>
              <a:r>
                <a:rPr lang="en-US" sz="1050" kern="0" dirty="0" smtClean="0">
                  <a:solidFill>
                    <a:sysClr val="windowText" lastClr="000000"/>
                  </a:solidFill>
                </a:rPr>
                <a:t>Contract Clauses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572000" y="2057400"/>
              <a:ext cx="198516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1125" indent="-111125">
                <a:buFont typeface="Arial" pitchFamily="34" charset="0"/>
                <a:buChar char="•"/>
              </a:pPr>
              <a:r>
                <a:rPr lang="en-US" sz="1050" dirty="0" smtClean="0"/>
                <a:t>Data Quality Verification</a:t>
              </a:r>
            </a:p>
            <a:p>
              <a:pPr marL="111125" indent="-111125">
                <a:buFont typeface="Arial" pitchFamily="34" charset="0"/>
                <a:buChar char="•"/>
              </a:pPr>
              <a:r>
                <a:rPr lang="en-US" sz="1050" dirty="0" smtClean="0"/>
                <a:t>Data Marking Inspection</a:t>
              </a:r>
            </a:p>
          </p:txBody>
        </p:sp>
        <p:sp>
          <p:nvSpPr>
            <p:cNvPr id="140" name="TextBox 33"/>
            <p:cNvSpPr txBox="1">
              <a:spLocks noChangeArrowheads="1"/>
            </p:cNvSpPr>
            <p:nvPr/>
          </p:nvSpPr>
          <p:spPr bwMode="auto">
            <a:xfrm>
              <a:off x="5030115" y="2895600"/>
              <a:ext cx="1989437" cy="577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rIns="0">
              <a:spAutoFit/>
            </a:bodyPr>
            <a:lstStyle/>
            <a:p>
              <a:pPr marL="117475" indent="-117475" eaLnBrk="1" fontAlgn="auto" hangingPunct="1">
                <a:spcBef>
                  <a:spcPts val="0"/>
                </a:spcBef>
                <a:spcAft>
                  <a:spcPts val="0"/>
                </a:spcAft>
                <a:buFont typeface="Arial" charset="0"/>
                <a:buChar char="•"/>
                <a:defRPr/>
              </a:pPr>
              <a:r>
                <a:rPr lang="en-US" sz="1050" kern="0" baseline="0" dirty="0" smtClean="0">
                  <a:solidFill>
                    <a:sysClr val="windowText" lastClr="000000"/>
                  </a:solidFill>
                </a:rPr>
                <a:t>Storage System(s)</a:t>
              </a:r>
              <a:endParaRPr lang="en-US" sz="1050" kern="0" baseline="0" dirty="0">
                <a:solidFill>
                  <a:sysClr val="windowText" lastClr="000000"/>
                </a:solidFill>
              </a:endParaRPr>
            </a:p>
            <a:p>
              <a:pPr marL="117475" indent="-117475" eaLnBrk="1" fontAlgn="auto" hangingPunct="1">
                <a:spcBef>
                  <a:spcPts val="0"/>
                </a:spcBef>
                <a:spcAft>
                  <a:spcPts val="0"/>
                </a:spcAft>
                <a:buFont typeface="Arial" charset="0"/>
                <a:buChar char="•"/>
                <a:defRPr/>
              </a:pPr>
              <a:r>
                <a:rPr lang="en-US" sz="1050" kern="0" baseline="0" dirty="0" smtClean="0">
                  <a:solidFill>
                    <a:sysClr val="windowText" lastClr="000000"/>
                  </a:solidFill>
                </a:rPr>
                <a:t>Access Controls</a:t>
              </a:r>
              <a:endParaRPr lang="en-US" sz="1050" kern="0" baseline="0" dirty="0">
                <a:solidFill>
                  <a:sysClr val="windowText" lastClr="000000"/>
                </a:solidFill>
              </a:endParaRPr>
            </a:p>
            <a:p>
              <a:pPr marL="117475" indent="-117475" eaLnBrk="1" fontAlgn="auto" hangingPunct="1">
                <a:spcBef>
                  <a:spcPts val="0"/>
                </a:spcBef>
                <a:spcAft>
                  <a:spcPts val="0"/>
                </a:spcAft>
                <a:buFont typeface="Arial" charset="0"/>
                <a:buChar char="•"/>
                <a:defRPr/>
              </a:pPr>
              <a:r>
                <a:rPr lang="en-US" sz="1050" kern="0" baseline="0" dirty="0" smtClean="0">
                  <a:solidFill>
                    <a:sysClr val="windowText" lastClr="000000"/>
                  </a:solidFill>
                </a:rPr>
                <a:t>Configuration Management</a:t>
              </a:r>
              <a:endParaRPr lang="en-US" sz="1050" kern="0" baseline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41" name="TextBox 25"/>
            <p:cNvSpPr txBox="1">
              <a:spLocks noChangeArrowheads="1"/>
            </p:cNvSpPr>
            <p:nvPr/>
          </p:nvSpPr>
          <p:spPr bwMode="auto">
            <a:xfrm>
              <a:off x="5715000" y="3581400"/>
              <a:ext cx="2290575" cy="577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111125" indent="-111125" eaLnBrk="1" fontAlgn="auto" hangingPunct="1">
                <a:spcBef>
                  <a:spcPts val="0"/>
                </a:spcBef>
                <a:spcAft>
                  <a:spcPts val="0"/>
                </a:spcAft>
                <a:buFont typeface="Arial" charset="0"/>
                <a:buChar char="•"/>
                <a:defRPr/>
              </a:pPr>
              <a:r>
                <a:rPr lang="en-US" sz="1050" kern="0" dirty="0" smtClean="0">
                  <a:solidFill>
                    <a:sysClr val="windowText" lastClr="000000"/>
                  </a:solidFill>
                </a:rPr>
                <a:t>Enterprise-wide </a:t>
              </a:r>
              <a:r>
                <a:rPr lang="en-US" sz="1050" kern="0" baseline="0" dirty="0" smtClean="0">
                  <a:solidFill>
                    <a:sysClr val="windowText" lastClr="000000"/>
                  </a:solidFill>
                </a:rPr>
                <a:t>Access &amp; Use</a:t>
              </a:r>
            </a:p>
            <a:p>
              <a:pPr marL="111125" indent="-111125" eaLnBrk="1" fontAlgn="auto" hangingPunct="1">
                <a:spcBef>
                  <a:spcPts val="0"/>
                </a:spcBef>
                <a:spcAft>
                  <a:spcPts val="0"/>
                </a:spcAft>
                <a:buFont typeface="Arial" charset="0"/>
                <a:buChar char="•"/>
                <a:defRPr/>
              </a:pPr>
              <a:r>
                <a:rPr lang="en-US" sz="1050" kern="0" dirty="0" smtClean="0">
                  <a:solidFill>
                    <a:sysClr val="windowText" lastClr="000000"/>
                  </a:solidFill>
                </a:rPr>
                <a:t>Seamless Data Exchange</a:t>
              </a:r>
            </a:p>
            <a:p>
              <a:pPr marL="111125" indent="-111125" eaLnBrk="1" fontAlgn="auto" hangingPunct="1">
                <a:spcBef>
                  <a:spcPts val="0"/>
                </a:spcBef>
                <a:spcAft>
                  <a:spcPts val="0"/>
                </a:spcAft>
                <a:buFont typeface="Arial" charset="0"/>
                <a:buChar char="•"/>
                <a:defRPr/>
              </a:pPr>
              <a:r>
                <a:rPr lang="en-US" sz="1050" u="sng" kern="0" baseline="0" dirty="0" smtClean="0">
                  <a:solidFill>
                    <a:sysClr val="windowText" lastClr="000000"/>
                  </a:solidFill>
                </a:rPr>
                <a:t>Competitive</a:t>
              </a:r>
              <a:r>
                <a:rPr lang="en-US" sz="1050" kern="0" baseline="0" dirty="0" smtClean="0">
                  <a:solidFill>
                    <a:sysClr val="windowText" lastClr="000000"/>
                  </a:solidFill>
                </a:rPr>
                <a:t> Use Over Lifecycle</a:t>
              </a: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4266590" y="1138425"/>
              <a:ext cx="91623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u="sng" dirty="0" smtClean="0"/>
                <a:t>the System</a:t>
              </a:r>
              <a:endParaRPr lang="en-US" sz="1100" dirty="0"/>
            </a:p>
          </p:txBody>
        </p:sp>
        <p:sp>
          <p:nvSpPr>
            <p:cNvPr id="160" name="Rounded Rectangle 159"/>
            <p:cNvSpPr/>
            <p:nvPr/>
          </p:nvSpPr>
          <p:spPr>
            <a:xfrm>
              <a:off x="7239000" y="1443837"/>
              <a:ext cx="1527050" cy="610820"/>
            </a:xfrm>
            <a:prstGeom prst="roundRect">
              <a:avLst/>
            </a:prstGeom>
            <a:noFill/>
            <a:ln w="349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i="1" dirty="0" smtClean="0">
                  <a:solidFill>
                    <a:srgbClr val="585600"/>
                  </a:solidFill>
                </a:rPr>
                <a:t>Data Rights Resolution</a:t>
              </a:r>
            </a:p>
          </p:txBody>
        </p:sp>
        <p:sp>
          <p:nvSpPr>
            <p:cNvPr id="156" name="TextBox 17"/>
            <p:cNvSpPr txBox="1">
              <a:spLocks noChangeArrowheads="1"/>
            </p:cNvSpPr>
            <p:nvPr/>
          </p:nvSpPr>
          <p:spPr bwMode="auto">
            <a:xfrm>
              <a:off x="7086600" y="1981200"/>
              <a:ext cx="167640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rIns="0">
              <a:spAutoFit/>
            </a:bodyPr>
            <a:lstStyle/>
            <a:p>
              <a:pPr marL="114300" lvl="1" indent="-114300">
                <a:buFont typeface="Arial" charset="0"/>
                <a:buChar char="•"/>
                <a:defRPr/>
              </a:pPr>
              <a:r>
                <a:rPr lang="en-US" sz="1050" kern="0" dirty="0" smtClean="0">
                  <a:solidFill>
                    <a:sysClr val="windowText" lastClr="000000"/>
                  </a:solidFill>
                </a:rPr>
                <a:t>Assertion Challenges</a:t>
              </a:r>
            </a:p>
            <a:p>
              <a:pPr marL="114300" lvl="1" indent="-114300">
                <a:buFont typeface="Arial" charset="0"/>
                <a:buChar char="•"/>
                <a:defRPr/>
              </a:pPr>
              <a:r>
                <a:rPr lang="en-US" sz="1050" kern="0" dirty="0" smtClean="0">
                  <a:solidFill>
                    <a:sysClr val="windowText" lastClr="000000"/>
                  </a:solidFill>
                </a:rPr>
                <a:t>Government &amp; Contractor License Agreements</a:t>
              </a:r>
            </a:p>
            <a:p>
              <a:pPr marL="114300" lvl="1" indent="-114300">
                <a:buFont typeface="Arial" charset="0"/>
                <a:buChar char="•"/>
                <a:defRPr/>
              </a:pPr>
              <a:r>
                <a:rPr lang="en-US" sz="1050" kern="0" dirty="0" smtClean="0">
                  <a:solidFill>
                    <a:sysClr val="windowText" lastClr="000000"/>
                  </a:solidFill>
                </a:rPr>
                <a:t>Legacy Programs</a:t>
              </a: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6781800" y="609600"/>
              <a:ext cx="1981200" cy="457200"/>
            </a:xfrm>
            <a:prstGeom prst="rect">
              <a:avLst/>
            </a:prstGeom>
            <a:solidFill>
              <a:schemeClr val="bg1"/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mtClean="0">
                <a:solidFill>
                  <a:schemeClr val="tx1"/>
                </a:solidFill>
              </a:endParaRPr>
            </a:p>
          </p:txBody>
        </p:sp>
        <p:pic>
          <p:nvPicPr>
            <p:cNvPr id="146" name="Picture 145" descr="zeimusu_Warning_sig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933467" y="672998"/>
              <a:ext cx="381733" cy="317602"/>
            </a:xfrm>
            <a:prstGeom prst="rect">
              <a:avLst/>
            </a:prstGeom>
          </p:spPr>
        </p:pic>
        <p:sp>
          <p:nvSpPr>
            <p:cNvPr id="148" name="TextBox 33"/>
            <p:cNvSpPr txBox="1">
              <a:spLocks noChangeArrowheads="1"/>
            </p:cNvSpPr>
            <p:nvPr/>
          </p:nvSpPr>
          <p:spPr bwMode="auto">
            <a:xfrm>
              <a:off x="7391400" y="651302"/>
              <a:ext cx="1227437" cy="415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rIns="0">
              <a:spAutoFit/>
            </a:bodyPr>
            <a:lstStyle/>
            <a:p>
              <a:pPr marL="117475" indent="-11747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kern="0" baseline="0" dirty="0" smtClean="0">
                  <a:solidFill>
                    <a:sysClr val="windowText" lastClr="000000"/>
                  </a:solidFill>
                </a:rPr>
                <a:t>Lifecycle Im</a:t>
              </a:r>
              <a:r>
                <a:rPr lang="en-US" sz="1050" kern="0" dirty="0" smtClean="0">
                  <a:solidFill>
                    <a:sysClr val="windowText" lastClr="000000"/>
                  </a:solidFill>
                </a:rPr>
                <a:t>pacting </a:t>
              </a:r>
              <a:r>
                <a:rPr lang="en-US" sz="1050" kern="0" dirty="0">
                  <a:solidFill>
                    <a:sysClr val="windowText" lastClr="000000"/>
                  </a:solidFill>
                </a:rPr>
                <a:t>D</a:t>
              </a:r>
              <a:r>
                <a:rPr lang="en-US" sz="1050" kern="0" dirty="0" smtClean="0">
                  <a:solidFill>
                    <a:sysClr val="windowText" lastClr="000000"/>
                  </a:solidFill>
                </a:rPr>
                <a:t>ecision Point</a:t>
              </a:r>
              <a:endParaRPr lang="en-US" sz="1050" kern="0" baseline="0" dirty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150" name="Picture 149" descr="zeimusu_Warning_sig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95600" y="749808"/>
              <a:ext cx="381000" cy="316992"/>
            </a:xfrm>
            <a:prstGeom prst="rect">
              <a:avLst/>
            </a:prstGeom>
          </p:spPr>
        </p:pic>
        <p:pic>
          <p:nvPicPr>
            <p:cNvPr id="152" name="Picture 151" descr="zeimusu_Warning_sig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505200" y="1447800"/>
              <a:ext cx="381000" cy="316992"/>
            </a:xfrm>
            <a:prstGeom prst="rect">
              <a:avLst/>
            </a:prstGeom>
          </p:spPr>
        </p:pic>
        <p:pic>
          <p:nvPicPr>
            <p:cNvPr id="153" name="Picture 152" descr="zeimusu_Warning_sig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14800" y="2133600"/>
              <a:ext cx="381000" cy="316992"/>
            </a:xfrm>
            <a:prstGeom prst="rect">
              <a:avLst/>
            </a:prstGeom>
          </p:spPr>
        </p:pic>
        <p:pic>
          <p:nvPicPr>
            <p:cNvPr id="154" name="Picture 153" descr="zeimusu_Warning_sig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781067" y="1524000"/>
              <a:ext cx="457933" cy="381000"/>
            </a:xfrm>
            <a:prstGeom prst="rect">
              <a:avLst/>
            </a:prstGeom>
          </p:spPr>
        </p:pic>
        <p:sp>
          <p:nvSpPr>
            <p:cNvPr id="155" name="TextBox 154"/>
            <p:cNvSpPr txBox="1"/>
            <p:nvPr/>
          </p:nvSpPr>
          <p:spPr>
            <a:xfrm>
              <a:off x="304800" y="3657600"/>
              <a:ext cx="137160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1125" indent="-111125">
                <a:buFont typeface="Arial" pitchFamily="34" charset="0"/>
                <a:buChar char="•"/>
              </a:pPr>
              <a:r>
                <a:rPr lang="en-US" sz="1050" dirty="0" smtClean="0"/>
                <a:t>Definitions</a:t>
              </a:r>
            </a:p>
            <a:p>
              <a:pPr marL="111125" indent="-111125">
                <a:buFont typeface="Arial" pitchFamily="34" charset="0"/>
                <a:buChar char="•"/>
              </a:pPr>
              <a:r>
                <a:rPr lang="en-US" sz="1050" dirty="0" smtClean="0"/>
                <a:t>Education</a:t>
              </a:r>
            </a:p>
          </p:txBody>
        </p:sp>
        <p:sp>
          <p:nvSpPr>
            <p:cNvPr id="157" name="TextBox 17"/>
            <p:cNvSpPr txBox="1">
              <a:spLocks noChangeArrowheads="1"/>
            </p:cNvSpPr>
            <p:nvPr/>
          </p:nvSpPr>
          <p:spPr bwMode="auto">
            <a:xfrm>
              <a:off x="5104180" y="1447800"/>
              <a:ext cx="1372820" cy="577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114300" lvl="1" indent="-114300">
                <a:buFont typeface="Arial" charset="0"/>
                <a:buChar char="•"/>
                <a:defRPr/>
              </a:pPr>
              <a:r>
                <a:rPr lang="en-US" sz="1050" kern="0" dirty="0" smtClean="0">
                  <a:solidFill>
                    <a:sysClr val="windowText" lastClr="000000"/>
                  </a:solidFill>
                </a:rPr>
                <a:t>Data Rights Assertions</a:t>
              </a:r>
            </a:p>
            <a:p>
              <a:pPr marL="114300" lvl="1" indent="-114300">
                <a:buFont typeface="Arial" charset="0"/>
                <a:buChar char="•"/>
                <a:defRPr/>
              </a:pPr>
              <a:r>
                <a:rPr lang="en-US" sz="1050" kern="0" dirty="0" smtClean="0">
                  <a:solidFill>
                    <a:sysClr val="windowText" lastClr="000000"/>
                  </a:solidFill>
                </a:rPr>
                <a:t>Source Selection</a:t>
              </a:r>
            </a:p>
          </p:txBody>
        </p:sp>
        <p:cxnSp>
          <p:nvCxnSpPr>
            <p:cNvPr id="161" name="Straight Arrow Connector 160"/>
            <p:cNvCxnSpPr/>
            <p:nvPr/>
          </p:nvCxnSpPr>
          <p:spPr>
            <a:xfrm flipH="1">
              <a:off x="7620000" y="3886200"/>
              <a:ext cx="990600" cy="0"/>
            </a:xfrm>
            <a:prstGeom prst="straightConnector1">
              <a:avLst/>
            </a:prstGeom>
            <a:ln w="31750">
              <a:solidFill>
                <a:srgbClr val="CC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 flipV="1">
              <a:off x="8610600" y="2743200"/>
              <a:ext cx="0" cy="1143000"/>
            </a:xfrm>
            <a:prstGeom prst="line">
              <a:avLst/>
            </a:prstGeom>
            <a:ln w="31750">
              <a:solidFill>
                <a:srgbClr val="CCCC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flipV="1">
              <a:off x="6629400" y="1752600"/>
              <a:ext cx="0" cy="533400"/>
            </a:xfrm>
            <a:prstGeom prst="line">
              <a:avLst/>
            </a:prstGeom>
            <a:ln w="31750">
              <a:solidFill>
                <a:srgbClr val="CCCC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flipV="1">
              <a:off x="7086600" y="2362200"/>
              <a:ext cx="0" cy="381000"/>
            </a:xfrm>
            <a:prstGeom prst="line">
              <a:avLst/>
            </a:prstGeom>
            <a:ln w="31750">
              <a:solidFill>
                <a:srgbClr val="CCCC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flipH="1">
              <a:off x="7086600" y="2743200"/>
              <a:ext cx="1524000" cy="0"/>
            </a:xfrm>
            <a:prstGeom prst="line">
              <a:avLst/>
            </a:prstGeom>
            <a:ln w="31750">
              <a:solidFill>
                <a:srgbClr val="CCCC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Arrow Connector 180"/>
            <p:cNvCxnSpPr/>
            <p:nvPr/>
          </p:nvCxnSpPr>
          <p:spPr>
            <a:xfrm flipH="1">
              <a:off x="6096000" y="1752600"/>
              <a:ext cx="533400" cy="0"/>
            </a:xfrm>
            <a:prstGeom prst="straightConnector1">
              <a:avLst/>
            </a:prstGeom>
            <a:ln w="31750">
              <a:solidFill>
                <a:srgbClr val="CC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Arrow Connector 183"/>
            <p:cNvCxnSpPr/>
            <p:nvPr/>
          </p:nvCxnSpPr>
          <p:spPr>
            <a:xfrm flipH="1">
              <a:off x="6172200" y="2286000"/>
              <a:ext cx="457200" cy="0"/>
            </a:xfrm>
            <a:prstGeom prst="straightConnector1">
              <a:avLst/>
            </a:prstGeom>
            <a:ln w="31750">
              <a:solidFill>
                <a:srgbClr val="CC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Arrow Connector 185"/>
            <p:cNvCxnSpPr/>
            <p:nvPr/>
          </p:nvCxnSpPr>
          <p:spPr>
            <a:xfrm>
              <a:off x="6629400" y="2133600"/>
              <a:ext cx="381000" cy="0"/>
            </a:xfrm>
            <a:prstGeom prst="straightConnector1">
              <a:avLst/>
            </a:prstGeom>
            <a:ln w="31750">
              <a:solidFill>
                <a:srgbClr val="CC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TextBox 196"/>
            <p:cNvSpPr txBox="1"/>
            <p:nvPr/>
          </p:nvSpPr>
          <p:spPr>
            <a:xfrm>
              <a:off x="2362200" y="1981200"/>
              <a:ext cx="1752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/>
                <a:t>Receive, Verify</a:t>
              </a:r>
            </a:p>
            <a:p>
              <a:pPr algn="ctr"/>
              <a:r>
                <a:rPr lang="en-US" sz="1600" b="1" dirty="0" smtClean="0"/>
                <a:t>&amp; Accept Data</a:t>
              </a:r>
              <a:endParaRPr lang="en-US" sz="1600" b="1" dirty="0"/>
            </a:p>
          </p:txBody>
        </p: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/object&gt;&lt;object type=&quot;8&quot; unique_id=&quot;1000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4925">
          <a:solidFill>
            <a:schemeClr val="accent3">
              <a:lumMod val="60000"/>
              <a:lumOff val="40000"/>
            </a:schemeClr>
          </a:solidFill>
        </a:ln>
      </a:spPr>
      <a:bodyPr rtlCol="0" anchor="ctr"/>
      <a:lstStyle>
        <a:defPPr algn="ctr">
          <a:defRPr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  <a:tailEnd type="triangl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B1D3D47A43F04BABC02D67411B1580" ma:contentTypeVersion="2" ma:contentTypeDescription="Create a new document." ma:contentTypeScope="" ma:versionID="10c90fb0259e933df2971beb234e8b4d">
  <xsd:schema xmlns:xsd="http://www.w3.org/2001/XMLSchema" xmlns:p="http://schemas.microsoft.com/office/2006/metadata/properties" targetNamespace="http://schemas.microsoft.com/office/2006/metadata/properties" ma:root="true" ma:fieldsID="53762acbdaf9120ae801ee5f4c1d197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13CD976F-025B-4842-9362-3BB7E24148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7B5D7BE-6735-47B4-8B4B-D04E0869B7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4F8D3356-B6ED-4FA8-B28E-E22E7D725D25}">
  <ds:schemaRefs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17278</TotalTime>
  <Words>108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>US Army ARDEC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Data_Lifecycle_Slide_rev_B</dc:title>
  <dc:creator>Tom Schneider</dc:creator>
  <cp:lastModifiedBy>image</cp:lastModifiedBy>
  <cp:revision>7380</cp:revision>
  <cp:lastPrinted>2006-01-13T16:15:34Z</cp:lastPrinted>
  <dcterms:created xsi:type="dcterms:W3CDTF">2004-05-12T15:31:22Z</dcterms:created>
  <dcterms:modified xsi:type="dcterms:W3CDTF">2013-04-12T15:05:11Z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Data_Lifecycle_Slide_rev_B</vt:lpwstr>
  </property>
  <property fmtid="{D5CDD505-2E9C-101B-9397-08002B2CF9AE}" pid="3" name="SlideDescription">
    <vt:lpwstr/>
  </property>
  <property fmtid="{D5CDD505-2E9C-101B-9397-08002B2CF9AE}" pid="4" name="ContentTypeId">
    <vt:lpwstr>0x010100AAB1D3D47A43F04BABC02D67411B1580</vt:lpwstr>
  </property>
</Properties>
</file>