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340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A4F-5FFC-40BD-8C92-724C694314C3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59916-F4FD-4F4C-B7B6-93B267918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5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92F1E-3B7A-49BF-91E4-321C1BBB1F3E}" type="datetimeFigureOut">
              <a:rPr lang="en-US" smtClean="0"/>
              <a:pPr/>
              <a:t>4/12/2013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B78F-293F-47EC-800A-A6D34654FF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65631"/>
              </p:ext>
            </p:extLst>
          </p:nvPr>
        </p:nvGraphicFramePr>
        <p:xfrm>
          <a:off x="381000" y="259715"/>
          <a:ext cx="8229599" cy="6579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= Major Use</a:t>
                      </a:r>
                    </a:p>
                    <a:p>
                      <a:pPr algn="r" fontAlgn="b"/>
                      <a:r>
                        <a:rPr lang="en-US" sz="1100" u="none" strike="noStrike" dirty="0" smtClean="0"/>
                        <a:t> = Moderate Use</a:t>
                      </a:r>
                    </a:p>
                    <a:p>
                      <a:pPr algn="ctr" fontAlgn="b"/>
                      <a:r>
                        <a:rPr lang="en-US" sz="1100" u="none" strike="noStrike" dirty="0" smtClean="0"/>
                        <a:t>= Minor Use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Pre-MDD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MSA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TD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EMD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P&amp;D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baseline="0" dirty="0">
                          <a:latin typeface="Arial" pitchFamily="34" charset="0"/>
                          <a:cs typeface="Arial" pitchFamily="34" charset="0"/>
                        </a:rPr>
                        <a:t>O&amp;S</a:t>
                      </a:r>
                      <a:endParaRPr lang="en-US" sz="1200" b="1" i="0" u="none" strike="noStrike" baseline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Decision Analysis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Technical Planning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Technical Assessment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Requirements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Risk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Configuration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Technical Data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Interface Management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Stakeholder </a:t>
                      </a: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Requirements </a:t>
                      </a:r>
                      <a:r>
                        <a:rPr lang="en-US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Definition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Requirements Analysis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Architecture </a:t>
                      </a: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Design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Implementation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Integration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Verification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Validation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>
                        <a:lnSpc>
                          <a:spcPts val="1300"/>
                        </a:lnSpc>
                      </a:pPr>
                      <a:r>
                        <a:rPr lang="en-US" sz="1200" b="1" u="none" strike="noStrike" dirty="0">
                          <a:latin typeface="Arial" pitchFamily="34" charset="0"/>
                          <a:cs typeface="Arial" pitchFamily="34" charset="0"/>
                        </a:rPr>
                        <a:t>Transition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457200" y="285750"/>
            <a:ext cx="91440" cy="9144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lowchart: Connector 26"/>
          <p:cNvSpPr>
            <a:spLocks/>
          </p:cNvSpPr>
          <p:nvPr/>
        </p:nvSpPr>
        <p:spPr>
          <a:xfrm>
            <a:off x="3230098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lowchart: Connector 27"/>
          <p:cNvSpPr>
            <a:spLocks/>
          </p:cNvSpPr>
          <p:nvPr/>
        </p:nvSpPr>
        <p:spPr>
          <a:xfrm>
            <a:off x="4401263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lowchart: Connector 28"/>
          <p:cNvSpPr>
            <a:spLocks/>
          </p:cNvSpPr>
          <p:nvPr/>
        </p:nvSpPr>
        <p:spPr>
          <a:xfrm>
            <a:off x="5576378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lowchart: Connector 29"/>
          <p:cNvSpPr>
            <a:spLocks/>
          </p:cNvSpPr>
          <p:nvPr/>
        </p:nvSpPr>
        <p:spPr>
          <a:xfrm>
            <a:off x="6697622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lowchart: Connector 30"/>
          <p:cNvSpPr>
            <a:spLocks/>
          </p:cNvSpPr>
          <p:nvPr/>
        </p:nvSpPr>
        <p:spPr>
          <a:xfrm>
            <a:off x="7904988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lowchart: Connector 50"/>
          <p:cNvSpPr>
            <a:spLocks/>
          </p:cNvSpPr>
          <p:nvPr/>
        </p:nvSpPr>
        <p:spPr>
          <a:xfrm>
            <a:off x="3230098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Flowchart: Connector 51"/>
          <p:cNvSpPr>
            <a:spLocks/>
          </p:cNvSpPr>
          <p:nvPr/>
        </p:nvSpPr>
        <p:spPr>
          <a:xfrm>
            <a:off x="4401263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lowchart: Connector 52"/>
          <p:cNvSpPr>
            <a:spLocks/>
          </p:cNvSpPr>
          <p:nvPr/>
        </p:nvSpPr>
        <p:spPr>
          <a:xfrm>
            <a:off x="5576378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lowchart: Connector 53"/>
          <p:cNvSpPr>
            <a:spLocks/>
          </p:cNvSpPr>
          <p:nvPr/>
        </p:nvSpPr>
        <p:spPr>
          <a:xfrm>
            <a:off x="6697622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lowchart: Connector 54"/>
          <p:cNvSpPr>
            <a:spLocks/>
          </p:cNvSpPr>
          <p:nvPr/>
        </p:nvSpPr>
        <p:spPr>
          <a:xfrm>
            <a:off x="7904988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1582658" y="14615"/>
            <a:ext cx="6446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SE Technical Management and Technical Processes -- Focus Areas in Acquisition Phases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Flowchart: Connector 110"/>
          <p:cNvSpPr>
            <a:spLocks noChangeAspect="1"/>
          </p:cNvSpPr>
          <p:nvPr/>
        </p:nvSpPr>
        <p:spPr>
          <a:xfrm>
            <a:off x="457200" y="638175"/>
            <a:ext cx="91440" cy="91440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Flowchart: Connector 139"/>
          <p:cNvSpPr>
            <a:spLocks noChangeAspect="1"/>
          </p:cNvSpPr>
          <p:nvPr/>
        </p:nvSpPr>
        <p:spPr>
          <a:xfrm>
            <a:off x="2030873" y="2735723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Flowchart: Connector 140"/>
          <p:cNvSpPr>
            <a:spLocks noChangeAspect="1"/>
          </p:cNvSpPr>
          <p:nvPr/>
        </p:nvSpPr>
        <p:spPr>
          <a:xfrm>
            <a:off x="2030873" y="3113579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Flowchart: Connector 141"/>
          <p:cNvSpPr>
            <a:spLocks noChangeAspect="1"/>
          </p:cNvSpPr>
          <p:nvPr/>
        </p:nvSpPr>
        <p:spPr>
          <a:xfrm>
            <a:off x="2030873" y="5097923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Flowchart: Connector 142"/>
          <p:cNvSpPr>
            <a:spLocks noChangeAspect="1"/>
          </p:cNvSpPr>
          <p:nvPr/>
        </p:nvSpPr>
        <p:spPr>
          <a:xfrm>
            <a:off x="2030873" y="5474160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Flowchart: Connector 143"/>
          <p:cNvSpPr>
            <a:spLocks noChangeAspect="1"/>
          </p:cNvSpPr>
          <p:nvPr/>
        </p:nvSpPr>
        <p:spPr>
          <a:xfrm>
            <a:off x="2030873" y="5840873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Flowchart: Connector 144"/>
          <p:cNvSpPr>
            <a:spLocks noChangeAspect="1"/>
          </p:cNvSpPr>
          <p:nvPr/>
        </p:nvSpPr>
        <p:spPr>
          <a:xfrm>
            <a:off x="2030873" y="6217110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Flowchart: Connector 145"/>
          <p:cNvSpPr>
            <a:spLocks noChangeAspect="1"/>
          </p:cNvSpPr>
          <p:nvPr/>
        </p:nvSpPr>
        <p:spPr>
          <a:xfrm>
            <a:off x="2030873" y="6588585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Flowchart: Connector 146"/>
          <p:cNvSpPr>
            <a:spLocks noChangeAspect="1"/>
          </p:cNvSpPr>
          <p:nvPr/>
        </p:nvSpPr>
        <p:spPr>
          <a:xfrm>
            <a:off x="3251958" y="6588585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9" name="Flowchart: Connector 148"/>
          <p:cNvSpPr>
            <a:spLocks noChangeAspect="1"/>
          </p:cNvSpPr>
          <p:nvPr/>
        </p:nvSpPr>
        <p:spPr>
          <a:xfrm>
            <a:off x="7926848" y="5474160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Flowchart: Connector 150"/>
          <p:cNvSpPr>
            <a:spLocks noChangeAspect="1"/>
          </p:cNvSpPr>
          <p:nvPr/>
        </p:nvSpPr>
        <p:spPr>
          <a:xfrm>
            <a:off x="7926848" y="5097923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Flowchart: Connector 151"/>
          <p:cNvSpPr>
            <a:spLocks noChangeAspect="1"/>
          </p:cNvSpPr>
          <p:nvPr/>
        </p:nvSpPr>
        <p:spPr>
          <a:xfrm>
            <a:off x="7926848" y="4721685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Flowchart: Connector 152"/>
          <p:cNvSpPr>
            <a:spLocks noChangeAspect="1"/>
          </p:cNvSpPr>
          <p:nvPr/>
        </p:nvSpPr>
        <p:spPr>
          <a:xfrm>
            <a:off x="7926848" y="4350210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4" name="Flowchart: Connector 153"/>
          <p:cNvSpPr>
            <a:spLocks noChangeAspect="1"/>
          </p:cNvSpPr>
          <p:nvPr/>
        </p:nvSpPr>
        <p:spPr>
          <a:xfrm>
            <a:off x="7926848" y="3927919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Flowchart: Connector 154"/>
          <p:cNvSpPr>
            <a:spLocks noChangeAspect="1"/>
          </p:cNvSpPr>
          <p:nvPr/>
        </p:nvSpPr>
        <p:spPr>
          <a:xfrm>
            <a:off x="6719482" y="4721685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Flowchart: Connector 155"/>
          <p:cNvSpPr>
            <a:spLocks noChangeAspect="1"/>
          </p:cNvSpPr>
          <p:nvPr/>
        </p:nvSpPr>
        <p:spPr>
          <a:xfrm>
            <a:off x="6719482" y="4350210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7" name="Flowchart: Connector 156"/>
          <p:cNvSpPr>
            <a:spLocks noChangeAspect="1"/>
          </p:cNvSpPr>
          <p:nvPr/>
        </p:nvSpPr>
        <p:spPr>
          <a:xfrm>
            <a:off x="6719482" y="3927919"/>
            <a:ext cx="148304" cy="148304"/>
          </a:xfrm>
          <a:prstGeom prst="flowChartConnector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381000" y="27801"/>
            <a:ext cx="643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Legend</a:t>
            </a:r>
            <a:endParaRPr lang="en-US" sz="1200" b="1" dirty="0"/>
          </a:p>
        </p:txBody>
      </p:sp>
      <p:sp>
        <p:nvSpPr>
          <p:cNvPr id="185" name="Flowchart: Connector 184"/>
          <p:cNvSpPr>
            <a:spLocks/>
          </p:cNvSpPr>
          <p:nvPr/>
        </p:nvSpPr>
        <p:spPr>
          <a:xfrm>
            <a:off x="2009013" y="862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6" name="Flowchart: Connector 185"/>
          <p:cNvSpPr>
            <a:spLocks/>
          </p:cNvSpPr>
          <p:nvPr/>
        </p:nvSpPr>
        <p:spPr>
          <a:xfrm>
            <a:off x="2009013" y="1243012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534278" y="3878246"/>
            <a:ext cx="276225" cy="247650"/>
            <a:chOff x="7991475" y="3581400"/>
            <a:chExt cx="276225" cy="247650"/>
          </a:xfrm>
        </p:grpSpPr>
        <p:sp>
          <p:nvSpPr>
            <p:cNvPr id="188" name="Flowchart: Connector 187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7" name="Flowchart: Connector 186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1966913" y="1576387"/>
            <a:ext cx="276225" cy="247650"/>
            <a:chOff x="7991475" y="3581400"/>
            <a:chExt cx="276225" cy="247650"/>
          </a:xfrm>
        </p:grpSpPr>
        <p:sp>
          <p:nvSpPr>
            <p:cNvPr id="190" name="Flowchart: Connector 189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1" name="Flowchart: Connector 190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966913" y="1943100"/>
            <a:ext cx="276225" cy="247650"/>
            <a:chOff x="7991475" y="3581400"/>
            <a:chExt cx="276225" cy="247650"/>
          </a:xfrm>
        </p:grpSpPr>
        <p:sp>
          <p:nvSpPr>
            <p:cNvPr id="193" name="Flowchart: Connector 192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Flowchart: Connector 193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966913" y="2324100"/>
            <a:ext cx="276225" cy="247650"/>
            <a:chOff x="7991475" y="3581400"/>
            <a:chExt cx="276225" cy="247650"/>
          </a:xfrm>
        </p:grpSpPr>
        <p:sp>
          <p:nvSpPr>
            <p:cNvPr id="196" name="Flowchart: Connector 195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Flowchart: Connector 196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187998" y="2686050"/>
            <a:ext cx="276225" cy="247650"/>
            <a:chOff x="7991475" y="3581400"/>
            <a:chExt cx="276225" cy="247650"/>
          </a:xfrm>
        </p:grpSpPr>
        <p:sp>
          <p:nvSpPr>
            <p:cNvPr id="199" name="Flowchart: Connector 198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Flowchart: Connector 199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6655522" y="5048250"/>
            <a:ext cx="276225" cy="247650"/>
            <a:chOff x="7991475" y="3581400"/>
            <a:chExt cx="276225" cy="247650"/>
          </a:xfrm>
        </p:grpSpPr>
        <p:sp>
          <p:nvSpPr>
            <p:cNvPr id="202" name="Flowchart: Connector 201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3" name="Flowchart: Connector 202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7862888" y="5791200"/>
            <a:ext cx="276225" cy="247650"/>
            <a:chOff x="7991475" y="3581400"/>
            <a:chExt cx="276225" cy="247650"/>
          </a:xfrm>
        </p:grpSpPr>
        <p:sp>
          <p:nvSpPr>
            <p:cNvPr id="205" name="Flowchart: Connector 204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" name="Flowchart: Connector 205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3187998" y="5048250"/>
            <a:ext cx="276225" cy="247650"/>
            <a:chOff x="7991475" y="3581400"/>
            <a:chExt cx="276225" cy="247650"/>
          </a:xfrm>
        </p:grpSpPr>
        <p:sp>
          <p:nvSpPr>
            <p:cNvPr id="208" name="Flowchart: Connector 207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9" name="Flowchart: Connector 208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3187998" y="5424487"/>
            <a:ext cx="276225" cy="247650"/>
            <a:chOff x="7991475" y="3581400"/>
            <a:chExt cx="276225" cy="247650"/>
          </a:xfrm>
        </p:grpSpPr>
        <p:sp>
          <p:nvSpPr>
            <p:cNvPr id="211" name="Flowchart: Connector 210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Flowchart: Connector 211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3187998" y="5791200"/>
            <a:ext cx="276225" cy="247650"/>
            <a:chOff x="7991475" y="3581400"/>
            <a:chExt cx="276225" cy="247650"/>
          </a:xfrm>
        </p:grpSpPr>
        <p:sp>
          <p:nvSpPr>
            <p:cNvPr id="214" name="Flowchart: Connector 213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Flowchart: Connector 214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359163" y="5048250"/>
            <a:ext cx="276225" cy="247650"/>
            <a:chOff x="7991475" y="3581400"/>
            <a:chExt cx="276225" cy="247650"/>
          </a:xfrm>
        </p:grpSpPr>
        <p:sp>
          <p:nvSpPr>
            <p:cNvPr id="217" name="Flowchart: Connector 216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8" name="Flowchart: Connector 217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4359163" y="5424487"/>
            <a:ext cx="276225" cy="247650"/>
            <a:chOff x="7991475" y="3581400"/>
            <a:chExt cx="276225" cy="247650"/>
          </a:xfrm>
        </p:grpSpPr>
        <p:sp>
          <p:nvSpPr>
            <p:cNvPr id="220" name="Flowchart: Connector 219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Flowchart: Connector 220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4359163" y="5791200"/>
            <a:ext cx="276225" cy="247650"/>
            <a:chOff x="7991475" y="3581400"/>
            <a:chExt cx="276225" cy="247650"/>
          </a:xfrm>
        </p:grpSpPr>
        <p:sp>
          <p:nvSpPr>
            <p:cNvPr id="223" name="Flowchart: Connector 222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Flowchart: Connector 223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3187998" y="6167437"/>
            <a:ext cx="276225" cy="247650"/>
            <a:chOff x="7991475" y="3581400"/>
            <a:chExt cx="276225" cy="247650"/>
          </a:xfrm>
        </p:grpSpPr>
        <p:sp>
          <p:nvSpPr>
            <p:cNvPr id="226" name="Flowchart: Connector 225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Flowchart: Connector 226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4359163" y="6167437"/>
            <a:ext cx="276225" cy="247650"/>
            <a:chOff x="7991475" y="3581400"/>
            <a:chExt cx="276225" cy="247650"/>
          </a:xfrm>
        </p:grpSpPr>
        <p:sp>
          <p:nvSpPr>
            <p:cNvPr id="229" name="Flowchart: Connector 228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0" name="Flowchart: Connector 229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359163" y="6538912"/>
            <a:ext cx="276225" cy="247650"/>
            <a:chOff x="7991475" y="3581400"/>
            <a:chExt cx="276225" cy="247650"/>
          </a:xfrm>
        </p:grpSpPr>
        <p:sp>
          <p:nvSpPr>
            <p:cNvPr id="232" name="Flowchart: Connector 231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3" name="Flowchart: Connector 232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1966913" y="3417093"/>
            <a:ext cx="276225" cy="247650"/>
            <a:chOff x="7991475" y="3581400"/>
            <a:chExt cx="276225" cy="247650"/>
          </a:xfrm>
        </p:grpSpPr>
        <p:sp>
          <p:nvSpPr>
            <p:cNvPr id="235" name="Flowchart: Connector 234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6" name="Flowchart: Connector 235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966913" y="3878246"/>
            <a:ext cx="276225" cy="247650"/>
            <a:chOff x="7991475" y="3581400"/>
            <a:chExt cx="276225" cy="247650"/>
          </a:xfrm>
        </p:grpSpPr>
        <p:sp>
          <p:nvSpPr>
            <p:cNvPr id="238" name="Flowchart: Connector 237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Flowchart: Connector 238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1966913" y="4300537"/>
            <a:ext cx="276225" cy="247650"/>
            <a:chOff x="7991475" y="3581400"/>
            <a:chExt cx="276225" cy="247650"/>
          </a:xfrm>
        </p:grpSpPr>
        <p:sp>
          <p:nvSpPr>
            <p:cNvPr id="241" name="Flowchart: Connector 240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Flowchart: Connector 241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1966913" y="4672012"/>
            <a:ext cx="276225" cy="247650"/>
            <a:chOff x="7991475" y="3581400"/>
            <a:chExt cx="276225" cy="247650"/>
          </a:xfrm>
        </p:grpSpPr>
        <p:sp>
          <p:nvSpPr>
            <p:cNvPr id="244" name="Flowchart: Connector 243"/>
            <p:cNvSpPr/>
            <p:nvPr/>
          </p:nvSpPr>
          <p:spPr>
            <a:xfrm>
              <a:off x="7991475" y="3581400"/>
              <a:ext cx="276225" cy="24765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Flowchart: Connector 244"/>
            <p:cNvSpPr>
              <a:spLocks noChangeAspect="1"/>
            </p:cNvSpPr>
            <p:nvPr/>
          </p:nvSpPr>
          <p:spPr>
            <a:xfrm>
              <a:off x="8077205" y="3648079"/>
              <a:ext cx="105247" cy="11334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428630" y="438155"/>
            <a:ext cx="146306" cy="146304"/>
            <a:chOff x="8007723" y="3595968"/>
            <a:chExt cx="249579" cy="223760"/>
          </a:xfrm>
        </p:grpSpPr>
        <p:sp>
          <p:nvSpPr>
            <p:cNvPr id="247" name="Flowchart: Connector 246"/>
            <p:cNvSpPr>
              <a:spLocks noChangeAspect="1"/>
            </p:cNvSpPr>
            <p:nvPr/>
          </p:nvSpPr>
          <p:spPr>
            <a:xfrm>
              <a:off x="8007723" y="3595968"/>
              <a:ext cx="249579" cy="223760"/>
            </a:xfrm>
            <a:prstGeom prst="flowChartConnector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Flowchart: Connector 247"/>
            <p:cNvSpPr>
              <a:spLocks noChangeAspect="1"/>
            </p:cNvSpPr>
            <p:nvPr/>
          </p:nvSpPr>
          <p:spPr>
            <a:xfrm>
              <a:off x="8093454" y="3662649"/>
              <a:ext cx="77912" cy="8391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81000" y="787873"/>
            <a:ext cx="8210550" cy="2935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8" name="Rectangle 167"/>
          <p:cNvSpPr/>
          <p:nvPr/>
        </p:nvSpPr>
        <p:spPr>
          <a:xfrm>
            <a:off x="381000" y="3723001"/>
            <a:ext cx="8210550" cy="3118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Rectangle 168"/>
          <p:cNvSpPr/>
          <p:nvPr/>
        </p:nvSpPr>
        <p:spPr>
          <a:xfrm>
            <a:off x="133350" y="787873"/>
            <a:ext cx="247650" cy="2935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MGMT</a:t>
            </a:r>
          </a:p>
          <a:p>
            <a:pPr algn="ctr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PROCESSES 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33350" y="3732526"/>
            <a:ext cx="247650" cy="3118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NICAL</a:t>
            </a:r>
          </a:p>
          <a:p>
            <a:pPr algn="ctr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PROCESSES </a:t>
            </a:r>
            <a:endParaRPr lang="en-US" sz="9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Flowchart: Connector 171"/>
          <p:cNvSpPr>
            <a:spLocks/>
          </p:cNvSpPr>
          <p:nvPr/>
        </p:nvSpPr>
        <p:spPr>
          <a:xfrm>
            <a:off x="3230098" y="16042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3" name="Flowchart: Connector 172"/>
          <p:cNvSpPr>
            <a:spLocks/>
          </p:cNvSpPr>
          <p:nvPr/>
        </p:nvSpPr>
        <p:spPr>
          <a:xfrm>
            <a:off x="4401263" y="16042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" name="Flowchart: Connector 248"/>
          <p:cNvSpPr>
            <a:spLocks/>
          </p:cNvSpPr>
          <p:nvPr/>
        </p:nvSpPr>
        <p:spPr>
          <a:xfrm>
            <a:off x="5576378" y="16042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0" name="Flowchart: Connector 249"/>
          <p:cNvSpPr>
            <a:spLocks/>
          </p:cNvSpPr>
          <p:nvPr/>
        </p:nvSpPr>
        <p:spPr>
          <a:xfrm>
            <a:off x="6697622" y="16042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1" name="Flowchart: Connector 250"/>
          <p:cNvSpPr>
            <a:spLocks/>
          </p:cNvSpPr>
          <p:nvPr/>
        </p:nvSpPr>
        <p:spPr>
          <a:xfrm>
            <a:off x="7904988" y="16042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2" name="Flowchart: Connector 251"/>
          <p:cNvSpPr>
            <a:spLocks/>
          </p:cNvSpPr>
          <p:nvPr/>
        </p:nvSpPr>
        <p:spPr>
          <a:xfrm>
            <a:off x="3230098" y="1970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3" name="Flowchart: Connector 252"/>
          <p:cNvSpPr>
            <a:spLocks/>
          </p:cNvSpPr>
          <p:nvPr/>
        </p:nvSpPr>
        <p:spPr>
          <a:xfrm>
            <a:off x="4401263" y="1970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4" name="Flowchart: Connector 253"/>
          <p:cNvSpPr>
            <a:spLocks/>
          </p:cNvSpPr>
          <p:nvPr/>
        </p:nvSpPr>
        <p:spPr>
          <a:xfrm>
            <a:off x="5576378" y="1970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5" name="Flowchart: Connector 254"/>
          <p:cNvSpPr>
            <a:spLocks/>
          </p:cNvSpPr>
          <p:nvPr/>
        </p:nvSpPr>
        <p:spPr>
          <a:xfrm>
            <a:off x="6697622" y="1970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" name="Flowchart: Connector 255"/>
          <p:cNvSpPr>
            <a:spLocks/>
          </p:cNvSpPr>
          <p:nvPr/>
        </p:nvSpPr>
        <p:spPr>
          <a:xfrm>
            <a:off x="7904988" y="1970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Flowchart: Connector 256"/>
          <p:cNvSpPr>
            <a:spLocks/>
          </p:cNvSpPr>
          <p:nvPr/>
        </p:nvSpPr>
        <p:spPr>
          <a:xfrm>
            <a:off x="3230098" y="309171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8" name="Flowchart: Connector 257"/>
          <p:cNvSpPr>
            <a:spLocks/>
          </p:cNvSpPr>
          <p:nvPr/>
        </p:nvSpPr>
        <p:spPr>
          <a:xfrm>
            <a:off x="4401263" y="309171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Flowchart: Connector 258"/>
          <p:cNvSpPr>
            <a:spLocks/>
          </p:cNvSpPr>
          <p:nvPr/>
        </p:nvSpPr>
        <p:spPr>
          <a:xfrm>
            <a:off x="5576378" y="309171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Flowchart: Connector 259"/>
          <p:cNvSpPr>
            <a:spLocks/>
          </p:cNvSpPr>
          <p:nvPr/>
        </p:nvSpPr>
        <p:spPr>
          <a:xfrm>
            <a:off x="6697622" y="309171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Flowchart: Connector 260"/>
          <p:cNvSpPr>
            <a:spLocks/>
          </p:cNvSpPr>
          <p:nvPr/>
        </p:nvSpPr>
        <p:spPr>
          <a:xfrm>
            <a:off x="7904988" y="309171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Flowchart: Connector 261"/>
          <p:cNvSpPr>
            <a:spLocks/>
          </p:cNvSpPr>
          <p:nvPr/>
        </p:nvSpPr>
        <p:spPr>
          <a:xfrm>
            <a:off x="3230098" y="3444906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Flowchart: Connector 262"/>
          <p:cNvSpPr>
            <a:spLocks/>
          </p:cNvSpPr>
          <p:nvPr/>
        </p:nvSpPr>
        <p:spPr>
          <a:xfrm>
            <a:off x="4401263" y="3444906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Flowchart: Connector 263"/>
          <p:cNvSpPr>
            <a:spLocks/>
          </p:cNvSpPr>
          <p:nvPr/>
        </p:nvSpPr>
        <p:spPr>
          <a:xfrm>
            <a:off x="5576378" y="3444906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5" name="Flowchart: Connector 264"/>
          <p:cNvSpPr>
            <a:spLocks/>
          </p:cNvSpPr>
          <p:nvPr/>
        </p:nvSpPr>
        <p:spPr>
          <a:xfrm>
            <a:off x="6697622" y="3444906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" name="Flowchart: Connector 265"/>
          <p:cNvSpPr>
            <a:spLocks/>
          </p:cNvSpPr>
          <p:nvPr/>
        </p:nvSpPr>
        <p:spPr>
          <a:xfrm>
            <a:off x="7904988" y="3444906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Flowchart: Connector 266"/>
          <p:cNvSpPr>
            <a:spLocks/>
          </p:cNvSpPr>
          <p:nvPr/>
        </p:nvSpPr>
        <p:spPr>
          <a:xfrm>
            <a:off x="3230098" y="2351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Flowchart: Connector 267"/>
          <p:cNvSpPr>
            <a:spLocks/>
          </p:cNvSpPr>
          <p:nvPr/>
        </p:nvSpPr>
        <p:spPr>
          <a:xfrm>
            <a:off x="4401263" y="2351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9" name="Flowchart: Connector 268"/>
          <p:cNvSpPr>
            <a:spLocks/>
          </p:cNvSpPr>
          <p:nvPr/>
        </p:nvSpPr>
        <p:spPr>
          <a:xfrm>
            <a:off x="5576378" y="2351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Flowchart: Connector 269"/>
          <p:cNvSpPr>
            <a:spLocks/>
          </p:cNvSpPr>
          <p:nvPr/>
        </p:nvSpPr>
        <p:spPr>
          <a:xfrm>
            <a:off x="6697622" y="2351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Flowchart: Connector 270"/>
          <p:cNvSpPr>
            <a:spLocks/>
          </p:cNvSpPr>
          <p:nvPr/>
        </p:nvSpPr>
        <p:spPr>
          <a:xfrm>
            <a:off x="7904988" y="23519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lowchart: Connector 271"/>
          <p:cNvSpPr>
            <a:spLocks/>
          </p:cNvSpPr>
          <p:nvPr/>
        </p:nvSpPr>
        <p:spPr>
          <a:xfrm>
            <a:off x="4401263" y="271386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Flowchart: Connector 272"/>
          <p:cNvSpPr>
            <a:spLocks/>
          </p:cNvSpPr>
          <p:nvPr/>
        </p:nvSpPr>
        <p:spPr>
          <a:xfrm>
            <a:off x="5576378" y="271386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Flowchart: Connector 273"/>
          <p:cNvSpPr>
            <a:spLocks/>
          </p:cNvSpPr>
          <p:nvPr/>
        </p:nvSpPr>
        <p:spPr>
          <a:xfrm>
            <a:off x="6697622" y="271386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Flowchart: Connector 274"/>
          <p:cNvSpPr>
            <a:spLocks/>
          </p:cNvSpPr>
          <p:nvPr/>
        </p:nvSpPr>
        <p:spPr>
          <a:xfrm>
            <a:off x="7904988" y="271386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Flowchart: Connector 275"/>
          <p:cNvSpPr>
            <a:spLocks/>
          </p:cNvSpPr>
          <p:nvPr/>
        </p:nvSpPr>
        <p:spPr>
          <a:xfrm>
            <a:off x="3230098" y="46998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lowchart: Connector 276"/>
          <p:cNvSpPr>
            <a:spLocks/>
          </p:cNvSpPr>
          <p:nvPr/>
        </p:nvSpPr>
        <p:spPr>
          <a:xfrm>
            <a:off x="4401263" y="46998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lowchart: Connector 277"/>
          <p:cNvSpPr>
            <a:spLocks/>
          </p:cNvSpPr>
          <p:nvPr/>
        </p:nvSpPr>
        <p:spPr>
          <a:xfrm>
            <a:off x="5576378" y="46998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lowchart: Connector 278"/>
          <p:cNvSpPr>
            <a:spLocks/>
          </p:cNvSpPr>
          <p:nvPr/>
        </p:nvSpPr>
        <p:spPr>
          <a:xfrm>
            <a:off x="3230098" y="390605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lowchart: Connector 279"/>
          <p:cNvSpPr>
            <a:spLocks/>
          </p:cNvSpPr>
          <p:nvPr/>
        </p:nvSpPr>
        <p:spPr>
          <a:xfrm>
            <a:off x="4401263" y="3906059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1" name="Flowchart: Connector 280"/>
          <p:cNvSpPr>
            <a:spLocks/>
          </p:cNvSpPr>
          <p:nvPr/>
        </p:nvSpPr>
        <p:spPr>
          <a:xfrm>
            <a:off x="3230098" y="43283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2" name="Flowchart: Connector 281"/>
          <p:cNvSpPr>
            <a:spLocks/>
          </p:cNvSpPr>
          <p:nvPr/>
        </p:nvSpPr>
        <p:spPr>
          <a:xfrm>
            <a:off x="4401263" y="43283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3" name="Flowchart: Connector 282"/>
          <p:cNvSpPr>
            <a:spLocks/>
          </p:cNvSpPr>
          <p:nvPr/>
        </p:nvSpPr>
        <p:spPr>
          <a:xfrm>
            <a:off x="5576378" y="43283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4" name="Flowchart: Connector 283"/>
          <p:cNvSpPr>
            <a:spLocks/>
          </p:cNvSpPr>
          <p:nvPr/>
        </p:nvSpPr>
        <p:spPr>
          <a:xfrm>
            <a:off x="5576378" y="65667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5" name="Flowchart: Connector 284"/>
          <p:cNvSpPr>
            <a:spLocks/>
          </p:cNvSpPr>
          <p:nvPr/>
        </p:nvSpPr>
        <p:spPr>
          <a:xfrm>
            <a:off x="6697622" y="65667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" name="Flowchart: Connector 285"/>
          <p:cNvSpPr>
            <a:spLocks/>
          </p:cNvSpPr>
          <p:nvPr/>
        </p:nvSpPr>
        <p:spPr>
          <a:xfrm>
            <a:off x="7904988" y="6566725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7" name="Flowchart: Connector 286"/>
          <p:cNvSpPr>
            <a:spLocks/>
          </p:cNvSpPr>
          <p:nvPr/>
        </p:nvSpPr>
        <p:spPr>
          <a:xfrm>
            <a:off x="5576378" y="58190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8" name="Flowchart: Connector 287"/>
          <p:cNvSpPr>
            <a:spLocks/>
          </p:cNvSpPr>
          <p:nvPr/>
        </p:nvSpPr>
        <p:spPr>
          <a:xfrm>
            <a:off x="6697622" y="581901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9" name="Flowchart: Connector 288"/>
          <p:cNvSpPr>
            <a:spLocks/>
          </p:cNvSpPr>
          <p:nvPr/>
        </p:nvSpPr>
        <p:spPr>
          <a:xfrm>
            <a:off x="5576378" y="61952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0" name="Flowchart: Connector 289"/>
          <p:cNvSpPr>
            <a:spLocks/>
          </p:cNvSpPr>
          <p:nvPr/>
        </p:nvSpPr>
        <p:spPr>
          <a:xfrm>
            <a:off x="6697622" y="61952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Flowchart: Connector 290"/>
          <p:cNvSpPr>
            <a:spLocks/>
          </p:cNvSpPr>
          <p:nvPr/>
        </p:nvSpPr>
        <p:spPr>
          <a:xfrm>
            <a:off x="7904988" y="619525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2" name="Flowchart: Connector 291"/>
          <p:cNvSpPr>
            <a:spLocks/>
          </p:cNvSpPr>
          <p:nvPr/>
        </p:nvSpPr>
        <p:spPr>
          <a:xfrm>
            <a:off x="5576378" y="54523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3" name="Flowchart: Connector 292"/>
          <p:cNvSpPr>
            <a:spLocks/>
          </p:cNvSpPr>
          <p:nvPr/>
        </p:nvSpPr>
        <p:spPr>
          <a:xfrm>
            <a:off x="6697622" y="5452300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4" name="Flowchart: Connector 293"/>
          <p:cNvSpPr>
            <a:spLocks/>
          </p:cNvSpPr>
          <p:nvPr/>
        </p:nvSpPr>
        <p:spPr>
          <a:xfrm>
            <a:off x="5576378" y="5076063"/>
            <a:ext cx="192024" cy="19202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B1D3D47A43F04BABC02D67411B1580" ma:contentTypeVersion="2" ma:contentTypeDescription="Create a new document." ma:contentTypeScope="" ma:versionID="10c90fb0259e933df2971beb234e8b4d">
  <xsd:schema xmlns:xsd="http://www.w3.org/2001/XMLSchema" xmlns:p="http://schemas.microsoft.com/office/2006/metadata/properties" targetNamespace="http://schemas.microsoft.com/office/2006/metadata/properties" ma:root="true" ma:fieldsID="53762acbdaf9120ae801ee5f4c1d197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451F881-6140-432E-B2A5-A65E534CD9C1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2B9388E-D71B-4B30-89A9-5BED731070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98423-0277-4905-B0AD-08314B145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OSD-CIO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SE_Processes</dc:title>
  <dc:creator>howelldl</dc:creator>
  <cp:lastModifiedBy>image</cp:lastModifiedBy>
  <cp:revision>21</cp:revision>
  <dcterms:created xsi:type="dcterms:W3CDTF">2012-09-20T17:49:23Z</dcterms:created>
  <dcterms:modified xsi:type="dcterms:W3CDTF">2013-04-12T15:03:45Z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0x010100AAB1D3D47A43F04BABC02D67411B1580</vt:lpwstr>
  </property>
</Properties>
</file>