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6" r:id="rId7"/>
    <p:sldId id="268" r:id="rId8"/>
    <p:sldId id="261" r:id="rId9"/>
    <p:sldId id="262" r:id="rId10"/>
    <p:sldId id="263" r:id="rId11"/>
    <p:sldId id="264" r:id="rId12"/>
    <p:sldId id="265" r:id="rId13"/>
    <p:sldId id="267" r:id="rId14"/>
    <p:sldId id="269" r:id="rId15"/>
    <p:sldId id="270" r:id="rId16"/>
    <p:sldId id="271" r:id="rId17"/>
    <p:sldId id="272" r:id="rId18"/>
    <p:sldId id="277" r:id="rId19"/>
    <p:sldId id="273" r:id="rId20"/>
    <p:sldId id="279" r:id="rId21"/>
    <p:sldId id="274" r:id="rId22"/>
    <p:sldId id="275" r:id="rId23"/>
    <p:sldId id="276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2" r:id="rId35"/>
    <p:sldId id="289" r:id="rId36"/>
    <p:sldId id="290" r:id="rId37"/>
    <p:sldId id="291" r:id="rId38"/>
    <p:sldId id="295" r:id="rId39"/>
    <p:sldId id="296" r:id="rId40"/>
    <p:sldId id="297" r:id="rId41"/>
    <p:sldId id="293" r:id="rId42"/>
    <p:sldId id="29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0B783-65F4-4938-9A2E-C859FB64573A}" type="datetimeFigureOut">
              <a:rPr lang="en-US" smtClean="0"/>
              <a:pPr/>
              <a:t>6/20/2010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4D3FE-B89B-424E-9263-8F61F515A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wa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Forte" pitchFamily="66" charset="0"/>
              </a:rPr>
              <a:t>A Synopsis of Hawaiian Weather</a:t>
            </a:r>
            <a:endParaRPr lang="en-US" dirty="0">
              <a:latin typeface="Forte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752600"/>
          </a:xfrm>
        </p:spPr>
        <p:txBody>
          <a:bodyPr>
            <a:normAutofit/>
          </a:bodyPr>
          <a:lstStyle/>
          <a:p>
            <a:endParaRPr lang="en-US" sz="2800" b="1" dirty="0" smtClean="0">
              <a:solidFill>
                <a:schemeClr val="tx1"/>
              </a:solidFill>
              <a:latin typeface="Forte" pitchFamily="66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Forte" pitchFamily="66" charset="0"/>
              </a:rPr>
              <a:t>Monday, May 31 – Monday,  June 7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Forte" pitchFamily="66" charset="0"/>
              </a:rPr>
              <a:t>Jordan McLeod</a:t>
            </a:r>
            <a:endParaRPr lang="en-US" sz="2800" dirty="0">
              <a:solidFill>
                <a:schemeClr val="tx1"/>
              </a:solidFill>
              <a:latin typeface="Forte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Forte" pitchFamily="66" charset="0"/>
              </a:rPr>
              <a:t>Map of the Hawaiian Islands</a:t>
            </a:r>
            <a:endParaRPr lang="en-US" sz="4800" dirty="0">
              <a:latin typeface="Forte" pitchFamily="66" charset="0"/>
            </a:endParaRPr>
          </a:p>
        </p:txBody>
      </p:sp>
      <p:pic>
        <p:nvPicPr>
          <p:cNvPr id="4" name="Content Placeholder 3" descr="Hawaii 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965801"/>
            <a:ext cx="7239000" cy="405399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smtClean="0">
                <a:latin typeface="Forte" pitchFamily="66" charset="0"/>
              </a:rPr>
              <a:t>Map of The Big Island and Kauai</a:t>
            </a:r>
            <a:endParaRPr lang="en-US" sz="4200" dirty="0">
              <a:latin typeface="Forte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0" dirty="0" smtClean="0">
                <a:latin typeface="Forte" pitchFamily="66" charset="0"/>
              </a:rPr>
              <a:t>Hawaii (“The Big Island”)</a:t>
            </a:r>
            <a:endParaRPr lang="en-US" b="0" dirty="0">
              <a:latin typeface="Forte" pitchFamily="66" charset="0"/>
            </a:endParaRPr>
          </a:p>
        </p:txBody>
      </p:sp>
      <p:pic>
        <p:nvPicPr>
          <p:cNvPr id="7" name="Content Placeholder 6" descr="Big Island Map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1845" y="2174875"/>
            <a:ext cx="3730897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 smtClean="0">
                <a:latin typeface="Forte" pitchFamily="66" charset="0"/>
              </a:rPr>
              <a:t>Kauai</a:t>
            </a:r>
            <a:endParaRPr lang="en-US" b="0" dirty="0">
              <a:latin typeface="Forte" pitchFamily="66" charset="0"/>
            </a:endParaRPr>
          </a:p>
        </p:txBody>
      </p:sp>
      <p:pic>
        <p:nvPicPr>
          <p:cNvPr id="8" name="Content Placeholder 7" descr="Kauai Map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44616" y="2362200"/>
            <a:ext cx="3437384" cy="3810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A Basic Comparison of The Big Island and Kauai</a:t>
            </a:r>
            <a:endParaRPr lang="en-US" dirty="0">
              <a:latin typeface="Forte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0" dirty="0" smtClean="0">
                <a:latin typeface="Forte" pitchFamily="66" charset="0"/>
              </a:rPr>
              <a:t>Hawaii (“The Big Island”)</a:t>
            </a:r>
            <a:endParaRPr lang="en-US" b="0" dirty="0">
              <a:latin typeface="Forte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 smtClean="0">
                <a:latin typeface="Forte" pitchFamily="66" charset="0"/>
              </a:rPr>
              <a:t>Mostly Sunny on the Coastal Periphery</a:t>
            </a:r>
          </a:p>
          <a:p>
            <a:r>
              <a:rPr lang="en-US" sz="2200" dirty="0" smtClean="0">
                <a:latin typeface="Forte" pitchFamily="66" charset="0"/>
              </a:rPr>
              <a:t>Mostly Cloudy in the Central Mountains</a:t>
            </a:r>
          </a:p>
          <a:p>
            <a:r>
              <a:rPr lang="en-US" sz="2200" dirty="0" smtClean="0">
                <a:latin typeface="Forte" pitchFamily="66" charset="0"/>
              </a:rPr>
              <a:t>Very Windy, Especially in the Mountains</a:t>
            </a:r>
          </a:p>
          <a:p>
            <a:r>
              <a:rPr lang="en-US" sz="2200" dirty="0" smtClean="0">
                <a:latin typeface="Forte" pitchFamily="66" charset="0"/>
              </a:rPr>
              <a:t>Warm (Mid-80’s) on the Coast</a:t>
            </a:r>
          </a:p>
          <a:p>
            <a:r>
              <a:rPr lang="en-US" sz="2200" dirty="0" smtClean="0">
                <a:latin typeface="Forte" pitchFamily="66" charset="0"/>
              </a:rPr>
              <a:t>Chilly in the Mountains</a:t>
            </a:r>
          </a:p>
          <a:p>
            <a:r>
              <a:rPr lang="en-US" sz="2200" dirty="0" smtClean="0">
                <a:latin typeface="Forte" pitchFamily="66" charset="0"/>
              </a:rPr>
              <a:t>Quick Shower in the Mountains</a:t>
            </a:r>
            <a:endParaRPr lang="en-US" sz="2200" dirty="0">
              <a:latin typeface="Forte" pitchFamily="66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 smtClean="0">
                <a:latin typeface="Forte" pitchFamily="66" charset="0"/>
              </a:rPr>
              <a:t>Kauai</a:t>
            </a:r>
            <a:endParaRPr lang="en-US" b="0" dirty="0">
              <a:latin typeface="Forte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Forte" pitchFamily="66" charset="0"/>
              </a:rPr>
              <a:t>Partly to Mostly Cloudy Throughout the Island</a:t>
            </a:r>
          </a:p>
          <a:p>
            <a:r>
              <a:rPr lang="en-US" sz="2200" dirty="0" smtClean="0">
                <a:latin typeface="Forte" pitchFamily="66" charset="0"/>
              </a:rPr>
              <a:t>Warm Temperatures (Mid-80’s)</a:t>
            </a:r>
          </a:p>
          <a:p>
            <a:r>
              <a:rPr lang="en-US" sz="2200" dirty="0" smtClean="0">
                <a:latin typeface="Forte" pitchFamily="66" charset="0"/>
              </a:rPr>
              <a:t>Breezy (Not as Windy as Hawaii)</a:t>
            </a:r>
          </a:p>
          <a:p>
            <a:r>
              <a:rPr lang="en-US" sz="2200" dirty="0" smtClean="0">
                <a:latin typeface="Forte" pitchFamily="66" charset="0"/>
              </a:rPr>
              <a:t>Few Sprinkles</a:t>
            </a:r>
            <a:endParaRPr lang="en-US" sz="2200" dirty="0">
              <a:latin typeface="Forte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Forte" pitchFamily="66" charset="0"/>
              </a:rPr>
              <a:t>A Persistent Pattern</a:t>
            </a:r>
            <a:endParaRPr lang="en-US" sz="4800" dirty="0">
              <a:latin typeface="Forte" pitchFamily="66" charset="0"/>
            </a:endParaRPr>
          </a:p>
        </p:txBody>
      </p:sp>
      <p:pic>
        <p:nvPicPr>
          <p:cNvPr id="4" name="Content Placeholder 3" descr="Typical Weath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752600"/>
            <a:ext cx="5029200" cy="463404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Why? Northeasterly Trade Winds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Global Wind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371600"/>
            <a:ext cx="5641144" cy="511933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A Satellite Image Example (Sunday Evening, June 6</a:t>
            </a:r>
            <a:r>
              <a:rPr lang="en-US" baseline="30000" dirty="0" smtClean="0">
                <a:latin typeface="Forte" pitchFamily="66" charset="0"/>
              </a:rPr>
              <a:t>th</a:t>
            </a:r>
            <a:r>
              <a:rPr lang="en-US" dirty="0" smtClean="0">
                <a:latin typeface="Forte" pitchFamily="66" charset="0"/>
              </a:rPr>
              <a:t>)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6th Sunday Evening Satelli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600200"/>
            <a:ext cx="5791200" cy="4800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Precipitation Percentages 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Typical PO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600200"/>
            <a:ext cx="5048250" cy="465160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A Highly Moderated Thermal Environment</a:t>
            </a:r>
            <a:endParaRPr lang="en-US" dirty="0">
              <a:latin typeface="Forte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0" dirty="0" smtClean="0">
                <a:latin typeface="Forte" pitchFamily="66" charset="0"/>
              </a:rPr>
              <a:t>High  Temperatures</a:t>
            </a:r>
            <a:endParaRPr lang="en-US" b="0" dirty="0">
              <a:latin typeface="Forte" pitchFamily="66" charset="0"/>
            </a:endParaRPr>
          </a:p>
        </p:txBody>
      </p:sp>
      <p:pic>
        <p:nvPicPr>
          <p:cNvPr id="7" name="Content Placeholder 6" descr="Typical High Temps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7044" y="2307431"/>
            <a:ext cx="4000500" cy="394096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 smtClean="0">
                <a:latin typeface="Forte" pitchFamily="66" charset="0"/>
              </a:rPr>
              <a:t>Low  Temperatures</a:t>
            </a:r>
            <a:endParaRPr lang="en-US" b="0" dirty="0">
              <a:latin typeface="Forte" pitchFamily="66" charset="0"/>
            </a:endParaRPr>
          </a:p>
        </p:txBody>
      </p:sp>
      <p:pic>
        <p:nvPicPr>
          <p:cNvPr id="8" name="Content Placeholder 7" descr="Typical Low Temps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65662" y="2307431"/>
            <a:ext cx="4000500" cy="394096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Forte" pitchFamily="66" charset="0"/>
              </a:rPr>
              <a:t>Visible Satellite Image</a:t>
            </a:r>
            <a:br>
              <a:rPr lang="en-US" sz="4000" dirty="0" smtClean="0">
                <a:latin typeface="Forte" pitchFamily="66" charset="0"/>
              </a:rPr>
            </a:br>
            <a:r>
              <a:rPr lang="en-US" sz="4000" dirty="0" smtClean="0">
                <a:latin typeface="Forte" pitchFamily="66" charset="0"/>
              </a:rPr>
              <a:t>Monday Morning, June 7th</a:t>
            </a:r>
            <a:endParaRPr lang="en-US" sz="4000" dirty="0">
              <a:latin typeface="Forte" pitchFamily="66" charset="0"/>
            </a:endParaRPr>
          </a:p>
        </p:txBody>
      </p:sp>
      <p:pic>
        <p:nvPicPr>
          <p:cNvPr id="4" name="Content Placeholder 3" descr="7th Monday Morning Satelli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600200"/>
            <a:ext cx="5791200" cy="47244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Infrared Satellite Image</a:t>
            </a:r>
            <a:br>
              <a:rPr lang="en-US" dirty="0" smtClean="0">
                <a:latin typeface="Forte" pitchFamily="66" charset="0"/>
              </a:rPr>
            </a:br>
            <a:r>
              <a:rPr lang="en-US" dirty="0" smtClean="0">
                <a:latin typeface="Forte" pitchFamily="66" charset="0"/>
              </a:rPr>
              <a:t>Monday Morning, June 7th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7th Monday Morning 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600200"/>
            <a:ext cx="5791200" cy="47244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Water Vapor Image</a:t>
            </a:r>
            <a:br>
              <a:rPr lang="en-US" dirty="0" smtClean="0">
                <a:latin typeface="Forte" pitchFamily="66" charset="0"/>
              </a:rPr>
            </a:br>
            <a:r>
              <a:rPr lang="en-US" dirty="0" smtClean="0">
                <a:latin typeface="Forte" pitchFamily="66" charset="0"/>
              </a:rPr>
              <a:t>Monday Morning, June 7th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7th Monday Morning W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600200"/>
            <a:ext cx="5791200" cy="47244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Persistent Marine Layer Situated Off the Hawaiian Coastline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2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600200"/>
            <a:ext cx="7391400" cy="4800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Documents\Summer 2010 Internship\Hawaii Weather Photos\June 2010 and Hawaii 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y Documents\Summer 2010 Internship\Hawaii Weather Photos\June 2010 and Hawaii 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Documents\Summer 2010 Internship\Hawaii Weather Photos\June 2010 and Hawaii 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Snowcapped Mauna Kea on the Big Island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6" name="Content Placeholder 5" descr="Mauna Ke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6400799" cy="46482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y Documents\Summer 2010 Internship\Hawaii Weather Photos\June 2010 and Hawaii 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y Documents\Summer 2010 Internship\Hawaii Weather Photos\June 2010 and Hawaii 2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una Kea Lenticular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Up Close and Personal: Big Island Cumuli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1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6629400" cy="48006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y Documents\Summer 2010 Internship\Hawaii Weather Photos\June 2010 and Hawaii 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My Documents\Summer 2010 Internship\Hawaii Weather Photos\June 2010 and Hawaii 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A Kilauea Sunset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1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1" y="1600200"/>
            <a:ext cx="6629400" cy="46482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The Flight from Hawaii to Kauai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1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6400800" cy="47244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My Documents\Summer 2010 Internship\Hawaii Weather Photos\June 2010 and Hawaii 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My Documents\Summer 2010 Internship\Hawaii Weather Photos\June 2010 and Hawaii 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y Documents\Summer 2010 Internship\Hawaii Weather Photos\June 2010 and Hawaii 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In the Clouds at Kalalau Valley Lookout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3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6553199" cy="48006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Opaekaa Falls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3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6400800" cy="472440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Kauai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June 2010 and Hawaii 3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6400800" cy="48006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My Documents\Summer 2010 Internship\Hawaii Weather Photos\June 2010 and Hawaii 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My Documents\Summer 2010 Internship\Hawaii Weather Photos\June 2010 and Hawaii 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My Documents\Summer 2010 Internship\Hawaii Weather Photos\June 2010 and Hawaii 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My Documents\Summer 2010 Internship\Hawaii Weather Photos\June 2010 and Hawaii 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My Documents\Summer 2010 Internship\Hawaii Weather Photos\June 2010 and Hawaii 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My Documents\Summer 2010 Internship\Hawaii Weather Photos\June 2010 and Hawaii 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Forte" pitchFamily="66" charset="0"/>
              </a:rPr>
              <a:t>Kauai’s Mt. Wai’ale’ale:  The Wettest Spot on Earth (426 inches of rain per year on average; 1982 record: 683 inches!) </a:t>
            </a:r>
            <a:endParaRPr lang="en-US" sz="3200" dirty="0">
              <a:latin typeface="Forte" pitchFamily="66" charset="0"/>
            </a:endParaRPr>
          </a:p>
        </p:txBody>
      </p:sp>
      <p:pic>
        <p:nvPicPr>
          <p:cNvPr id="4" name="Content Placeholder 3" descr="Mt. Wai'ale'a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752600"/>
            <a:ext cx="6096000" cy="464820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When it rains…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Mt. Wai'ale'ale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720056"/>
            <a:ext cx="6096000" cy="4528344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Forte" pitchFamily="66" charset="0"/>
              </a:rPr>
              <a:t>Annual Precipitation Map of Kauai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4" name="Content Placeholder 3" descr="Kauai Precip Map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371600"/>
            <a:ext cx="7619999" cy="518160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Drought in Hawaii?!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7696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orte" pitchFamily="66" charset="0"/>
              </a:rPr>
              <a:t>It’s Getting Worse!</a:t>
            </a:r>
            <a:endParaRPr lang="en-US" dirty="0">
              <a:latin typeface="Forte" pitchFamily="66" charset="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800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232</Words>
  <Application>Microsoft Office PowerPoint</Application>
  <PresentationFormat>On-screen Show (4:3)</PresentationFormat>
  <Paragraphs>44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A Synopsis of Hawaiian Weather</vt:lpstr>
      <vt:lpstr>Map of the Hawaiian Islands</vt:lpstr>
      <vt:lpstr>Map of The Big Island and Kauai</vt:lpstr>
      <vt:lpstr>A Basic Comparison of The Big Island and Kauai</vt:lpstr>
      <vt:lpstr>A Persistent Pattern</vt:lpstr>
      <vt:lpstr>Why? Northeasterly Trade Winds</vt:lpstr>
      <vt:lpstr>A Satellite Image Example (Sunday Evening, June 6th)</vt:lpstr>
      <vt:lpstr>Precipitation Percentages </vt:lpstr>
      <vt:lpstr>A Highly Moderated Thermal Environment</vt:lpstr>
      <vt:lpstr>Visible Satellite Image Monday Morning, June 7th</vt:lpstr>
      <vt:lpstr>Infrared Satellite Image Monday Morning, June 7th</vt:lpstr>
      <vt:lpstr>Water Vapor Image Monday Morning, June 7th</vt:lpstr>
      <vt:lpstr>Persistent Marine Layer Situated Off the Hawaiian Coastline</vt:lpstr>
      <vt:lpstr>Slide 14</vt:lpstr>
      <vt:lpstr>Slide 15</vt:lpstr>
      <vt:lpstr>Slide 16</vt:lpstr>
      <vt:lpstr>Snowcapped Mauna Kea on the Big Island</vt:lpstr>
      <vt:lpstr>Slide 18</vt:lpstr>
      <vt:lpstr>Slide 19</vt:lpstr>
      <vt:lpstr>Slide 20</vt:lpstr>
      <vt:lpstr>Up Close and Personal: Big Island Cumuli</vt:lpstr>
      <vt:lpstr>Slide 22</vt:lpstr>
      <vt:lpstr>Slide 23</vt:lpstr>
      <vt:lpstr>A Kilauea Sunset</vt:lpstr>
      <vt:lpstr>The Flight from Hawaii to Kauai</vt:lpstr>
      <vt:lpstr>Slide 26</vt:lpstr>
      <vt:lpstr>Slide 27</vt:lpstr>
      <vt:lpstr>Slide 28</vt:lpstr>
      <vt:lpstr>In the Clouds at Kalalau Valley Lookout</vt:lpstr>
      <vt:lpstr>Opaekaa Falls</vt:lpstr>
      <vt:lpstr>Kauai</vt:lpstr>
      <vt:lpstr>Slide 32</vt:lpstr>
      <vt:lpstr>Slide 33</vt:lpstr>
      <vt:lpstr>Slide 34</vt:lpstr>
      <vt:lpstr>Slide 35</vt:lpstr>
      <vt:lpstr>Slide 36</vt:lpstr>
      <vt:lpstr>Slide 37</vt:lpstr>
      <vt:lpstr>Kauai’s Mt. Wai’ale’ale:  The Wettest Spot on Earth (426 inches of rain per year on average; 1982 record: 683 inches!) </vt:lpstr>
      <vt:lpstr>When it rains…</vt:lpstr>
      <vt:lpstr>Annual Precipitation Map of Kauai</vt:lpstr>
      <vt:lpstr>Drought in Hawaii?!</vt:lpstr>
      <vt:lpstr>It’s Getting Worse!</vt:lpstr>
    </vt:vector>
  </TitlesOfParts>
  <Company>UNC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Synopsis of Hawaiian Weather</dc:title>
  <dc:creator>UNC</dc:creator>
  <cp:lastModifiedBy>UNC</cp:lastModifiedBy>
  <cp:revision>36</cp:revision>
  <dcterms:created xsi:type="dcterms:W3CDTF">2010-06-09T21:42:25Z</dcterms:created>
  <dcterms:modified xsi:type="dcterms:W3CDTF">2010-06-21T02:07:17Z</dcterms:modified>
</cp:coreProperties>
</file>