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058400" cy="7772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 showScrollbar="0"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C8D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18" y="108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8A7B884-B718-4E47-B779-C286A84B45AA}" type="datetimeFigureOut">
              <a:rPr lang="en-US"/>
              <a:pPr>
                <a:defRPr/>
              </a:pPr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696913"/>
            <a:ext cx="45116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AE3C4DC-0E01-4625-A20B-12323CE4F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43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A65B4D-E263-41E2-8323-4DE31162CB75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881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414588"/>
            <a:ext cx="8550275" cy="1665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4403725"/>
            <a:ext cx="7042150" cy="19875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60503-607A-4CBB-BDF7-E3FEB60EB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DD034-1916-420B-87B7-028C1BFC2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994275"/>
            <a:ext cx="8548687" cy="15446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94063"/>
            <a:ext cx="8548687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85527-B071-4C77-AB9D-DBFDA9973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812925"/>
            <a:ext cx="4449762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12925"/>
            <a:ext cx="4449763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D5A1D-81F1-40B3-8CAE-A4E4CDA80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739900"/>
            <a:ext cx="4443412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465388"/>
            <a:ext cx="4443412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739900"/>
            <a:ext cx="4445000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465388"/>
            <a:ext cx="4445000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53E6D-3362-422E-8733-C3156FEFF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4EB0A-AD99-4473-8301-9B15B9E26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C440A-D4EB-4B04-A78F-511795A5F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9563"/>
            <a:ext cx="3308350" cy="1317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309563"/>
            <a:ext cx="5622925" cy="6634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627188"/>
            <a:ext cx="3308350" cy="5316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9CDA9-43E1-471B-B352-EA1F3B4332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5440363"/>
            <a:ext cx="6035675" cy="642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693738"/>
            <a:ext cx="6035675" cy="4664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6083300"/>
            <a:ext cx="6035675" cy="911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6CF3D-6CF1-46DA-AEB5-203C6A61D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E86E8-00B6-40DD-A1E4-572C47E504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975" y="311150"/>
            <a:ext cx="2262188" cy="6632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11150"/>
            <a:ext cx="6637337" cy="6632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304B4-A6F9-41DB-A48A-C347D438D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11150"/>
            <a:ext cx="9051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812925"/>
            <a:ext cx="9051925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3238" y="7078663"/>
            <a:ext cx="23463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>
              <a:defRPr sz="1600"/>
            </a:lvl1pPr>
          </a:lstStyle>
          <a:p>
            <a:pPr>
              <a:defRPr/>
            </a:pPr>
            <a:r>
              <a:rPr lang="en-US" smtClean="0"/>
              <a:t>10/01/2012 JWY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938" y="7078663"/>
            <a:ext cx="31845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algn="ctr">
              <a:defRPr sz="16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838" y="7078663"/>
            <a:ext cx="23463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algn="r">
              <a:defRPr sz="1600"/>
            </a:lvl1pPr>
          </a:lstStyle>
          <a:p>
            <a:pPr>
              <a:defRPr/>
            </a:pPr>
            <a:fld id="{C7757457-ABB3-4098-A234-ADDC93A3C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2pPr>
      <a:lvl3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3pPr>
      <a:lvl4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4pPr>
      <a:lvl5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5pPr>
      <a:lvl6pPr marL="4572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6pPr>
      <a:lvl7pPr marL="9144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7pPr>
      <a:lvl8pPr marL="13716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8pPr>
      <a:lvl9pPr marL="18288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9pPr>
    </p:titleStyle>
    <p:bodyStyle>
      <a:lvl1pPr marL="382588" indent="-382588" algn="l" defTabSz="1019175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317500" algn="l" defTabSz="1019175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73175" indent="-254000" algn="l" defTabSz="101917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82763" indent="-254000" algn="l" defTabSz="1019175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92350" indent="-254000" algn="l" defTabSz="1019175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495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2067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639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211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4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731991"/>
              </p:ext>
            </p:extLst>
          </p:nvPr>
        </p:nvGraphicFramePr>
        <p:xfrm>
          <a:off x="704750" y="206334"/>
          <a:ext cx="5051158" cy="6315098"/>
        </p:xfrm>
        <a:graphic>
          <a:graphicData uri="http://schemas.openxmlformats.org/drawingml/2006/table">
            <a:tbl>
              <a:tblPr/>
              <a:tblGrid>
                <a:gridCol w="1186339"/>
                <a:gridCol w="652327"/>
                <a:gridCol w="885484"/>
                <a:gridCol w="695325"/>
                <a:gridCol w="1631683"/>
              </a:tblGrid>
              <a:tr h="711661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 Medium" pitchFamily="34" charset="0"/>
                        </a:rPr>
                        <a:t>Hanford Workers’ Compensation Representatives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 Medium" pitchFamily="34" charset="0"/>
                        </a:rPr>
                        <a:t>Updated and distributed by DOE RL – Juli Yamauchi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 Medium" pitchFamily="34" charset="0"/>
                        </a:rPr>
                        <a:t>Updated 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 Medium" pitchFamily="34" charset="0"/>
                        </a:rPr>
                        <a:t>10/25/2016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bertus Medium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D8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7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Representative</a:t>
                      </a:r>
                    </a:p>
                  </a:txBody>
                  <a:tcPr marL="45720" marR="4572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Company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Phone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509 area code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Fax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509 area code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WC Work Scope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</a:tr>
              <a:tr h="611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Julianna Yamauchi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DOE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376-1525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438-3383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376-3703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Program Manager Hanford Workers’ Compensation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Penser North America, Inc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Penser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420-7290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420-7289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Third Party Administrator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Cheryl Daily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HPM Corp.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376-2041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376-2020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Primary POC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Mary Eierdam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HPM Corp.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376-2805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376-2020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Back-up for C. Daily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Holly Johnson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WAI-HL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373-1256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373-4884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Primary POC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2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Terry O’Neill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WAI-HL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373-4327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373-4884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Back-up for H. Johnson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8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Teri Sellers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CHPRC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376-1314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376-2410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Primary POC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5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Renee Nirider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CHPRC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373-2251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376-2410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Back-up for T. Sellers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7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Chayne Oates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MSA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376-8833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373-5287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Primary POC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4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Shayla Shearer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MSA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376-4388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373-5287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Back-up for C Oates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Nancy Richmond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PNNL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371-7881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371-7884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Primary POC’s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Scott Hardman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PNNL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371-7877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371-7884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Back-up for N. Richmond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Teena Taber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WRPS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372-3639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373-6656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Primary POC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Hugh Lawrence</a:t>
                      </a:r>
                    </a:p>
                  </a:txBody>
                  <a:tcPr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WRPS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372-0108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373-6656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Back-up for T. Taber</a:t>
                      </a:r>
                    </a:p>
                  </a:txBody>
                  <a:tcPr marL="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19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19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3291</TotalTime>
  <Words>158</Words>
  <Application>Microsoft Office PowerPoint</Application>
  <PresentationFormat>Custom</PresentationFormat>
  <Paragraphs>82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Albertus Medium</vt:lpstr>
      <vt:lpstr>Arial</vt:lpstr>
      <vt:lpstr>Arial Narrow</vt:lpstr>
      <vt:lpstr>Calibri</vt:lpstr>
      <vt:lpstr>Default Design</vt:lpstr>
      <vt:lpstr>PowerPoint Presentation</vt:lpstr>
    </vt:vector>
  </TitlesOfParts>
  <Company>HANFORD (CMW 4.0)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HLAN User</dc:creator>
  <cp:lastModifiedBy>Yamauchi, Julianna W</cp:lastModifiedBy>
  <cp:revision>117</cp:revision>
  <cp:lastPrinted>2012-08-09T15:33:29Z</cp:lastPrinted>
  <dcterms:created xsi:type="dcterms:W3CDTF">2005-09-07T16:43:24Z</dcterms:created>
  <dcterms:modified xsi:type="dcterms:W3CDTF">2016-10-25T15:20:28Z</dcterms:modified>
</cp:coreProperties>
</file>