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A7CDE-711C-4FEA-95A8-96ED63518E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95003-4127-4FC7-8848-740143522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4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731A-A16A-45D7-8B5A-B0E12401308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2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7A4B-A789-4FED-884D-8338AE87DAFA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FFCA-71BF-41E7-A189-7A0FFA80CA89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2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54AB-5D0A-4252-B42B-B13E6FDA0165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C0CD-4553-40E3-8629-43AFE47DC70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9C89-EDD1-4B99-9C80-D32E90B0565F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8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D415-1984-4ED0-9FDC-009F1831DACF}" type="datetime1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2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9153-30A6-4FB9-A69F-BAB3E236F7FC}" type="datetime1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9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A776-61DE-44D8-8575-0688C9879787}" type="datetime1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7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9225-B4A3-4AA9-8D51-9AFAA170A532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8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BBE1-C519-4088-A194-8B3B3519AC85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3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3CB4-C8B1-4419-BEAB-022F6DB1CBEA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4CE50-859C-461E-BF61-BBCC7A0C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8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fc.usda.go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WFMO.Benefits@noaa.gov" TargetMode="External"/><Relationship Id="rId5" Type="http://schemas.openxmlformats.org/officeDocument/2006/relationships/hyperlink" Target="mailto:WFMO.Pay@noaa.gov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wsd.support@noaa.gov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990600"/>
            <a:ext cx="6810375" cy="239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6923783" y="914400"/>
            <a:ext cx="391417" cy="419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230367" y="623411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1st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071812" y="2011630"/>
            <a:ext cx="685800" cy="350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57612" y="171849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28809" y="134034"/>
            <a:ext cx="668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 make a change on your EPP </a:t>
            </a:r>
            <a:r>
              <a:rPr lang="en-US" dirty="0"/>
              <a:t>web page:  </a:t>
            </a:r>
            <a:r>
              <a:rPr lang="en-US" dirty="0">
                <a:hlinkClick r:id="rId3"/>
              </a:rPr>
              <a:t>https://www.nfc.usda.gov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82" y="4084082"/>
            <a:ext cx="1666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94878" y="3733800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3rd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77096" y="4084082"/>
            <a:ext cx="762361" cy="476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28809" y="4002086"/>
            <a:ext cx="877210" cy="320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548" y="3675379"/>
            <a:ext cx="1699643" cy="203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555653" y="371475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th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805882" y="3899416"/>
            <a:ext cx="1052118" cy="1576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45366" y="6015335"/>
            <a:ext cx="176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NOAA/WFMO/WSD October 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7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31510" y="3733800"/>
            <a:ext cx="4545289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3886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43025"/>
            <a:ext cx="18097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6866" y="1134487"/>
            <a:ext cx="3615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cs typeface="Arial" panose="020B0604020202020204" pitchFamily="34" charset="0"/>
              </a:rPr>
              <a:t>Under Personal Info, select  the category you want to make a change in</a:t>
            </a:r>
            <a:endParaRPr lang="en-US" sz="1600" b="1" dirty="0"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71" y="1696631"/>
            <a:ext cx="24098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45366" y="5865167"/>
            <a:ext cx="176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NOAA/WFMO/WSD October 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742" y="153566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1650055"/>
            <a:ext cx="571500" cy="476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48991" y="1826984"/>
            <a:ext cx="85600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98504" y="80706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3882" y="2209800"/>
            <a:ext cx="3374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cs typeface="Arial" panose="020B0604020202020204" pitchFamily="34" charset="0"/>
              </a:rPr>
              <a:t>(This may or may not pop-up!)</a:t>
            </a:r>
            <a:endParaRPr lang="en-US" sz="1600" b="1" i="1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510" y="3810000"/>
            <a:ext cx="4545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exceptions to changes you can make in EPP: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New home address in a different state, send request 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WFMO.Pay@noaa.gov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so your taxes are adjusted properly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insurance changes are limited to “open season” each fall, unless you have a life event (listed  on the Health Insurance page in EPP)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change is a qualifying life event, please send the request 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WFMO.Benefits@noaa.gov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" y="5726667"/>
            <a:ext cx="432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NEVER include your SSN or DOB in an email!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43621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762000"/>
            <a:ext cx="5547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you want to make any change, you must</a:t>
            </a:r>
          </a:p>
          <a:p>
            <a:r>
              <a:rPr lang="en-US" dirty="0" smtClean="0"/>
              <a:t>choose the “</a:t>
            </a:r>
            <a:r>
              <a:rPr lang="en-US" b="1" dirty="0" smtClean="0"/>
              <a:t>Self-Service</a:t>
            </a:r>
            <a:r>
              <a:rPr lang="en-US" dirty="0" smtClean="0"/>
              <a:t>” button in the right hand corner</a:t>
            </a:r>
          </a:p>
          <a:p>
            <a:r>
              <a:rPr lang="en-US" dirty="0" smtClean="0"/>
              <a:t>of the page.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91" y="1905000"/>
            <a:ext cx="1600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251572" y="2373949"/>
            <a:ext cx="863778" cy="550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2229534"/>
            <a:ext cx="4226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will then be able to make changes.</a:t>
            </a:r>
          </a:p>
          <a:p>
            <a:r>
              <a:rPr lang="en-US" dirty="0" smtClean="0"/>
              <a:t>Be sure to “</a:t>
            </a:r>
            <a:r>
              <a:rPr lang="en-US" b="1" dirty="0" smtClean="0"/>
              <a:t>SAVE</a:t>
            </a:r>
            <a:r>
              <a:rPr lang="en-US" dirty="0" smtClean="0"/>
              <a:t>” before exiting out of EPP.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45366" y="5865167"/>
            <a:ext cx="176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NOAA/WFMO/WSD October 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4128" y="4724400"/>
            <a:ext cx="7560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If these instructions do not solve your EPP problem, please send an email to </a:t>
            </a:r>
            <a:r>
              <a:rPr lang="en-US" i="1" dirty="0" smtClean="0">
                <a:hlinkClick r:id="rId3"/>
              </a:rPr>
              <a:t>wsd.support@noaa.gov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CE50-859C-461E-BF61-BBCC7A0C0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202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Barker</dc:creator>
  <cp:lastModifiedBy>Susan Barker</cp:lastModifiedBy>
  <cp:revision>16</cp:revision>
  <cp:lastPrinted>2015-10-14T13:53:19Z</cp:lastPrinted>
  <dcterms:created xsi:type="dcterms:W3CDTF">2015-09-30T14:01:29Z</dcterms:created>
  <dcterms:modified xsi:type="dcterms:W3CDTF">2015-10-19T17:14:47Z</dcterms:modified>
</cp:coreProperties>
</file>