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8" r:id="rId3"/>
    <p:sldId id="257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7A7CDE-711C-4FEA-95A8-96ED63518E68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95003-4127-4FC7-8848-740143522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347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2731A-A16A-45D7-8B5A-B0E12401308B}" type="datetime1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4CE50-859C-461E-BF61-BBCC7A0C0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525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E7A4B-A789-4FED-884D-8338AE87DAFA}" type="datetime1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4CE50-859C-461E-BF61-BBCC7A0C0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807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FFCA-71BF-41E7-A189-7A0FFA80CA89}" type="datetime1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4CE50-859C-461E-BF61-BBCC7A0C0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127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D54AB-5D0A-4252-B42B-B13E6FDA0165}" type="datetime1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4CE50-859C-461E-BF61-BBCC7A0C0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311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AC0CD-4553-40E3-8629-43AFE47DC70C}" type="datetime1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4CE50-859C-461E-BF61-BBCC7A0C0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21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9C89-EDD1-4B99-9C80-D32E90B0565F}" type="datetime1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4CE50-859C-461E-BF61-BBCC7A0C0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286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D415-1984-4ED0-9FDC-009F1831DACF}" type="datetime1">
              <a:rPr lang="en-US" smtClean="0"/>
              <a:t>10/19/2015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4CE50-859C-461E-BF61-BBCC7A0C0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525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59153-30A6-4FB9-A69F-BAB3E236F7FC}" type="datetime1">
              <a:rPr lang="en-US" smtClean="0"/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4CE50-859C-461E-BF61-BBCC7A0C0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498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A776-61DE-44D8-8575-0688C9879787}" type="datetime1">
              <a:rPr lang="en-US" smtClean="0"/>
              <a:t>10/19/2015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4CE50-859C-461E-BF61-BBCC7A0C0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776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9225-B4A3-4AA9-8D51-9AFAA170A532}" type="datetime1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4CE50-859C-461E-BF61-BBCC7A0C0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083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2BBE1-C519-4088-A194-8B3B3519AC85}" type="datetime1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4CE50-859C-461E-BF61-BBCC7A0C0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35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A3CB4-C8B1-4419-BEAB-022F6DB1CBEA}" type="datetime1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4CE50-859C-461E-BF61-BBCC7A0C0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183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fc.usda.gov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WFMO.Benefits@noaa.gov" TargetMode="External"/><Relationship Id="rId5" Type="http://schemas.openxmlformats.org/officeDocument/2006/relationships/hyperlink" Target="mailto:WFMO.Pay@noaa.gov" TargetMode="Externa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wsd.support@noaa.gov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990600"/>
            <a:ext cx="6810375" cy="2398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 flipH="1">
            <a:off x="6923783" y="914400"/>
            <a:ext cx="391417" cy="4191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230367" y="623411"/>
            <a:ext cx="465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1st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071812" y="2011630"/>
            <a:ext cx="685800" cy="35057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757612" y="1718498"/>
            <a:ext cx="545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2nd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28809" y="134034"/>
            <a:ext cx="6686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To make a change on your EPP </a:t>
            </a:r>
            <a:r>
              <a:rPr lang="en-US" dirty="0"/>
              <a:t>web page:  </a:t>
            </a:r>
            <a:r>
              <a:rPr lang="en-US" dirty="0">
                <a:hlinkClick r:id="rId3"/>
              </a:rPr>
              <a:t>https://www.nfc.usda.gov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582" y="4084082"/>
            <a:ext cx="16668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794878" y="3733800"/>
            <a:ext cx="500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3rd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177096" y="4084082"/>
            <a:ext cx="762361" cy="4762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228809" y="4002086"/>
            <a:ext cx="877210" cy="32012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548" y="3675379"/>
            <a:ext cx="1699643" cy="2038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5555653" y="3714750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th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5805882" y="3899416"/>
            <a:ext cx="1052118" cy="15767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045366" y="6015335"/>
            <a:ext cx="1765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NOAA/WFMO/WSD October 2015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4CE50-859C-461E-BF61-BBCC7A0C0F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47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331510" y="3733800"/>
            <a:ext cx="4545289" cy="1752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57200"/>
            <a:ext cx="38862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1343025"/>
            <a:ext cx="180975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766866" y="1134487"/>
            <a:ext cx="3615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cs typeface="Arial" panose="020B0604020202020204" pitchFamily="34" charset="0"/>
              </a:rPr>
              <a:t>Under Personal Info, select  the category you want to make a change in</a:t>
            </a:r>
            <a:endParaRPr lang="en-US" sz="1600" b="1" dirty="0"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871" y="1696631"/>
            <a:ext cx="2409825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045366" y="5865167"/>
            <a:ext cx="1765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NOAA/WFMO/WSD October 2015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8742" y="1535668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  <a:r>
              <a:rPr lang="en-US" dirty="0" smtClean="0"/>
              <a:t>th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905000" y="1650055"/>
            <a:ext cx="571500" cy="4762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048991" y="1826984"/>
            <a:ext cx="85600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498504" y="807064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  <a:r>
              <a:rPr lang="en-US" dirty="0" smtClean="0"/>
              <a:t>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4CE50-859C-461E-BF61-BBCC7A0C0F20}" type="slidenum">
              <a:rPr lang="en-US" smtClean="0"/>
              <a:t>2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63882" y="2209800"/>
            <a:ext cx="33747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 smtClean="0">
                <a:cs typeface="Arial" panose="020B0604020202020204" pitchFamily="34" charset="0"/>
              </a:rPr>
              <a:t>(This may or may not pop-up!)</a:t>
            </a:r>
            <a:endParaRPr lang="en-US" sz="1600" b="1" i="1" dirty="0"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1510" y="3810000"/>
            <a:ext cx="45452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NOTE: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There are exceptions to changes you can make in EPP: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New home address in a different state, send request to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WFMO.Pay@noaa.gov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so your taxes are adjusted properly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Health insurance changes are limited to “open season” each fall, unless you have a life event (listed  on the Health Insurance page in EPP)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the change is a qualifying life event, please send the request to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WFMO.Benefits@noaa.gov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5775" y="5726667"/>
            <a:ext cx="4328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NEVER include your SSN or DOB in an email!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88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436211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  <a:r>
              <a:rPr lang="en-US" dirty="0" smtClean="0"/>
              <a:t>th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762000"/>
            <a:ext cx="55472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When you want to make any change, you must</a:t>
            </a:r>
          </a:p>
          <a:p>
            <a:r>
              <a:rPr lang="en-US" dirty="0" smtClean="0"/>
              <a:t>choose the “</a:t>
            </a:r>
            <a:r>
              <a:rPr lang="en-US" b="1" dirty="0" smtClean="0"/>
              <a:t>Self-Service</a:t>
            </a:r>
            <a:r>
              <a:rPr lang="en-US" dirty="0" smtClean="0"/>
              <a:t>” button in the right hand corner</a:t>
            </a:r>
          </a:p>
          <a:p>
            <a:r>
              <a:rPr lang="en-US" dirty="0" smtClean="0"/>
              <a:t>of the page.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791" y="1905000"/>
            <a:ext cx="1600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V="1">
            <a:off x="1251572" y="2373949"/>
            <a:ext cx="863778" cy="5500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038600" y="2229534"/>
            <a:ext cx="42261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You will then be able to make changes.</a:t>
            </a:r>
          </a:p>
          <a:p>
            <a:r>
              <a:rPr lang="en-US" dirty="0" smtClean="0"/>
              <a:t>Be sure to “</a:t>
            </a:r>
            <a:r>
              <a:rPr lang="en-US" b="1" dirty="0" smtClean="0"/>
              <a:t>SAVE</a:t>
            </a:r>
            <a:r>
              <a:rPr lang="en-US" dirty="0" smtClean="0"/>
              <a:t>” before exiting out of EPP.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045366" y="5865167"/>
            <a:ext cx="1765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NOAA/WFMO/WSD October 2015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74128" y="4724400"/>
            <a:ext cx="75602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If these instructions do not solve your EPP problem, please send an email to </a:t>
            </a:r>
            <a:r>
              <a:rPr lang="en-US" i="1" dirty="0" smtClean="0">
                <a:hlinkClick r:id="rId3"/>
              </a:rPr>
              <a:t>wsd.support@noaa.gov</a:t>
            </a:r>
            <a:endParaRPr lang="en-US" i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4CE50-859C-461E-BF61-BBCC7A0C0F2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36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2824</TotalTime>
  <Words>202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Barker</dc:creator>
  <cp:lastModifiedBy>Susan Barker</cp:lastModifiedBy>
  <cp:revision>16</cp:revision>
  <cp:lastPrinted>2015-10-14T13:53:19Z</cp:lastPrinted>
  <dcterms:created xsi:type="dcterms:W3CDTF">2015-09-30T14:01:29Z</dcterms:created>
  <dcterms:modified xsi:type="dcterms:W3CDTF">2015-10-19T17:14:47Z</dcterms:modified>
</cp:coreProperties>
</file>