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6459200" cy="21945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yriad Pro" panose="020B0503030403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1pPr>
    <a:lvl2pPr marL="98471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2pPr>
    <a:lvl3pPr marL="1969435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3pPr>
    <a:lvl4pPr marL="295415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4pPr>
    <a:lvl5pPr marL="393886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5pPr>
    <a:lvl6pPr marL="492358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6pPr>
    <a:lvl7pPr marL="5908304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7pPr>
    <a:lvl8pPr marL="689302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8pPr>
    <a:lvl9pPr marL="787773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5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1930" y="77"/>
      </p:cViewPr>
      <p:guideLst>
        <p:guide orient="horz" pos="6912"/>
        <p:guide pos="5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1131572" y="1168402"/>
            <a:ext cx="14196060" cy="424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36" name="Rectangle: Rounded Corners 35" descr="Gray bar" title="Gray bar"/>
          <p:cNvSpPr/>
          <p:nvPr/>
        </p:nvSpPr>
        <p:spPr>
          <a:xfrm>
            <a:off x="453718" y="458743"/>
            <a:ext cx="3908973" cy="21046319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 descr="Lead Free KIDS for a Healthy Future&#10;" title="Lead Free KIDS for a Healthy Future"/>
          <p:cNvGrpSpPr/>
          <p:nvPr/>
        </p:nvGrpSpPr>
        <p:grpSpPr>
          <a:xfrm>
            <a:off x="853054" y="1422961"/>
            <a:ext cx="3160481" cy="3813933"/>
            <a:chOff x="853054" y="1422961"/>
            <a:chExt cx="3160481" cy="3813933"/>
          </a:xfrm>
        </p:grpSpPr>
        <p:pic>
          <p:nvPicPr>
            <p:cNvPr id="60" name="Picture 59" descr="Lead Free KIDS for a Healthy Future" title="Lead Free KIDS for a Healthy Futur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88" y="1422961"/>
              <a:ext cx="2909813" cy="381393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53054" y="2817487"/>
              <a:ext cx="31604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Lead       Free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3348" y="4357683"/>
              <a:ext cx="3119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for a Healthy Future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6867" y="3100049"/>
              <a:ext cx="293285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0" b="1" spc="2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KIDS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74865" y="19401549"/>
            <a:ext cx="3232676" cy="128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7781" y="1405538"/>
            <a:ext cx="1128142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200"/>
              </a:lnSpc>
              <a:spcBef>
                <a:spcPts val="600"/>
              </a:spcBef>
            </a:pPr>
            <a:r>
              <a:rPr lang="en-US" sz="10000" b="1" spc="-150" dirty="0">
                <a:solidFill>
                  <a:srgbClr val="373435"/>
                </a:solidFill>
                <a:latin typeface="Myriad Pro" panose="020B0503030403020204" pitchFamily="34" charset="0"/>
              </a:rPr>
              <a:t>NATIONAL</a:t>
            </a:r>
          </a:p>
          <a:p>
            <a:pPr>
              <a:lnSpc>
                <a:spcPts val="10200"/>
              </a:lnSpc>
            </a:pPr>
            <a:r>
              <a:rPr lang="en-US" sz="10000" b="1" spc="-150" dirty="0">
                <a:solidFill>
                  <a:srgbClr val="373435"/>
                </a:solidFill>
                <a:latin typeface="Myriad Pro" panose="020B0503030403020204" pitchFamily="34" charset="0"/>
              </a:rPr>
              <a:t>LEAD POISONING</a:t>
            </a:r>
            <a:br>
              <a:rPr lang="en-US" sz="10000" b="1" spc="-150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10000" b="1" spc="-150" dirty="0">
                <a:solidFill>
                  <a:srgbClr val="373435"/>
                </a:solidFill>
                <a:latin typeface="Myriad Pro" panose="020B0503030403020204" pitchFamily="34" charset="0"/>
              </a:rPr>
              <a:t>PREVENTION WEEK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8441" y="5538956"/>
            <a:ext cx="9484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370B8"/>
                </a:solidFill>
                <a:latin typeface="Myriad Pro" panose="020B0503030403020204" pitchFamily="34" charset="0"/>
              </a:rPr>
              <a:t>OCTOBER 23-29, 2016</a:t>
            </a:r>
          </a:p>
        </p:txBody>
      </p:sp>
      <p:sp>
        <p:nvSpPr>
          <p:cNvPr id="39" name="Rectangle: Rounded Corners 38" descr="Purple bar" title="Purple bar"/>
          <p:cNvSpPr/>
          <p:nvPr/>
        </p:nvSpPr>
        <p:spPr>
          <a:xfrm>
            <a:off x="1088572" y="7564159"/>
            <a:ext cx="14803528" cy="1713423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45437" y="7804079"/>
            <a:ext cx="90197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Get Your Home Tested</a:t>
            </a:r>
          </a:p>
        </p:txBody>
      </p:sp>
      <p:grpSp>
        <p:nvGrpSpPr>
          <p:cNvPr id="2" name="Group 1" descr="Icon of house" title="Icon of house"/>
          <p:cNvGrpSpPr/>
          <p:nvPr/>
        </p:nvGrpSpPr>
        <p:grpSpPr>
          <a:xfrm>
            <a:off x="13044371" y="7323853"/>
            <a:ext cx="2221395" cy="2221395"/>
            <a:chOff x="13044371" y="7323853"/>
            <a:chExt cx="2221395" cy="2221395"/>
          </a:xfrm>
        </p:grpSpPr>
        <p:sp>
          <p:nvSpPr>
            <p:cNvPr id="40" name="Oval 39"/>
            <p:cNvSpPr/>
            <p:nvPr/>
          </p:nvSpPr>
          <p:spPr>
            <a:xfrm>
              <a:off x="13044371" y="7323853"/>
              <a:ext cx="2221395" cy="22213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 of house" title="Icon of hous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8758" y="7678848"/>
              <a:ext cx="1566673" cy="1438918"/>
            </a:xfrm>
            <a:prstGeom prst="rect">
              <a:avLst/>
            </a:prstGeom>
          </p:spPr>
        </p:pic>
      </p:grpSp>
      <p:sp>
        <p:nvSpPr>
          <p:cNvPr id="41" name="Rectangle: Rounded Corners 40" descr="Gold bar" title="Gold bar"/>
          <p:cNvSpPr/>
          <p:nvPr/>
        </p:nvSpPr>
        <p:spPr>
          <a:xfrm>
            <a:off x="1088649" y="9595831"/>
            <a:ext cx="14796799" cy="1715958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345439" y="9793002"/>
            <a:ext cx="86879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Get Your Child Tested</a:t>
            </a:r>
          </a:p>
        </p:txBody>
      </p:sp>
      <p:grpSp>
        <p:nvGrpSpPr>
          <p:cNvPr id="3" name="Group 2" descr="Icon of child" title="Icon of child"/>
          <p:cNvGrpSpPr/>
          <p:nvPr/>
        </p:nvGrpSpPr>
        <p:grpSpPr>
          <a:xfrm>
            <a:off x="13044371" y="9339938"/>
            <a:ext cx="2221395" cy="2221395"/>
            <a:chOff x="13044371" y="9339938"/>
            <a:chExt cx="2221395" cy="2221395"/>
          </a:xfrm>
        </p:grpSpPr>
        <p:sp>
          <p:nvSpPr>
            <p:cNvPr id="42" name="Oval 41"/>
            <p:cNvSpPr/>
            <p:nvPr/>
          </p:nvSpPr>
          <p:spPr>
            <a:xfrm>
              <a:off x="13044371" y="9339938"/>
              <a:ext cx="2221395" cy="22213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Icon of child" title="Icon of chil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8971" y="9664582"/>
              <a:ext cx="1406246" cy="1447405"/>
            </a:xfrm>
            <a:prstGeom prst="rect">
              <a:avLst/>
            </a:prstGeom>
          </p:spPr>
        </p:pic>
      </p:grpSp>
      <p:sp>
        <p:nvSpPr>
          <p:cNvPr id="37" name="Rectangle: Rounded Corners 36" descr="Blue bar" title="Blue bar"/>
          <p:cNvSpPr/>
          <p:nvPr/>
        </p:nvSpPr>
        <p:spPr>
          <a:xfrm>
            <a:off x="1088649" y="11584487"/>
            <a:ext cx="14796799" cy="1715958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45437" y="11863172"/>
            <a:ext cx="1149814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Learn About Drinking Water</a:t>
            </a:r>
          </a:p>
        </p:txBody>
      </p:sp>
      <p:grpSp>
        <p:nvGrpSpPr>
          <p:cNvPr id="4" name="Group 3" descr="Icon of glass" title="Icon of glass"/>
          <p:cNvGrpSpPr/>
          <p:nvPr/>
        </p:nvGrpSpPr>
        <p:grpSpPr>
          <a:xfrm>
            <a:off x="13044371" y="11335238"/>
            <a:ext cx="2221395" cy="2221395"/>
            <a:chOff x="13044371" y="11335238"/>
            <a:chExt cx="2221395" cy="2221395"/>
          </a:xfrm>
        </p:grpSpPr>
        <p:sp>
          <p:nvSpPr>
            <p:cNvPr id="43" name="Oval 42"/>
            <p:cNvSpPr/>
            <p:nvPr/>
          </p:nvSpPr>
          <p:spPr>
            <a:xfrm>
              <a:off x="13044371" y="11335238"/>
              <a:ext cx="2221395" cy="22213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 of glass" title="Icon of glas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8957" y="11579922"/>
              <a:ext cx="963044" cy="1782931"/>
            </a:xfrm>
            <a:prstGeom prst="rect">
              <a:avLst/>
            </a:prstGeom>
          </p:spPr>
        </p:pic>
      </p:grpSp>
      <p:sp>
        <p:nvSpPr>
          <p:cNvPr id="38" name="Rectangle: Rounded Corners 37" descr="Orange bar" title="Orange bar"/>
          <p:cNvSpPr/>
          <p:nvPr/>
        </p:nvSpPr>
        <p:spPr>
          <a:xfrm>
            <a:off x="1088649" y="13583257"/>
            <a:ext cx="14796799" cy="1715958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45439" y="13815036"/>
            <a:ext cx="88973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Understand The Facts</a:t>
            </a:r>
          </a:p>
        </p:txBody>
      </p:sp>
      <p:grpSp>
        <p:nvGrpSpPr>
          <p:cNvPr id="5" name="Group 4" descr="Icon of document" title="Icon of document"/>
          <p:cNvGrpSpPr/>
          <p:nvPr/>
        </p:nvGrpSpPr>
        <p:grpSpPr>
          <a:xfrm>
            <a:off x="13044371" y="13351323"/>
            <a:ext cx="2221395" cy="2221395"/>
            <a:chOff x="13044371" y="13351323"/>
            <a:chExt cx="2221395" cy="2221395"/>
          </a:xfrm>
        </p:grpSpPr>
        <p:sp>
          <p:nvSpPr>
            <p:cNvPr id="44" name="Oval 43"/>
            <p:cNvSpPr/>
            <p:nvPr/>
          </p:nvSpPr>
          <p:spPr>
            <a:xfrm>
              <a:off x="13044371" y="13351323"/>
              <a:ext cx="2221395" cy="22213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Icon of document" title="Icon of docume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6694" y="13747754"/>
              <a:ext cx="1310801" cy="136403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5068787" y="17009374"/>
            <a:ext cx="10012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</a:p>
        </p:txBody>
      </p:sp>
      <p:pic>
        <p:nvPicPr>
          <p:cNvPr id="54" name="Picture 53" descr="http://www.cdc.gov/nceh/lead" title="http://www.cdc.gov/nceh/l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0" y="18959090"/>
            <a:ext cx="3096872" cy="159495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548098" y="20546665"/>
            <a:ext cx="297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cdc.gov/</a:t>
            </a:r>
            <a:r>
              <a:rPr lang="en-US" sz="2700" b="1" dirty="0" err="1"/>
              <a:t>nceh</a:t>
            </a:r>
            <a:r>
              <a:rPr lang="en-US" sz="2700" b="1" dirty="0"/>
              <a:t>/lead</a:t>
            </a:r>
          </a:p>
        </p:txBody>
      </p:sp>
      <p:pic>
        <p:nvPicPr>
          <p:cNvPr id="56" name="Picture 55" descr="http://www.hud.gov/lead" title="http://www.hud.gov/l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48" y="18963103"/>
            <a:ext cx="1669373" cy="161486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621834" y="20546665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hud.gov/lead</a:t>
            </a:r>
          </a:p>
        </p:txBody>
      </p:sp>
      <p:pic>
        <p:nvPicPr>
          <p:cNvPr id="55" name="Picture 54" descr="http://www.epa.gov/lead" title="http://www.epa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27" y="19225850"/>
            <a:ext cx="2785107" cy="10691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342237" y="20546665"/>
            <a:ext cx="215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epa.gov/lead</a:t>
            </a: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Myriad Pro</vt:lpstr>
      <vt:lpstr>Calibri Light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26</cp:revision>
  <dcterms:created xsi:type="dcterms:W3CDTF">2016-09-19T13:45:26Z</dcterms:created>
  <dcterms:modified xsi:type="dcterms:W3CDTF">2016-10-05T18:18:38Z</dcterms:modified>
</cp:coreProperties>
</file>