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5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B0A"/>
    <a:srgbClr val="8A88EA"/>
    <a:srgbClr val="336699"/>
    <a:srgbClr val="5269BE"/>
    <a:srgbClr val="FFFFFF"/>
    <a:srgbClr val="94D6EE"/>
    <a:srgbClr val="3990E7"/>
    <a:srgbClr val="4D9BE9"/>
    <a:srgbClr val="799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912" autoAdjust="0"/>
  </p:normalViewPr>
  <p:slideViewPr>
    <p:cSldViewPr>
      <p:cViewPr>
        <p:scale>
          <a:sx n="100" d="100"/>
          <a:sy n="100" d="100"/>
        </p:scale>
        <p:origin x="-504" y="-8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48" y="5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FAD6B531-EC6A-4DE6-BC86-99520BBC8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9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62EE481-7108-453A-883F-1A9B638B6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39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mployee_title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343400"/>
            <a:ext cx="5626620" cy="990600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2600" b="1" baseline="0">
                <a:solidFill>
                  <a:srgbClr val="1E1C11"/>
                </a:solidFill>
                <a:latin typeface="+mj-lt"/>
                <a:cs typeface="Arial Narrow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228645" y="5334000"/>
            <a:ext cx="3179068" cy="3311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E1C11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 dirty="0" smtClean="0"/>
              <a:t>Presenter Name</a:t>
            </a:r>
          </a:p>
        </p:txBody>
      </p:sp>
      <p:sp>
        <p:nvSpPr>
          <p:cNvPr id="5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5671424"/>
            <a:ext cx="3186545" cy="34837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E1C11"/>
                </a:solidFill>
                <a:effectLst/>
                <a:uLnTx/>
                <a:uFillTx/>
                <a:latin typeface="+mn-lt"/>
                <a:cs typeface="Arial Narrow"/>
              </a:defRPr>
            </a:lvl1pPr>
          </a:lstStyle>
          <a:p>
            <a:pPr lvl="0"/>
            <a:r>
              <a:rPr lang="en-US" noProof="0" dirty="0" smtClean="0"/>
              <a:t>Presenter Title</a:t>
            </a:r>
          </a:p>
        </p:txBody>
      </p:sp>
      <p:sp>
        <p:nvSpPr>
          <p:cNvPr id="7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6248400"/>
            <a:ext cx="3186545" cy="34837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1E1C11"/>
                </a:solidFill>
                <a:effectLst/>
                <a:uLnTx/>
                <a:uFillTx/>
                <a:latin typeface="+mn-lt"/>
                <a:cs typeface="Arial Narrow"/>
              </a:defRPr>
            </a:lvl1pPr>
          </a:lstStyle>
          <a:p>
            <a:pPr lvl="0"/>
            <a:r>
              <a:rPr lang="en-US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4468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177800" y="304800"/>
            <a:ext cx="5664200" cy="596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8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77800" y="304800"/>
            <a:ext cx="5664200" cy="596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1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17097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085975"/>
            <a:ext cx="4040188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317097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085975"/>
            <a:ext cx="4041775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177800" y="304800"/>
            <a:ext cx="5664200" cy="596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7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38252"/>
            <a:ext cx="5111750" cy="52863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908006"/>
            <a:ext cx="3008313" cy="456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77800" y="304800"/>
            <a:ext cx="5664200" cy="596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1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77800" y="304800"/>
            <a:ext cx="5664200" cy="596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9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611112"/>
            <a:ext cx="9144000" cy="246888"/>
          </a:xfrm>
          <a:prstGeom prst="rect">
            <a:avLst/>
          </a:prstGeom>
          <a:solidFill>
            <a:srgbClr val="0A0B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304800" y="6581001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44C9EC1-0D88-A740-99E0-6234086C7C32}" type="slidenum">
              <a:rPr lang="en-US" sz="1200" kern="1200" smtClean="0">
                <a:solidFill>
                  <a:prstClr val="white"/>
                </a:solidFill>
                <a:latin typeface="Arial" charset="0"/>
                <a:ea typeface="ＭＳ Ｐゴシック" charset="-128"/>
                <a:cs typeface="+mn-cs"/>
              </a:rPr>
              <a:pPr/>
              <a:t>‹#›</a:t>
            </a:fld>
            <a:endParaRPr lang="en-US" dirty="0"/>
          </a:p>
        </p:txBody>
      </p:sp>
      <p:pic>
        <p:nvPicPr>
          <p:cNvPr id="2" name="Picture 1" descr="Content Slide Header_4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3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0" y="304800"/>
            <a:ext cx="5664200" cy="596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3138"/>
      </p:ext>
    </p:extLst>
  </p:cSld>
  <p:clrMapOvr>
    <a:masterClrMapping/>
  </p:clrMapOvr>
</p:sld>
</file>

<file path=ppt/theme/theme1.xml><?xml version="1.0" encoding="utf-8"?>
<a:theme xmlns:a="http://schemas.openxmlformats.org/drawingml/2006/main" name="CCities Coalition-2">
  <a:themeElements>
    <a:clrScheme name="~~~ EERE Colors ~~~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6892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CCities Coalition-1.potx</Template>
  <TotalTime>43256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CCities Coalition-2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Our Rides Presentation Template </dc:title>
  <dc:subject>Download this template to create a presentation to help employees learn about ways to cut petroleum use and reduce emissions. </dc:subject>
  <dc:creator/>
  <cp:keywords/>
  <dc:description/>
  <cp:lastModifiedBy>Matt Rahill</cp:lastModifiedBy>
  <cp:revision>749</cp:revision>
  <dcterms:created xsi:type="dcterms:W3CDTF">2011-09-28T14:11:43Z</dcterms:created>
  <dcterms:modified xsi:type="dcterms:W3CDTF">2014-04-03T21:44:59Z</dcterms:modified>
  <cp:category/>
</cp:coreProperties>
</file>