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4"/>
  </p:sldMasterIdLst>
  <p:notesMasterIdLst>
    <p:notesMasterId r:id="rId54"/>
  </p:notesMasterIdLst>
  <p:handoutMasterIdLst>
    <p:handoutMasterId r:id="rId55"/>
  </p:handoutMasterIdLst>
  <p:sldIdLst>
    <p:sldId id="462" r:id="rId5"/>
    <p:sldId id="452" r:id="rId6"/>
    <p:sldId id="460" r:id="rId7"/>
    <p:sldId id="420" r:id="rId8"/>
    <p:sldId id="451" r:id="rId9"/>
    <p:sldId id="429" r:id="rId10"/>
    <p:sldId id="464" r:id="rId11"/>
    <p:sldId id="466" r:id="rId12"/>
    <p:sldId id="467" r:id="rId13"/>
    <p:sldId id="468" r:id="rId14"/>
    <p:sldId id="465" r:id="rId15"/>
    <p:sldId id="469" r:id="rId16"/>
    <p:sldId id="470" r:id="rId17"/>
    <p:sldId id="423" r:id="rId18"/>
    <p:sldId id="428" r:id="rId19"/>
    <p:sldId id="471" r:id="rId20"/>
    <p:sldId id="474" r:id="rId21"/>
    <p:sldId id="472" r:id="rId22"/>
    <p:sldId id="461" r:id="rId23"/>
    <p:sldId id="475" r:id="rId24"/>
    <p:sldId id="488" r:id="rId25"/>
    <p:sldId id="480" r:id="rId26"/>
    <p:sldId id="481" r:id="rId27"/>
    <p:sldId id="482" r:id="rId28"/>
    <p:sldId id="486" r:id="rId29"/>
    <p:sldId id="487" r:id="rId30"/>
    <p:sldId id="489" r:id="rId31"/>
    <p:sldId id="490" r:id="rId32"/>
    <p:sldId id="491" r:id="rId33"/>
    <p:sldId id="492" r:id="rId34"/>
    <p:sldId id="494" r:id="rId35"/>
    <p:sldId id="495" r:id="rId36"/>
    <p:sldId id="496" r:id="rId37"/>
    <p:sldId id="497" r:id="rId38"/>
    <p:sldId id="500" r:id="rId39"/>
    <p:sldId id="520" r:id="rId40"/>
    <p:sldId id="501" r:id="rId41"/>
    <p:sldId id="502" r:id="rId42"/>
    <p:sldId id="504" r:id="rId43"/>
    <p:sldId id="505" r:id="rId44"/>
    <p:sldId id="521" r:id="rId45"/>
    <p:sldId id="512" r:id="rId46"/>
    <p:sldId id="513" r:id="rId47"/>
    <p:sldId id="515" r:id="rId48"/>
    <p:sldId id="516" r:id="rId49"/>
    <p:sldId id="517" r:id="rId50"/>
    <p:sldId id="522" r:id="rId51"/>
    <p:sldId id="523" r:id="rId52"/>
    <p:sldId id="519" r:id="rId53"/>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uncan Van Buskirk" initials="DVB" lastIdx="1" clrIdx="0"/>
  <p:cmAuthor id="1" name="Oram, Alex" initials="OA" lastIdx="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002F80"/>
    <a:srgbClr val="0052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76403" autoAdjust="0"/>
  </p:normalViewPr>
  <p:slideViewPr>
    <p:cSldViewPr>
      <p:cViewPr varScale="1">
        <p:scale>
          <a:sx n="52" d="100"/>
          <a:sy n="52" d="100"/>
        </p:scale>
        <p:origin x="-1867"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80" d="100"/>
          <a:sy n="80" d="100"/>
        </p:scale>
        <p:origin x="-2794" y="-58"/>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ADCDA9-3BFF-42AA-8CED-5D8BD3DC22E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A17429E8-0A81-443B-A67E-A0224DFD09F6}">
      <dgm:prSet phldrT="[Text]" custT="1"/>
      <dgm:spPr>
        <a:xfrm>
          <a:off x="3348280" y="2684"/>
          <a:ext cx="1122730" cy="547903"/>
        </a:xfrm>
        <a:solidFill>
          <a:srgbClr val="4F81BD">
            <a:hueOff val="0"/>
            <a:satOff val="0"/>
            <a:lumOff val="0"/>
            <a:alphaOff val="0"/>
          </a:srgbClr>
        </a:solidFill>
        <a:ln w="25400" cap="flat" cmpd="sng" algn="ctr">
          <a:solidFill>
            <a:sysClr val="window" lastClr="C0C0C0">
              <a:hueOff val="0"/>
              <a:satOff val="0"/>
              <a:lumOff val="0"/>
              <a:alphaOff val="0"/>
            </a:sysClr>
          </a:solidFill>
          <a:prstDash val="solid"/>
        </a:ln>
        <a:effectLst/>
      </dgm:spPr>
      <dgm:t>
        <a:bodyPr/>
        <a:lstStyle/>
        <a:p>
          <a:r>
            <a:rPr lang="en-US" sz="1400" b="1">
              <a:solidFill>
                <a:sysClr val="window" lastClr="C0C0C0"/>
              </a:solidFill>
              <a:latin typeface="Calibri"/>
              <a:ea typeface="+mn-ea"/>
              <a:cs typeface="+mn-cs"/>
            </a:rPr>
            <a:t>Incident Commander</a:t>
          </a:r>
        </a:p>
      </dgm:t>
    </dgm:pt>
    <dgm:pt modelId="{86F7736C-30F0-495D-9EEA-F4AD824807AF}" type="parTrans" cxnId="{83826071-B409-437E-8944-7474FE499B5A}">
      <dgm:prSet/>
      <dgm:spPr/>
      <dgm:t>
        <a:bodyPr/>
        <a:lstStyle/>
        <a:p>
          <a:endParaRPr lang="en-US">
            <a:solidFill>
              <a:sysClr val="windowText" lastClr="000000"/>
            </a:solidFill>
          </a:endParaRPr>
        </a:p>
      </dgm:t>
    </dgm:pt>
    <dgm:pt modelId="{242449AD-C949-4AF2-9FA0-A6EB96ED5883}" type="sibTrans" cxnId="{83826071-B409-437E-8944-7474FE499B5A}">
      <dgm:prSet/>
      <dgm:spPr/>
      <dgm:t>
        <a:bodyPr/>
        <a:lstStyle/>
        <a:p>
          <a:endParaRPr lang="en-US">
            <a:solidFill>
              <a:sysClr val="windowText" lastClr="000000"/>
            </a:solidFill>
          </a:endParaRPr>
        </a:p>
      </dgm:t>
    </dgm:pt>
    <dgm:pt modelId="{365853C9-A3D6-4F5F-89A6-EF4CF228A1FB}" type="asst">
      <dgm:prSet phldrT="[Text]" custT="1"/>
      <dgm:spPr>
        <a:xfrm>
          <a:off x="2682753" y="726014"/>
          <a:ext cx="1139179" cy="618968"/>
        </a:xfrm>
        <a:solidFill>
          <a:srgbClr val="F79646"/>
        </a:solidFill>
        <a:ln w="25400" cap="flat" cmpd="sng" algn="ctr">
          <a:solidFill>
            <a:sysClr val="window" lastClr="C0C0C0">
              <a:hueOff val="0"/>
              <a:satOff val="0"/>
              <a:lumOff val="0"/>
              <a:alphaOff val="0"/>
            </a:sysClr>
          </a:solidFill>
          <a:prstDash val="solid"/>
        </a:ln>
        <a:effectLst/>
      </dgm:spPr>
      <dgm:t>
        <a:bodyPr/>
        <a:lstStyle/>
        <a:p>
          <a:r>
            <a:rPr lang="en-US" sz="1200" b="1">
              <a:solidFill>
                <a:sysClr val="window" lastClr="C0C0C0"/>
              </a:solidFill>
              <a:latin typeface="Calibri"/>
              <a:ea typeface="+mn-ea"/>
              <a:cs typeface="+mn-cs"/>
            </a:rPr>
            <a:t>Public Information Officer</a:t>
          </a:r>
        </a:p>
      </dgm:t>
    </dgm:pt>
    <dgm:pt modelId="{3DD7037A-584E-4E5F-BCF2-FAC850AAC6FB}" type="parTrans" cxnId="{B8177E57-F50F-4562-8588-CE6462E2A214}">
      <dgm:prSet/>
      <dgm:spPr>
        <a:xfrm>
          <a:off x="3776213" y="550587"/>
          <a:ext cx="91440" cy="484910"/>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solidFill>
          </a:endParaRPr>
        </a:p>
      </dgm:t>
    </dgm:pt>
    <dgm:pt modelId="{16F24C74-DD3C-4E85-B8AC-710E8F47D71A}" type="sibTrans" cxnId="{B8177E57-F50F-4562-8588-CE6462E2A214}">
      <dgm:prSet/>
      <dgm:spPr/>
      <dgm:t>
        <a:bodyPr/>
        <a:lstStyle/>
        <a:p>
          <a:endParaRPr lang="en-US">
            <a:solidFill>
              <a:sysClr val="windowText" lastClr="000000"/>
            </a:solidFill>
          </a:endParaRPr>
        </a:p>
      </dgm:t>
    </dgm:pt>
    <dgm:pt modelId="{E54868C9-140C-4A19-BAEC-67C946A77CE6}">
      <dgm:prSet phldrT="[Text]" custT="1"/>
      <dgm:spPr>
        <a:xfrm>
          <a:off x="985670" y="2297123"/>
          <a:ext cx="1025803" cy="525787"/>
        </a:xfrm>
        <a:solidFill>
          <a:srgbClr val="F79646"/>
        </a:solidFill>
        <a:ln w="25400" cap="flat" cmpd="sng" algn="ctr">
          <a:solidFill>
            <a:sysClr val="window" lastClr="C0C0C0">
              <a:hueOff val="0"/>
              <a:satOff val="0"/>
              <a:lumOff val="0"/>
              <a:alphaOff val="0"/>
            </a:sysClr>
          </a:solidFill>
          <a:prstDash val="solid"/>
        </a:ln>
        <a:effectLst/>
      </dgm:spPr>
      <dgm:t>
        <a:bodyPr/>
        <a:lstStyle/>
        <a:p>
          <a:r>
            <a:rPr lang="en-US" sz="1200" b="1">
              <a:solidFill>
                <a:sysClr val="window" lastClr="C0C0C0"/>
              </a:solidFill>
              <a:latin typeface="Calibri"/>
              <a:ea typeface="+mn-ea"/>
              <a:cs typeface="+mn-cs"/>
            </a:rPr>
            <a:t>Operations Section</a:t>
          </a:r>
        </a:p>
      </dgm:t>
    </dgm:pt>
    <dgm:pt modelId="{276FECE8-B750-4C45-8A5E-793AEB87D579}" type="parTrans" cxnId="{DF424ADC-7E45-459D-9648-A0B8DEFBB517}">
      <dgm:prSet/>
      <dgm:spPr>
        <a:xfrm>
          <a:off x="1498572" y="550587"/>
          <a:ext cx="2411074" cy="1746535"/>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solidFill>
          </a:endParaRPr>
        </a:p>
      </dgm:t>
    </dgm:pt>
    <dgm:pt modelId="{DB75760A-7B63-4CAC-8BA0-415ABA3D24E6}" type="sibTrans" cxnId="{DF424ADC-7E45-459D-9648-A0B8DEFBB517}">
      <dgm:prSet/>
      <dgm:spPr/>
      <dgm:t>
        <a:bodyPr/>
        <a:lstStyle/>
        <a:p>
          <a:endParaRPr lang="en-US">
            <a:solidFill>
              <a:sysClr val="windowText" lastClr="000000"/>
            </a:solidFill>
          </a:endParaRPr>
        </a:p>
      </dgm:t>
    </dgm:pt>
    <dgm:pt modelId="{43EE8A62-18DA-478A-83DF-D48EDD89756F}">
      <dgm:prSet phldrT="[Text]" custT="1"/>
      <dgm:spPr>
        <a:xfrm>
          <a:off x="2339338" y="2297123"/>
          <a:ext cx="1030957" cy="557614"/>
        </a:xfrm>
        <a:solidFill>
          <a:srgbClr val="F79646"/>
        </a:solidFill>
        <a:ln w="25400" cap="flat" cmpd="sng" algn="ctr">
          <a:solidFill>
            <a:sysClr val="window" lastClr="C0C0C0">
              <a:hueOff val="0"/>
              <a:satOff val="0"/>
              <a:lumOff val="0"/>
              <a:alphaOff val="0"/>
            </a:sysClr>
          </a:solidFill>
          <a:prstDash val="solid"/>
        </a:ln>
        <a:effectLst/>
      </dgm:spPr>
      <dgm:t>
        <a:bodyPr/>
        <a:lstStyle/>
        <a:p>
          <a:r>
            <a:rPr lang="en-US" sz="1200" b="1">
              <a:solidFill>
                <a:sysClr val="window" lastClr="C0C0C0"/>
              </a:solidFill>
              <a:latin typeface="Calibri"/>
              <a:ea typeface="+mn-ea"/>
              <a:cs typeface="+mn-cs"/>
            </a:rPr>
            <a:t>Planning Section</a:t>
          </a:r>
        </a:p>
      </dgm:t>
    </dgm:pt>
    <dgm:pt modelId="{B239C9AB-919E-4797-B695-A415D9DD3329}" type="parTrans" cxnId="{D3B6DA56-1408-4BE4-8352-2C8A99663FB5}">
      <dgm:prSet/>
      <dgm:spPr>
        <a:xfrm>
          <a:off x="2854817" y="550587"/>
          <a:ext cx="1054829" cy="1746535"/>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solidFill>
          </a:endParaRPr>
        </a:p>
      </dgm:t>
    </dgm:pt>
    <dgm:pt modelId="{98B03E9A-8B79-43AC-AC18-2290192657EE}" type="sibTrans" cxnId="{D3B6DA56-1408-4BE4-8352-2C8A99663FB5}">
      <dgm:prSet/>
      <dgm:spPr/>
      <dgm:t>
        <a:bodyPr/>
        <a:lstStyle/>
        <a:p>
          <a:endParaRPr lang="en-US">
            <a:solidFill>
              <a:sysClr val="windowText" lastClr="000000"/>
            </a:solidFill>
          </a:endParaRPr>
        </a:p>
      </dgm:t>
    </dgm:pt>
    <dgm:pt modelId="{CB268833-B78A-491F-9006-4021B9CA1F90}">
      <dgm:prSet phldrT="[Text]" custT="1"/>
      <dgm:spPr>
        <a:xfrm>
          <a:off x="3911441" y="2297123"/>
          <a:ext cx="981220" cy="536651"/>
        </a:xfrm>
        <a:solidFill>
          <a:srgbClr val="F79646"/>
        </a:solidFill>
        <a:ln w="25400" cap="flat" cmpd="sng" algn="ctr">
          <a:solidFill>
            <a:sysClr val="window" lastClr="C0C0C0">
              <a:hueOff val="0"/>
              <a:satOff val="0"/>
              <a:lumOff val="0"/>
              <a:alphaOff val="0"/>
            </a:sysClr>
          </a:solidFill>
          <a:prstDash val="solid"/>
        </a:ln>
        <a:effectLst/>
      </dgm:spPr>
      <dgm:t>
        <a:bodyPr/>
        <a:lstStyle/>
        <a:p>
          <a:r>
            <a:rPr lang="en-US" sz="1200" b="1">
              <a:solidFill>
                <a:sysClr val="window" lastClr="C0C0C0"/>
              </a:solidFill>
              <a:latin typeface="Calibri"/>
              <a:ea typeface="+mn-ea"/>
              <a:cs typeface="+mn-cs"/>
            </a:rPr>
            <a:t>Logistics Section</a:t>
          </a:r>
        </a:p>
      </dgm:t>
    </dgm:pt>
    <dgm:pt modelId="{272834E2-4D8D-46B0-8B01-2534090E25B4}" type="parTrans" cxnId="{6A4D5158-CB55-415F-9C0A-2A5A4B6FD17A}">
      <dgm:prSet/>
      <dgm:spPr>
        <a:xfrm>
          <a:off x="3909646" y="550587"/>
          <a:ext cx="492405" cy="1746535"/>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solidFill>
          </a:endParaRPr>
        </a:p>
      </dgm:t>
    </dgm:pt>
    <dgm:pt modelId="{ADDB4976-8046-47F5-A0C5-2D41272CF74F}" type="sibTrans" cxnId="{6A4D5158-CB55-415F-9C0A-2A5A4B6FD17A}">
      <dgm:prSet/>
      <dgm:spPr/>
      <dgm:t>
        <a:bodyPr/>
        <a:lstStyle/>
        <a:p>
          <a:endParaRPr lang="en-US">
            <a:solidFill>
              <a:sysClr val="windowText" lastClr="000000"/>
            </a:solidFill>
          </a:endParaRPr>
        </a:p>
      </dgm:t>
    </dgm:pt>
    <dgm:pt modelId="{B28A357D-6AE2-4C65-AA93-A03592E9A741}">
      <dgm:prSet phldrT="[Text]" custT="1"/>
      <dgm:spPr>
        <a:xfrm>
          <a:off x="5506519" y="2297123"/>
          <a:ext cx="1327103" cy="526213"/>
        </a:xfrm>
        <a:solidFill>
          <a:srgbClr val="F79646"/>
        </a:solidFill>
        <a:ln w="25400" cap="flat" cmpd="sng" algn="ctr">
          <a:solidFill>
            <a:sysClr val="window" lastClr="C0C0C0"/>
          </a:solidFill>
          <a:prstDash val="solid"/>
        </a:ln>
        <a:effectLst/>
      </dgm:spPr>
      <dgm:t>
        <a:bodyPr/>
        <a:lstStyle/>
        <a:p>
          <a:r>
            <a:rPr lang="en-US" sz="1200" b="1">
              <a:solidFill>
                <a:sysClr val="window" lastClr="C0C0C0"/>
              </a:solidFill>
              <a:latin typeface="Calibri"/>
              <a:ea typeface="+mn-ea"/>
              <a:cs typeface="+mn-cs"/>
            </a:rPr>
            <a:t>Finance/Admin Section</a:t>
          </a:r>
        </a:p>
      </dgm:t>
    </dgm:pt>
    <dgm:pt modelId="{5824A23F-3D34-443D-AF04-5CF6CF994590}" type="parTrans" cxnId="{59D44CF0-7AAA-4D92-AC5D-CF6748A033A5}">
      <dgm:prSet/>
      <dgm:spPr>
        <a:xfrm>
          <a:off x="3909646" y="550587"/>
          <a:ext cx="2260424" cy="1746535"/>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solidFill>
          </a:endParaRPr>
        </a:p>
      </dgm:t>
    </dgm:pt>
    <dgm:pt modelId="{CCF108CA-EDB3-4A9E-9702-49E971D68DE8}" type="sibTrans" cxnId="{59D44CF0-7AAA-4D92-AC5D-CF6748A033A5}">
      <dgm:prSet/>
      <dgm:spPr/>
      <dgm:t>
        <a:bodyPr/>
        <a:lstStyle/>
        <a:p>
          <a:endParaRPr lang="en-US">
            <a:solidFill>
              <a:sysClr val="windowText" lastClr="000000"/>
            </a:solidFill>
          </a:endParaRPr>
        </a:p>
      </dgm:t>
    </dgm:pt>
    <dgm:pt modelId="{3C829DE1-7193-487E-A65A-43EE7ECA2055}" type="asst">
      <dgm:prSet phldrT="[Text]" custT="1"/>
      <dgm:spPr>
        <a:xfrm>
          <a:off x="3997359" y="726014"/>
          <a:ext cx="1170162" cy="623399"/>
        </a:xfrm>
        <a:solidFill>
          <a:srgbClr val="F79646"/>
        </a:solidFill>
        <a:ln w="25400" cap="flat" cmpd="sng" algn="ctr">
          <a:solidFill>
            <a:sysClr val="window" lastClr="C0C0C0">
              <a:hueOff val="0"/>
              <a:satOff val="0"/>
              <a:lumOff val="0"/>
              <a:alphaOff val="0"/>
            </a:sysClr>
          </a:solidFill>
          <a:prstDash val="solid"/>
        </a:ln>
        <a:effectLst/>
      </dgm:spPr>
      <dgm:t>
        <a:bodyPr/>
        <a:lstStyle/>
        <a:p>
          <a:r>
            <a:rPr lang="en-US" sz="1200" b="1">
              <a:solidFill>
                <a:sysClr val="window" lastClr="C0C0C0"/>
              </a:solidFill>
              <a:latin typeface="Calibri"/>
              <a:ea typeface="+mn-ea"/>
              <a:cs typeface="+mn-cs"/>
            </a:rPr>
            <a:t>Liaison Officer</a:t>
          </a:r>
        </a:p>
      </dgm:t>
    </dgm:pt>
    <dgm:pt modelId="{7D174CD8-E14B-4386-8F11-2166D102790E}" type="parTrans" cxnId="{FF8A973A-8A63-4F7F-889C-8A65BE25E44A}">
      <dgm:prSet/>
      <dgm:spPr>
        <a:xfrm>
          <a:off x="3863926" y="550587"/>
          <a:ext cx="91440" cy="487126"/>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solidFill>
          </a:endParaRPr>
        </a:p>
      </dgm:t>
    </dgm:pt>
    <dgm:pt modelId="{399E7499-379A-436A-ABD3-45909B5F3E4B}" type="sibTrans" cxnId="{FF8A973A-8A63-4F7F-889C-8A65BE25E44A}">
      <dgm:prSet/>
      <dgm:spPr/>
      <dgm:t>
        <a:bodyPr/>
        <a:lstStyle/>
        <a:p>
          <a:endParaRPr lang="en-US">
            <a:solidFill>
              <a:sysClr val="windowText" lastClr="000000"/>
            </a:solidFill>
          </a:endParaRPr>
        </a:p>
      </dgm:t>
    </dgm:pt>
    <dgm:pt modelId="{DBF9E7C1-5196-4D01-A459-154FB8E1DAE0}" type="asst">
      <dgm:prSet phldrT="[Text]" custT="1"/>
      <dgm:spPr>
        <a:xfrm>
          <a:off x="2682753" y="1524840"/>
          <a:ext cx="1122154" cy="596855"/>
        </a:xfrm>
        <a:solidFill>
          <a:srgbClr val="F79646"/>
        </a:solidFill>
        <a:ln w="25400" cap="flat" cmpd="sng" algn="ctr">
          <a:solidFill>
            <a:sysClr val="window" lastClr="C0C0C0">
              <a:hueOff val="0"/>
              <a:satOff val="0"/>
              <a:lumOff val="0"/>
              <a:alphaOff val="0"/>
            </a:sysClr>
          </a:solidFill>
          <a:prstDash val="solid"/>
        </a:ln>
        <a:effectLst/>
      </dgm:spPr>
      <dgm:t>
        <a:bodyPr/>
        <a:lstStyle/>
        <a:p>
          <a:r>
            <a:rPr lang="en-US" sz="1200" b="1">
              <a:solidFill>
                <a:sysClr val="window" lastClr="C0C0C0"/>
              </a:solidFill>
              <a:latin typeface="Calibri"/>
              <a:ea typeface="+mn-ea"/>
              <a:cs typeface="+mn-cs"/>
            </a:rPr>
            <a:t>Safety Officer</a:t>
          </a:r>
        </a:p>
      </dgm:t>
    </dgm:pt>
    <dgm:pt modelId="{EB94F885-FF1D-43DE-AFC8-F60E041ED8CB}" type="parTrans" cxnId="{0C8256C1-AB6D-483F-B72D-650B7CA635B6}">
      <dgm:prSet/>
      <dgm:spPr>
        <a:xfrm>
          <a:off x="3804908" y="550587"/>
          <a:ext cx="104738" cy="1272681"/>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solidFill>
          </a:endParaRPr>
        </a:p>
      </dgm:t>
    </dgm:pt>
    <dgm:pt modelId="{B435BF88-4529-4492-977F-4D9A4AC6442D}" type="sibTrans" cxnId="{0C8256C1-AB6D-483F-B72D-650B7CA635B6}">
      <dgm:prSet/>
      <dgm:spPr/>
      <dgm:t>
        <a:bodyPr/>
        <a:lstStyle/>
        <a:p>
          <a:endParaRPr lang="en-US">
            <a:solidFill>
              <a:sysClr val="windowText" lastClr="000000"/>
            </a:solidFill>
          </a:endParaRPr>
        </a:p>
      </dgm:t>
    </dgm:pt>
    <dgm:pt modelId="{D65ABA97-4AE0-41B0-9D30-72324BAE7B08}">
      <dgm:prSet phldrT="[Text]"/>
      <dgm:spPr>
        <a:xfrm>
          <a:off x="575493" y="2998337"/>
          <a:ext cx="835365" cy="417682"/>
        </a:xfrm>
        <a:solidFill>
          <a:srgbClr val="9BBB59"/>
        </a:solidFill>
        <a:ln w="25400" cap="flat" cmpd="sng" algn="ctr">
          <a:noFill/>
          <a:prstDash val="solid"/>
        </a:ln>
        <a:effectLst/>
      </dgm:spPr>
      <dgm:t>
        <a:bodyPr/>
        <a:lstStyle/>
        <a:p>
          <a:r>
            <a:rPr lang="en-US">
              <a:solidFill>
                <a:sysClr val="window" lastClr="C0C0C0"/>
              </a:solidFill>
              <a:latin typeface="Calibri"/>
              <a:ea typeface="+mn-ea"/>
              <a:cs typeface="+mn-cs"/>
            </a:rPr>
            <a:t>Branches</a:t>
          </a:r>
        </a:p>
      </dgm:t>
    </dgm:pt>
    <dgm:pt modelId="{E120F7E7-7E0E-461C-B2C8-4005D15BE73E}" type="parTrans" cxnId="{9C595078-BD21-4510-91EF-4FC502A220E0}">
      <dgm:prSet/>
      <dgm:spPr>
        <a:xfrm>
          <a:off x="993176" y="2822910"/>
          <a:ext cx="505396" cy="175426"/>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D576D838-E153-4AB8-BD46-0A218E592B9D}" type="sibTrans" cxnId="{9C595078-BD21-4510-91EF-4FC502A220E0}">
      <dgm:prSet/>
      <dgm:spPr/>
      <dgm:t>
        <a:bodyPr/>
        <a:lstStyle/>
        <a:p>
          <a:endParaRPr lang="en-US">
            <a:solidFill>
              <a:sysClr val="windowText" lastClr="000000"/>
            </a:solidFill>
          </a:endParaRPr>
        </a:p>
      </dgm:t>
    </dgm:pt>
    <dgm:pt modelId="{518B3EE2-0A4B-4306-A8F7-6EE44CAC2FA5}">
      <dgm:prSet phldrT="[Text]"/>
      <dgm:spPr>
        <a:xfrm>
          <a:off x="1565201" y="2998337"/>
          <a:ext cx="835365" cy="417682"/>
        </a:xfrm>
        <a:solidFill>
          <a:srgbClr val="9BBB59"/>
        </a:solidFill>
        <a:ln w="25400" cap="flat" cmpd="sng" algn="ctr">
          <a:noFill/>
          <a:prstDash val="solid"/>
        </a:ln>
        <a:effectLst/>
      </dgm:spPr>
      <dgm:t>
        <a:bodyPr/>
        <a:lstStyle/>
        <a:p>
          <a:r>
            <a:rPr lang="en-US">
              <a:solidFill>
                <a:sysClr val="window" lastClr="C0C0C0"/>
              </a:solidFill>
              <a:latin typeface="Calibri"/>
              <a:ea typeface="+mn-ea"/>
              <a:cs typeface="+mn-cs"/>
            </a:rPr>
            <a:t>Air Ops</a:t>
          </a:r>
        </a:p>
        <a:p>
          <a:r>
            <a:rPr lang="en-US">
              <a:solidFill>
                <a:sysClr val="window" lastClr="C0C0C0"/>
              </a:solidFill>
              <a:latin typeface="Calibri"/>
              <a:ea typeface="+mn-ea"/>
              <a:cs typeface="+mn-cs"/>
            </a:rPr>
            <a:t>Branch</a:t>
          </a:r>
        </a:p>
      </dgm:t>
    </dgm:pt>
    <dgm:pt modelId="{372D9EB8-EDA0-466C-88CA-8470F01D6146}" type="parTrans" cxnId="{3A4E1B80-1EFB-41F1-A5A9-D5191455E88A}">
      <dgm:prSet/>
      <dgm:spPr>
        <a:xfrm>
          <a:off x="1498572" y="2822910"/>
          <a:ext cx="484311" cy="175426"/>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B170CD3B-223E-46C1-A61D-0DFF3B709E61}" type="sibTrans" cxnId="{3A4E1B80-1EFB-41F1-A5A9-D5191455E88A}">
      <dgm:prSet/>
      <dgm:spPr/>
      <dgm:t>
        <a:bodyPr/>
        <a:lstStyle/>
        <a:p>
          <a:endParaRPr lang="en-US">
            <a:solidFill>
              <a:sysClr val="windowText" lastClr="000000"/>
            </a:solidFill>
          </a:endParaRPr>
        </a:p>
      </dgm:t>
    </dgm:pt>
    <dgm:pt modelId="{04846279-BD99-4EC4-AFB9-EAFAFB49A825}">
      <dgm:prSet phldrT="[Text]"/>
      <dgm:spPr>
        <a:xfrm>
          <a:off x="2568508" y="3030165"/>
          <a:ext cx="835365" cy="417682"/>
        </a:xfrm>
        <a:solidFill>
          <a:srgbClr val="9BBB59"/>
        </a:solidFill>
        <a:ln w="25400" cap="flat" cmpd="sng" algn="ctr">
          <a:noFill/>
          <a:prstDash val="solid"/>
        </a:ln>
        <a:effectLst/>
      </dgm:spPr>
      <dgm:t>
        <a:bodyPr/>
        <a:lstStyle/>
        <a:p>
          <a:r>
            <a:rPr lang="en-US">
              <a:solidFill>
                <a:sysClr val="window" lastClr="C0C0C0"/>
              </a:solidFill>
              <a:latin typeface="Calibri"/>
              <a:ea typeface="+mn-ea"/>
              <a:cs typeface="+mn-cs"/>
            </a:rPr>
            <a:t>Resources</a:t>
          </a:r>
        </a:p>
        <a:p>
          <a:r>
            <a:rPr lang="en-US">
              <a:solidFill>
                <a:sysClr val="window" lastClr="C0C0C0"/>
              </a:solidFill>
              <a:latin typeface="Calibri"/>
              <a:ea typeface="+mn-ea"/>
              <a:cs typeface="+mn-cs"/>
            </a:rPr>
            <a:t>Unit</a:t>
          </a:r>
        </a:p>
      </dgm:t>
    </dgm:pt>
    <dgm:pt modelId="{E6797B0A-4B3E-4852-9666-153E95683AE5}" type="parTrans" cxnId="{37D3D8F2-EF35-41D6-8387-9B1470719C98}">
      <dgm:prSet/>
      <dgm:spPr>
        <a:xfrm>
          <a:off x="2442434" y="2854738"/>
          <a:ext cx="126074" cy="384268"/>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7F7F659C-82D7-4454-89D3-E0F5EEAD1D04}" type="sibTrans" cxnId="{37D3D8F2-EF35-41D6-8387-9B1470719C98}">
      <dgm:prSet/>
      <dgm:spPr/>
      <dgm:t>
        <a:bodyPr/>
        <a:lstStyle/>
        <a:p>
          <a:endParaRPr lang="en-US">
            <a:solidFill>
              <a:sysClr val="windowText" lastClr="000000"/>
            </a:solidFill>
          </a:endParaRPr>
        </a:p>
      </dgm:t>
    </dgm:pt>
    <dgm:pt modelId="{4CADC246-1AF8-4583-BBEE-9138203B71FD}">
      <dgm:prSet phldrT="[Text]"/>
      <dgm:spPr>
        <a:xfrm>
          <a:off x="2568508" y="3623274"/>
          <a:ext cx="835365" cy="417682"/>
        </a:xfrm>
        <a:solidFill>
          <a:srgbClr val="9BBB59"/>
        </a:solidFill>
        <a:ln w="25400" cap="flat" cmpd="sng" algn="ctr">
          <a:noFill/>
          <a:prstDash val="solid"/>
        </a:ln>
        <a:effectLst/>
      </dgm:spPr>
      <dgm:t>
        <a:bodyPr/>
        <a:lstStyle/>
        <a:p>
          <a:r>
            <a:rPr lang="en-US">
              <a:solidFill>
                <a:sysClr val="window" lastClr="C0C0C0"/>
              </a:solidFill>
              <a:latin typeface="Calibri"/>
              <a:ea typeface="+mn-ea"/>
              <a:cs typeface="+mn-cs"/>
            </a:rPr>
            <a:t>Demobilization</a:t>
          </a:r>
        </a:p>
        <a:p>
          <a:r>
            <a:rPr lang="en-US">
              <a:solidFill>
                <a:sysClr val="window" lastClr="C0C0C0"/>
              </a:solidFill>
              <a:latin typeface="Calibri"/>
              <a:ea typeface="+mn-ea"/>
              <a:cs typeface="+mn-cs"/>
            </a:rPr>
            <a:t>Unit</a:t>
          </a:r>
        </a:p>
      </dgm:t>
    </dgm:pt>
    <dgm:pt modelId="{E73912D0-F574-4C42-AC03-B116EE26BAD4}" type="parTrans" cxnId="{4C4FCBAB-C8D3-4781-9E5F-DE2D9A42A1BE}">
      <dgm:prSet/>
      <dgm:spPr>
        <a:xfrm>
          <a:off x="2442434" y="2854738"/>
          <a:ext cx="126074" cy="977377"/>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D2CBEE15-0723-41BB-BD72-B373BD5B69DB}" type="sibTrans" cxnId="{4C4FCBAB-C8D3-4781-9E5F-DE2D9A42A1BE}">
      <dgm:prSet/>
      <dgm:spPr/>
      <dgm:t>
        <a:bodyPr/>
        <a:lstStyle/>
        <a:p>
          <a:endParaRPr lang="en-US">
            <a:solidFill>
              <a:sysClr val="windowText" lastClr="000000"/>
            </a:solidFill>
          </a:endParaRPr>
        </a:p>
      </dgm:t>
    </dgm:pt>
    <dgm:pt modelId="{378B5D5C-41BA-4A27-83FB-EDB245A14F75}">
      <dgm:prSet phldrT="[Text]"/>
      <dgm:spPr>
        <a:xfrm>
          <a:off x="2568508" y="4216383"/>
          <a:ext cx="835365" cy="417682"/>
        </a:xfrm>
        <a:solidFill>
          <a:srgbClr val="9BBB59"/>
        </a:solidFill>
        <a:ln w="25400" cap="flat" cmpd="sng" algn="ctr">
          <a:noFill/>
          <a:prstDash val="solid"/>
        </a:ln>
        <a:effectLst/>
      </dgm:spPr>
      <dgm:t>
        <a:bodyPr/>
        <a:lstStyle/>
        <a:p>
          <a:r>
            <a:rPr lang="en-US">
              <a:solidFill>
                <a:sysClr val="window" lastClr="C0C0C0"/>
              </a:solidFill>
              <a:latin typeface="Calibri"/>
              <a:ea typeface="+mn-ea"/>
              <a:cs typeface="+mn-cs"/>
            </a:rPr>
            <a:t>Situation </a:t>
          </a:r>
        </a:p>
        <a:p>
          <a:r>
            <a:rPr lang="en-US">
              <a:solidFill>
                <a:sysClr val="window" lastClr="C0C0C0"/>
              </a:solidFill>
              <a:latin typeface="Calibri"/>
              <a:ea typeface="+mn-ea"/>
              <a:cs typeface="+mn-cs"/>
            </a:rPr>
            <a:t>Unit</a:t>
          </a:r>
        </a:p>
      </dgm:t>
    </dgm:pt>
    <dgm:pt modelId="{914D5AFB-F483-4CD4-B033-F3EEFD174E61}" type="parTrans" cxnId="{142D677C-679B-466D-A910-AC55233EBAE7}">
      <dgm:prSet/>
      <dgm:spPr>
        <a:xfrm>
          <a:off x="2442434" y="2854738"/>
          <a:ext cx="126074" cy="1570486"/>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F9C444E1-737C-4E02-BBD0-61FB9CF73A2A}" type="sibTrans" cxnId="{142D677C-679B-466D-A910-AC55233EBAE7}">
      <dgm:prSet/>
      <dgm:spPr/>
      <dgm:t>
        <a:bodyPr/>
        <a:lstStyle/>
        <a:p>
          <a:endParaRPr lang="en-US">
            <a:solidFill>
              <a:sysClr val="windowText" lastClr="000000"/>
            </a:solidFill>
          </a:endParaRPr>
        </a:p>
      </dgm:t>
    </dgm:pt>
    <dgm:pt modelId="{785F7836-3356-4548-A1D3-FC53E4C21114}">
      <dgm:prSet phldrT="[Text]"/>
      <dgm:spPr>
        <a:xfrm>
          <a:off x="2568508" y="4809493"/>
          <a:ext cx="835365" cy="417682"/>
        </a:xfrm>
        <a:solidFill>
          <a:srgbClr val="9BBB59"/>
        </a:solidFill>
        <a:ln w="25400" cap="flat" cmpd="sng" algn="ctr">
          <a:noFill/>
          <a:prstDash val="solid"/>
        </a:ln>
        <a:effectLst/>
      </dgm:spPr>
      <dgm:t>
        <a:bodyPr/>
        <a:lstStyle/>
        <a:p>
          <a:r>
            <a:rPr lang="en-US">
              <a:solidFill>
                <a:sysClr val="window" lastClr="C0C0C0"/>
              </a:solidFill>
              <a:latin typeface="Calibri"/>
              <a:ea typeface="+mn-ea"/>
              <a:cs typeface="+mn-cs"/>
            </a:rPr>
            <a:t>Documentation Unit</a:t>
          </a:r>
        </a:p>
      </dgm:t>
    </dgm:pt>
    <dgm:pt modelId="{51306523-066C-4BDE-8F79-1FF6F3F5C2D9}" type="parTrans" cxnId="{B2863585-E1EF-4C60-831A-48CD8FA9A9A5}">
      <dgm:prSet/>
      <dgm:spPr>
        <a:xfrm>
          <a:off x="2442434" y="2854738"/>
          <a:ext cx="126074" cy="2163596"/>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1876A57D-5FE1-4F33-A81D-BDEDC9509AB9}" type="sibTrans" cxnId="{B2863585-E1EF-4C60-831A-48CD8FA9A9A5}">
      <dgm:prSet/>
      <dgm:spPr/>
      <dgm:t>
        <a:bodyPr/>
        <a:lstStyle/>
        <a:p>
          <a:endParaRPr lang="en-US">
            <a:solidFill>
              <a:sysClr val="windowText" lastClr="000000"/>
            </a:solidFill>
          </a:endParaRPr>
        </a:p>
      </dgm:t>
    </dgm:pt>
    <dgm:pt modelId="{D0D1E901-E26D-4F73-A418-B9FBF9B91F57}">
      <dgm:prSet phldrT="[Text]"/>
      <dgm:spPr>
        <a:xfrm>
          <a:off x="3478972" y="3009201"/>
          <a:ext cx="835365" cy="417682"/>
        </a:xfrm>
        <a:solidFill>
          <a:srgbClr val="9BBB59"/>
        </a:solidFill>
        <a:ln w="25400" cap="flat" cmpd="sng" algn="ctr">
          <a:noFill/>
          <a:prstDash val="solid"/>
        </a:ln>
        <a:effectLst/>
      </dgm:spPr>
      <dgm:t>
        <a:bodyPr/>
        <a:lstStyle/>
        <a:p>
          <a:r>
            <a:rPr lang="en-US">
              <a:solidFill>
                <a:sysClr val="window" lastClr="C0C0C0"/>
              </a:solidFill>
              <a:latin typeface="Calibri"/>
              <a:ea typeface="+mn-ea"/>
              <a:cs typeface="+mn-cs"/>
            </a:rPr>
            <a:t>Service</a:t>
          </a:r>
        </a:p>
        <a:p>
          <a:r>
            <a:rPr lang="en-US">
              <a:solidFill>
                <a:sysClr val="window" lastClr="C0C0C0"/>
              </a:solidFill>
              <a:latin typeface="Calibri"/>
              <a:ea typeface="+mn-ea"/>
              <a:cs typeface="+mn-cs"/>
            </a:rPr>
            <a:t>Branch</a:t>
          </a:r>
        </a:p>
      </dgm:t>
    </dgm:pt>
    <dgm:pt modelId="{8A28346F-56B0-483D-A7A7-804047642BAD}" type="parTrans" cxnId="{BC193192-E7C6-43C0-A831-67FBED35629D}">
      <dgm:prSet/>
      <dgm:spPr>
        <a:xfrm>
          <a:off x="3896655" y="2833774"/>
          <a:ext cx="505396" cy="175426"/>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AAC78320-4530-46EA-909E-A547590C54E8}" type="sibTrans" cxnId="{BC193192-E7C6-43C0-A831-67FBED35629D}">
      <dgm:prSet/>
      <dgm:spPr/>
      <dgm:t>
        <a:bodyPr/>
        <a:lstStyle/>
        <a:p>
          <a:endParaRPr lang="en-US">
            <a:solidFill>
              <a:sysClr val="windowText" lastClr="000000"/>
            </a:solidFill>
          </a:endParaRPr>
        </a:p>
      </dgm:t>
    </dgm:pt>
    <dgm:pt modelId="{0A2E8791-4942-44A2-9D8D-2C0D711CA52B}">
      <dgm:prSet phldrT="[Text]"/>
      <dgm:spPr>
        <a:xfrm>
          <a:off x="4518334" y="3009201"/>
          <a:ext cx="835365" cy="417682"/>
        </a:xfrm>
        <a:solidFill>
          <a:srgbClr val="9BBB59"/>
        </a:solidFill>
        <a:ln w="25400" cap="flat" cmpd="sng" algn="ctr">
          <a:noFill/>
          <a:prstDash val="solid"/>
        </a:ln>
        <a:effectLst/>
      </dgm:spPr>
      <dgm:t>
        <a:bodyPr/>
        <a:lstStyle/>
        <a:p>
          <a:r>
            <a:rPr lang="en-US">
              <a:solidFill>
                <a:sysClr val="window" lastClr="C0C0C0"/>
              </a:solidFill>
              <a:latin typeface="Calibri"/>
              <a:ea typeface="+mn-ea"/>
              <a:cs typeface="+mn-cs"/>
            </a:rPr>
            <a:t>Support</a:t>
          </a:r>
        </a:p>
        <a:p>
          <a:r>
            <a:rPr lang="en-US">
              <a:solidFill>
                <a:sysClr val="window" lastClr="C0C0C0"/>
              </a:solidFill>
              <a:latin typeface="Calibri"/>
              <a:ea typeface="+mn-ea"/>
              <a:cs typeface="+mn-cs"/>
            </a:rPr>
            <a:t>Branch</a:t>
          </a:r>
        </a:p>
      </dgm:t>
    </dgm:pt>
    <dgm:pt modelId="{695A5BE4-7571-4787-98E3-6180834B4FF1}" type="parTrans" cxnId="{70464FA1-8500-4F3E-B2DD-1C69CED5133B}">
      <dgm:prSet/>
      <dgm:spPr>
        <a:xfrm>
          <a:off x="4402051" y="2833774"/>
          <a:ext cx="533965" cy="175426"/>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BCBB3526-7581-40AA-896E-7CA7156A7C54}" type="sibTrans" cxnId="{70464FA1-8500-4F3E-B2DD-1C69CED5133B}">
      <dgm:prSet/>
      <dgm:spPr/>
      <dgm:t>
        <a:bodyPr/>
        <a:lstStyle/>
        <a:p>
          <a:endParaRPr lang="en-US">
            <a:solidFill>
              <a:sysClr val="windowText" lastClr="000000"/>
            </a:solidFill>
          </a:endParaRPr>
        </a:p>
      </dgm:t>
    </dgm:pt>
    <dgm:pt modelId="{E60CF7D2-6950-40AA-AE40-A409ECFEE994}">
      <dgm:prSet phldrT="[Text]"/>
      <dgm:spPr>
        <a:xfrm>
          <a:off x="3687814" y="3602310"/>
          <a:ext cx="835365" cy="417682"/>
        </a:xfrm>
        <a:noFill/>
        <a:ln w="25400" cap="flat" cmpd="sng" algn="ctr">
          <a:solidFill>
            <a:sysClr val="windowText" lastClr="000000"/>
          </a:solidFill>
          <a:prstDash val="solid"/>
        </a:ln>
        <a:effectLst/>
      </dgm:spPr>
      <dgm:t>
        <a:bodyPr/>
        <a:lstStyle/>
        <a:p>
          <a:r>
            <a:rPr lang="en-US">
              <a:solidFill>
                <a:sysClr val="windowText" lastClr="000000"/>
              </a:solidFill>
              <a:latin typeface="Calibri"/>
              <a:ea typeface="+mn-ea"/>
              <a:cs typeface="+mn-cs"/>
            </a:rPr>
            <a:t>Comms</a:t>
          </a:r>
        </a:p>
        <a:p>
          <a:r>
            <a:rPr lang="en-US">
              <a:solidFill>
                <a:sysClr val="windowText" lastClr="000000"/>
              </a:solidFill>
              <a:latin typeface="Calibri"/>
              <a:ea typeface="+mn-ea"/>
              <a:cs typeface="+mn-cs"/>
            </a:rPr>
            <a:t>Unit</a:t>
          </a:r>
        </a:p>
      </dgm:t>
    </dgm:pt>
    <dgm:pt modelId="{F82BBC31-A4B5-4809-83D0-E6C89AE509B7}" type="parTrans" cxnId="{2539EF6E-9CF8-4932-A448-43BBFB688D08}">
      <dgm:prSet/>
      <dgm:spPr>
        <a:xfrm>
          <a:off x="3562509" y="3426884"/>
          <a:ext cx="125304" cy="384268"/>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2C183224-B13E-4532-816A-6FCC7A03F3A1}" type="sibTrans" cxnId="{2539EF6E-9CF8-4932-A448-43BBFB688D08}">
      <dgm:prSet/>
      <dgm:spPr/>
      <dgm:t>
        <a:bodyPr/>
        <a:lstStyle/>
        <a:p>
          <a:endParaRPr lang="en-US">
            <a:solidFill>
              <a:sysClr val="windowText" lastClr="000000"/>
            </a:solidFill>
          </a:endParaRPr>
        </a:p>
      </dgm:t>
    </dgm:pt>
    <dgm:pt modelId="{68393761-0892-4401-BDD1-34E58A4B3DC7}">
      <dgm:prSet phldrT="[Text]"/>
      <dgm:spPr>
        <a:xfrm>
          <a:off x="3687814" y="4195420"/>
          <a:ext cx="835365" cy="417682"/>
        </a:xfrm>
        <a:noFill/>
        <a:ln w="25400" cap="flat" cmpd="sng" algn="ctr">
          <a:solidFill>
            <a:sysClr val="windowText" lastClr="000000"/>
          </a:solidFill>
          <a:prstDash val="solid"/>
        </a:ln>
        <a:effectLst/>
      </dgm:spPr>
      <dgm:t>
        <a:bodyPr/>
        <a:lstStyle/>
        <a:p>
          <a:r>
            <a:rPr lang="en-US">
              <a:solidFill>
                <a:sysClr val="windowText" lastClr="000000"/>
              </a:solidFill>
              <a:latin typeface="Calibri"/>
              <a:ea typeface="+mn-ea"/>
              <a:cs typeface="+mn-cs"/>
            </a:rPr>
            <a:t>Medical Unit</a:t>
          </a:r>
        </a:p>
      </dgm:t>
    </dgm:pt>
    <dgm:pt modelId="{B879B5F5-E990-42A3-A2C7-FA0B0DB08B18}" type="parTrans" cxnId="{46E8955D-F46C-4846-B148-D13BF73FF5CB}">
      <dgm:prSet/>
      <dgm:spPr>
        <a:xfrm>
          <a:off x="3562509" y="3426884"/>
          <a:ext cx="125304" cy="977377"/>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555990EA-04CB-4A5E-B5DB-2148B78CE65B}" type="sibTrans" cxnId="{46E8955D-F46C-4846-B148-D13BF73FF5CB}">
      <dgm:prSet/>
      <dgm:spPr/>
      <dgm:t>
        <a:bodyPr/>
        <a:lstStyle/>
        <a:p>
          <a:endParaRPr lang="en-US">
            <a:solidFill>
              <a:sysClr val="windowText" lastClr="000000"/>
            </a:solidFill>
          </a:endParaRPr>
        </a:p>
      </dgm:t>
    </dgm:pt>
    <dgm:pt modelId="{8CD0B9C7-C99C-4162-9160-C974BD7B48B7}">
      <dgm:prSet phldrT="[Text]"/>
      <dgm:spPr>
        <a:xfrm>
          <a:off x="3687814" y="4788529"/>
          <a:ext cx="835365" cy="417682"/>
        </a:xfrm>
        <a:noFill/>
        <a:ln w="25400" cap="flat" cmpd="sng" algn="ctr">
          <a:solidFill>
            <a:sysClr val="windowText" lastClr="000000"/>
          </a:solidFill>
          <a:prstDash val="solid"/>
        </a:ln>
        <a:effectLst/>
      </dgm:spPr>
      <dgm:t>
        <a:bodyPr/>
        <a:lstStyle/>
        <a:p>
          <a:r>
            <a:rPr lang="en-US">
              <a:solidFill>
                <a:sysClr val="windowText" lastClr="000000"/>
              </a:solidFill>
              <a:latin typeface="Calibri"/>
              <a:ea typeface="+mn-ea"/>
              <a:cs typeface="+mn-cs"/>
            </a:rPr>
            <a:t>Food Unit</a:t>
          </a:r>
        </a:p>
      </dgm:t>
    </dgm:pt>
    <dgm:pt modelId="{839FDBD7-E50E-4B6C-8548-C106D8D76CCD}" type="parTrans" cxnId="{3AFC8589-562D-4A58-ADCE-CBF735DC1897}">
      <dgm:prSet/>
      <dgm:spPr>
        <a:xfrm>
          <a:off x="3562509" y="3426884"/>
          <a:ext cx="125304" cy="1570486"/>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401738AD-98C1-4053-966A-93F8B5F86786}" type="sibTrans" cxnId="{3AFC8589-562D-4A58-ADCE-CBF735DC1897}">
      <dgm:prSet/>
      <dgm:spPr/>
      <dgm:t>
        <a:bodyPr/>
        <a:lstStyle/>
        <a:p>
          <a:endParaRPr lang="en-US">
            <a:solidFill>
              <a:sysClr val="windowText" lastClr="000000"/>
            </a:solidFill>
          </a:endParaRPr>
        </a:p>
      </dgm:t>
    </dgm:pt>
    <dgm:pt modelId="{0435B7B2-1E2A-47CE-B995-D052D8662168}">
      <dgm:prSet phldrT="[Text]"/>
      <dgm:spPr>
        <a:xfrm>
          <a:off x="4727175" y="3602310"/>
          <a:ext cx="835365" cy="417682"/>
        </a:xfrm>
        <a:noFill/>
        <a:ln w="25400" cap="flat" cmpd="sng" algn="ctr">
          <a:solidFill>
            <a:sysClr val="windowText" lastClr="000000"/>
          </a:solidFill>
          <a:prstDash val="solid"/>
        </a:ln>
        <a:effectLst/>
      </dgm:spPr>
      <dgm:t>
        <a:bodyPr/>
        <a:lstStyle/>
        <a:p>
          <a:r>
            <a:rPr lang="en-US">
              <a:solidFill>
                <a:sysClr val="windowText" lastClr="000000"/>
              </a:solidFill>
              <a:latin typeface="Calibri"/>
              <a:ea typeface="+mn-ea"/>
              <a:cs typeface="+mn-cs"/>
            </a:rPr>
            <a:t>Supply </a:t>
          </a:r>
        </a:p>
        <a:p>
          <a:r>
            <a:rPr lang="en-US">
              <a:solidFill>
                <a:sysClr val="windowText" lastClr="000000"/>
              </a:solidFill>
              <a:latin typeface="Calibri"/>
              <a:ea typeface="+mn-ea"/>
              <a:cs typeface="+mn-cs"/>
            </a:rPr>
            <a:t>Unit</a:t>
          </a:r>
        </a:p>
      </dgm:t>
    </dgm:pt>
    <dgm:pt modelId="{1425BD64-D851-4BB7-88DC-4898EB843802}" type="parTrans" cxnId="{F6994A6A-5EE1-487C-BE29-D6E3137C822C}">
      <dgm:prSet/>
      <dgm:spPr>
        <a:xfrm>
          <a:off x="4601870" y="3426884"/>
          <a:ext cx="125304" cy="384268"/>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F714E25F-D21C-42DE-863A-05E780E5038C}" type="sibTrans" cxnId="{F6994A6A-5EE1-487C-BE29-D6E3137C822C}">
      <dgm:prSet/>
      <dgm:spPr/>
      <dgm:t>
        <a:bodyPr/>
        <a:lstStyle/>
        <a:p>
          <a:endParaRPr lang="en-US">
            <a:solidFill>
              <a:sysClr val="windowText" lastClr="000000"/>
            </a:solidFill>
          </a:endParaRPr>
        </a:p>
      </dgm:t>
    </dgm:pt>
    <dgm:pt modelId="{B7475DF8-AA58-49B4-9650-3F04C1EC23A2}">
      <dgm:prSet phldrT="[Text]"/>
      <dgm:spPr>
        <a:xfrm>
          <a:off x="4727175" y="4195420"/>
          <a:ext cx="835365" cy="417682"/>
        </a:xfrm>
        <a:noFill/>
        <a:ln w="25400" cap="flat" cmpd="sng" algn="ctr">
          <a:solidFill>
            <a:sysClr val="windowText" lastClr="000000"/>
          </a:solidFill>
          <a:prstDash val="solid"/>
        </a:ln>
        <a:effectLst/>
      </dgm:spPr>
      <dgm:t>
        <a:bodyPr/>
        <a:lstStyle/>
        <a:p>
          <a:r>
            <a:rPr lang="en-US">
              <a:solidFill>
                <a:sysClr val="windowText" lastClr="000000"/>
              </a:solidFill>
              <a:latin typeface="Calibri"/>
              <a:ea typeface="+mn-ea"/>
              <a:cs typeface="+mn-cs"/>
            </a:rPr>
            <a:t>Facilities </a:t>
          </a:r>
        </a:p>
        <a:p>
          <a:r>
            <a:rPr lang="en-US">
              <a:solidFill>
                <a:sysClr val="windowText" lastClr="000000"/>
              </a:solidFill>
              <a:latin typeface="Calibri"/>
              <a:ea typeface="+mn-ea"/>
              <a:cs typeface="+mn-cs"/>
            </a:rPr>
            <a:t>Unit</a:t>
          </a:r>
        </a:p>
      </dgm:t>
    </dgm:pt>
    <dgm:pt modelId="{632512B5-0FDF-40D2-8352-ED1B72FACC08}" type="parTrans" cxnId="{C2C7EB7E-CEC3-49A9-A572-C976D91F5D48}">
      <dgm:prSet/>
      <dgm:spPr>
        <a:xfrm>
          <a:off x="4601870" y="3426884"/>
          <a:ext cx="125304" cy="977377"/>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1249F7A3-41CE-433E-9D23-5F2B3624483B}" type="sibTrans" cxnId="{C2C7EB7E-CEC3-49A9-A572-C976D91F5D48}">
      <dgm:prSet/>
      <dgm:spPr/>
      <dgm:t>
        <a:bodyPr/>
        <a:lstStyle/>
        <a:p>
          <a:endParaRPr lang="en-US">
            <a:solidFill>
              <a:sysClr val="windowText" lastClr="000000"/>
            </a:solidFill>
          </a:endParaRPr>
        </a:p>
      </dgm:t>
    </dgm:pt>
    <dgm:pt modelId="{EA0433D3-85F2-411A-B66B-A4F5E3B820D2}">
      <dgm:prSet phldrT="[Text]"/>
      <dgm:spPr>
        <a:xfrm>
          <a:off x="4727175" y="4788529"/>
          <a:ext cx="835365" cy="417682"/>
        </a:xfrm>
        <a:noFill/>
        <a:ln w="25400" cap="flat" cmpd="sng" algn="ctr">
          <a:solidFill>
            <a:sysClr val="windowText" lastClr="000000"/>
          </a:solidFill>
          <a:prstDash val="solid"/>
        </a:ln>
        <a:effectLst/>
      </dgm:spPr>
      <dgm:t>
        <a:bodyPr/>
        <a:lstStyle/>
        <a:p>
          <a:r>
            <a:rPr lang="en-US">
              <a:solidFill>
                <a:sysClr val="windowText" lastClr="000000"/>
              </a:solidFill>
              <a:latin typeface="Calibri"/>
              <a:ea typeface="+mn-ea"/>
              <a:cs typeface="+mn-cs"/>
            </a:rPr>
            <a:t>Ground Support Unit</a:t>
          </a:r>
        </a:p>
      </dgm:t>
    </dgm:pt>
    <dgm:pt modelId="{50772105-3496-4F0C-9027-FD49F664851E}" type="parTrans" cxnId="{C17F2CBE-AC46-428C-93E4-14E093EA63DE}">
      <dgm:prSet/>
      <dgm:spPr>
        <a:xfrm>
          <a:off x="4601870" y="3426884"/>
          <a:ext cx="125304" cy="1570486"/>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8C99ED15-C4B7-4A61-AA10-E2EE6479F643}" type="sibTrans" cxnId="{C17F2CBE-AC46-428C-93E4-14E093EA63DE}">
      <dgm:prSet/>
      <dgm:spPr/>
      <dgm:t>
        <a:bodyPr/>
        <a:lstStyle/>
        <a:p>
          <a:endParaRPr lang="en-US">
            <a:solidFill>
              <a:sysClr val="windowText" lastClr="000000"/>
            </a:solidFill>
          </a:endParaRPr>
        </a:p>
      </dgm:t>
    </dgm:pt>
    <dgm:pt modelId="{E497ABDE-1B0E-45CD-979A-F5D2052D333A}">
      <dgm:prSet phldrT="[Text]"/>
      <dgm:spPr>
        <a:xfrm>
          <a:off x="5800202" y="2998763"/>
          <a:ext cx="835365" cy="417682"/>
        </a:xfrm>
        <a:solidFill>
          <a:srgbClr val="9BBB59"/>
        </a:solidFill>
        <a:ln w="25400" cap="flat" cmpd="sng" algn="ctr">
          <a:noFill/>
          <a:prstDash val="solid"/>
        </a:ln>
        <a:effectLst/>
      </dgm:spPr>
      <dgm:t>
        <a:bodyPr/>
        <a:lstStyle/>
        <a:p>
          <a:r>
            <a:rPr lang="en-US">
              <a:solidFill>
                <a:sysClr val="window" lastClr="C0C0C0"/>
              </a:solidFill>
              <a:latin typeface="Calibri"/>
              <a:ea typeface="+mn-ea"/>
              <a:cs typeface="+mn-cs"/>
            </a:rPr>
            <a:t>Time Unit</a:t>
          </a:r>
        </a:p>
      </dgm:t>
    </dgm:pt>
    <dgm:pt modelId="{DE427058-80C7-437B-924C-3AF4EAD60762}" type="parTrans" cxnId="{B775434E-FB93-4C02-B5A8-603D2E863230}">
      <dgm:prSet/>
      <dgm:spPr>
        <a:xfrm>
          <a:off x="5639229" y="2823336"/>
          <a:ext cx="160972" cy="384268"/>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F9765FDF-20A3-493F-94CB-98A4961B2A6A}" type="sibTrans" cxnId="{B775434E-FB93-4C02-B5A8-603D2E863230}">
      <dgm:prSet/>
      <dgm:spPr/>
      <dgm:t>
        <a:bodyPr/>
        <a:lstStyle/>
        <a:p>
          <a:endParaRPr lang="en-US">
            <a:solidFill>
              <a:sysClr val="windowText" lastClr="000000"/>
            </a:solidFill>
          </a:endParaRPr>
        </a:p>
      </dgm:t>
    </dgm:pt>
    <dgm:pt modelId="{B14033E7-7177-45E5-90FA-0785E19C6EB5}">
      <dgm:prSet phldrT="[Text]"/>
      <dgm:spPr>
        <a:xfrm>
          <a:off x="5790679" y="3591872"/>
          <a:ext cx="835365" cy="417682"/>
        </a:xfrm>
        <a:solidFill>
          <a:srgbClr val="9BBB59"/>
        </a:solidFill>
        <a:ln w="25400" cap="flat" cmpd="sng" algn="ctr">
          <a:noFill/>
          <a:prstDash val="solid"/>
        </a:ln>
        <a:effectLst/>
      </dgm:spPr>
      <dgm:t>
        <a:bodyPr/>
        <a:lstStyle/>
        <a:p>
          <a:r>
            <a:rPr lang="en-US">
              <a:solidFill>
                <a:sysClr val="window" lastClr="C0C0C0"/>
              </a:solidFill>
              <a:latin typeface="Calibri"/>
              <a:ea typeface="+mn-ea"/>
              <a:cs typeface="+mn-cs"/>
            </a:rPr>
            <a:t>Compensation Unit</a:t>
          </a:r>
        </a:p>
      </dgm:t>
    </dgm:pt>
    <dgm:pt modelId="{8657204D-7E97-44B6-8F06-4550B13ED5A2}" type="parTrans" cxnId="{819661E6-4025-41EB-A6DE-F7B8E5968AF9}">
      <dgm:prSet/>
      <dgm:spPr>
        <a:xfrm>
          <a:off x="5639229" y="2823336"/>
          <a:ext cx="151449" cy="977377"/>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84E502CD-4FF1-4E36-8BD4-804BFCCE8B73}" type="sibTrans" cxnId="{819661E6-4025-41EB-A6DE-F7B8E5968AF9}">
      <dgm:prSet/>
      <dgm:spPr/>
      <dgm:t>
        <a:bodyPr/>
        <a:lstStyle/>
        <a:p>
          <a:endParaRPr lang="en-US">
            <a:solidFill>
              <a:sysClr val="windowText" lastClr="000000"/>
            </a:solidFill>
          </a:endParaRPr>
        </a:p>
      </dgm:t>
    </dgm:pt>
    <dgm:pt modelId="{C2248B37-E61B-4963-818B-473408FBFE2B}">
      <dgm:prSet phldrT="[Text]"/>
      <dgm:spPr>
        <a:xfrm>
          <a:off x="5790679" y="4184982"/>
          <a:ext cx="835365" cy="417682"/>
        </a:xfrm>
        <a:solidFill>
          <a:srgbClr val="9BBB59"/>
        </a:solidFill>
        <a:ln w="25400" cap="flat" cmpd="sng" algn="ctr">
          <a:noFill/>
          <a:prstDash val="solid"/>
        </a:ln>
        <a:effectLst/>
      </dgm:spPr>
      <dgm:t>
        <a:bodyPr/>
        <a:lstStyle/>
        <a:p>
          <a:r>
            <a:rPr lang="en-US">
              <a:solidFill>
                <a:sysClr val="window" lastClr="C0C0C0"/>
              </a:solidFill>
              <a:latin typeface="Calibri"/>
              <a:ea typeface="+mn-ea"/>
              <a:cs typeface="+mn-cs"/>
            </a:rPr>
            <a:t>Procurement Unit</a:t>
          </a:r>
        </a:p>
      </dgm:t>
    </dgm:pt>
    <dgm:pt modelId="{6871775E-70AF-4965-90CA-CB8530A2C061}" type="parTrans" cxnId="{11171B7F-8C4B-4B4E-80A3-32423BDCAE57}">
      <dgm:prSet/>
      <dgm:spPr>
        <a:xfrm>
          <a:off x="5639229" y="2823336"/>
          <a:ext cx="151449" cy="1570486"/>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4FE69377-ABCB-410C-BFCF-68968F467EA3}" type="sibTrans" cxnId="{11171B7F-8C4B-4B4E-80A3-32423BDCAE57}">
      <dgm:prSet/>
      <dgm:spPr/>
      <dgm:t>
        <a:bodyPr/>
        <a:lstStyle/>
        <a:p>
          <a:endParaRPr lang="en-US">
            <a:solidFill>
              <a:sysClr val="windowText" lastClr="000000"/>
            </a:solidFill>
          </a:endParaRPr>
        </a:p>
      </dgm:t>
    </dgm:pt>
    <dgm:pt modelId="{802FD2CB-EA87-4462-9B8A-2EB1A507304E}">
      <dgm:prSet phldrT="[Text]"/>
      <dgm:spPr>
        <a:xfrm>
          <a:off x="5790679" y="4778091"/>
          <a:ext cx="835365" cy="417682"/>
        </a:xfrm>
        <a:solidFill>
          <a:srgbClr val="9BBB59"/>
        </a:solidFill>
        <a:ln w="25400" cap="flat" cmpd="sng" algn="ctr">
          <a:noFill/>
          <a:prstDash val="solid"/>
        </a:ln>
        <a:effectLst/>
      </dgm:spPr>
      <dgm:t>
        <a:bodyPr/>
        <a:lstStyle/>
        <a:p>
          <a:r>
            <a:rPr lang="en-US">
              <a:solidFill>
                <a:sysClr val="window" lastClr="C0C0C0"/>
              </a:solidFill>
              <a:latin typeface="Calibri"/>
              <a:ea typeface="+mn-ea"/>
              <a:cs typeface="+mn-cs"/>
            </a:rPr>
            <a:t>Cost Unit</a:t>
          </a:r>
        </a:p>
      </dgm:t>
    </dgm:pt>
    <dgm:pt modelId="{5960FE62-B48B-4732-ADBD-49BE1DD1F6C3}" type="parTrans" cxnId="{F12EA121-68AF-453D-AA14-CC5C11EE4981}">
      <dgm:prSet/>
      <dgm:spPr>
        <a:xfrm>
          <a:off x="5639229" y="2823336"/>
          <a:ext cx="151449" cy="2163596"/>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EEEC5573-0B4E-407D-A166-A40AD6EA93AB}" type="sibTrans" cxnId="{F12EA121-68AF-453D-AA14-CC5C11EE4981}">
      <dgm:prSet/>
      <dgm:spPr/>
      <dgm:t>
        <a:bodyPr/>
        <a:lstStyle/>
        <a:p>
          <a:endParaRPr lang="en-US">
            <a:solidFill>
              <a:sysClr val="windowText" lastClr="000000"/>
            </a:solidFill>
          </a:endParaRPr>
        </a:p>
      </dgm:t>
    </dgm:pt>
    <dgm:pt modelId="{AE6E9122-6D8F-43A6-9546-6C32BD17CD3C}">
      <dgm:prSet phldrT="[Text]"/>
      <dgm:spPr>
        <a:xfrm>
          <a:off x="70097" y="3591446"/>
          <a:ext cx="835365" cy="417682"/>
        </a:xfrm>
        <a:noFill/>
        <a:ln w="25400" cap="flat" cmpd="sng" algn="ctr">
          <a:solidFill>
            <a:sysClr val="windowText" lastClr="000000"/>
          </a:solidFill>
          <a:prstDash val="solid"/>
        </a:ln>
        <a:effectLst/>
      </dgm:spPr>
      <dgm:t>
        <a:bodyPr/>
        <a:lstStyle/>
        <a:p>
          <a:r>
            <a:rPr lang="en-US">
              <a:solidFill>
                <a:sysClr val="windowText" lastClr="000000"/>
              </a:solidFill>
              <a:latin typeface="Calibri"/>
              <a:ea typeface="+mn-ea"/>
              <a:cs typeface="+mn-cs"/>
            </a:rPr>
            <a:t>Divisions</a:t>
          </a:r>
        </a:p>
      </dgm:t>
    </dgm:pt>
    <dgm:pt modelId="{B3885411-6319-4706-85EB-C472FF545C8D}" type="parTrans" cxnId="{4D7F0EBA-1184-4B86-9FE6-9006E9E3DD21}">
      <dgm:prSet/>
      <dgm:spPr>
        <a:xfrm>
          <a:off x="487780" y="3416020"/>
          <a:ext cx="505396" cy="175426"/>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2077A1E1-CB06-443C-A2EC-B51A5BE796F9}" type="sibTrans" cxnId="{4D7F0EBA-1184-4B86-9FE6-9006E9E3DD21}">
      <dgm:prSet/>
      <dgm:spPr/>
      <dgm:t>
        <a:bodyPr/>
        <a:lstStyle/>
        <a:p>
          <a:endParaRPr lang="en-US">
            <a:solidFill>
              <a:sysClr val="windowText" lastClr="000000"/>
            </a:solidFill>
          </a:endParaRPr>
        </a:p>
      </dgm:t>
    </dgm:pt>
    <dgm:pt modelId="{CB96525C-34F0-4C8F-B987-D7B609CEFD8A}">
      <dgm:prSet phldrT="[Text]"/>
      <dgm:spPr>
        <a:xfrm>
          <a:off x="1080889" y="3591446"/>
          <a:ext cx="835365" cy="417682"/>
        </a:xfrm>
        <a:noFill/>
        <a:ln w="25400" cap="flat" cmpd="sng" algn="ctr">
          <a:solidFill>
            <a:sysClr val="windowText" lastClr="000000"/>
          </a:solidFill>
          <a:prstDash val="solid"/>
        </a:ln>
        <a:effectLst/>
      </dgm:spPr>
      <dgm:t>
        <a:bodyPr/>
        <a:lstStyle/>
        <a:p>
          <a:r>
            <a:rPr lang="en-US">
              <a:solidFill>
                <a:sysClr val="windowText" lastClr="000000"/>
              </a:solidFill>
              <a:latin typeface="Calibri"/>
              <a:ea typeface="+mn-ea"/>
              <a:cs typeface="+mn-cs"/>
            </a:rPr>
            <a:t>Groups</a:t>
          </a:r>
        </a:p>
      </dgm:t>
    </dgm:pt>
    <dgm:pt modelId="{545EA85D-2E62-40F1-81A4-E1CC605D1F93}" type="parTrans" cxnId="{988385B8-B166-4B79-AD48-7866F6D8F634}">
      <dgm:prSet/>
      <dgm:spPr>
        <a:xfrm>
          <a:off x="993176" y="3416020"/>
          <a:ext cx="505396" cy="175426"/>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A46D11FE-4D30-411E-9B78-3178A37D37F9}" type="sibTrans" cxnId="{988385B8-B166-4B79-AD48-7866F6D8F634}">
      <dgm:prSet/>
      <dgm:spPr/>
      <dgm:t>
        <a:bodyPr/>
        <a:lstStyle/>
        <a:p>
          <a:endParaRPr lang="en-US">
            <a:solidFill>
              <a:sysClr val="windowText" lastClr="000000"/>
            </a:solidFill>
          </a:endParaRPr>
        </a:p>
      </dgm:t>
    </dgm:pt>
    <dgm:pt modelId="{C84F6A93-1C3C-4178-ABB5-AA92A363D4C9}">
      <dgm:prSet phldrT="[Text]"/>
      <dgm:spPr>
        <a:xfrm>
          <a:off x="278939" y="4070278"/>
          <a:ext cx="835365" cy="242101"/>
        </a:xfrm>
        <a:noFill/>
        <a:ln w="25400" cap="flat" cmpd="sng" algn="ctr">
          <a:noFill/>
          <a:prstDash val="solid"/>
        </a:ln>
        <a:effectLst/>
      </dgm:spPr>
      <dgm:t>
        <a:bodyPr/>
        <a:lstStyle/>
        <a:p>
          <a:pPr algn="ctr"/>
          <a:r>
            <a:rPr lang="en-US">
              <a:solidFill>
                <a:sysClr val="windowText" lastClr="000000"/>
              </a:solidFill>
              <a:latin typeface="Calibri"/>
              <a:ea typeface="+mn-ea"/>
              <a:cs typeface="+mn-cs"/>
            </a:rPr>
            <a:t>  Strike Team   </a:t>
          </a:r>
        </a:p>
      </dgm:t>
    </dgm:pt>
    <dgm:pt modelId="{917934C8-6DDA-46B9-840A-7A81EED5D86A}" type="parTrans" cxnId="{274C5939-C54F-4C16-A200-9030802F9E4E}">
      <dgm:prSet/>
      <dgm:spPr>
        <a:xfrm>
          <a:off x="153634" y="4009129"/>
          <a:ext cx="125304" cy="182199"/>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F1599C2A-9EED-4C43-B297-DAA61D651AEC}" type="sibTrans" cxnId="{274C5939-C54F-4C16-A200-9030802F9E4E}">
      <dgm:prSet/>
      <dgm:spPr/>
      <dgm:t>
        <a:bodyPr/>
        <a:lstStyle/>
        <a:p>
          <a:endParaRPr lang="en-US">
            <a:solidFill>
              <a:sysClr val="windowText" lastClr="000000"/>
            </a:solidFill>
          </a:endParaRPr>
        </a:p>
      </dgm:t>
    </dgm:pt>
    <dgm:pt modelId="{E157F458-55CA-4717-B932-A2EC260D49AA}">
      <dgm:prSet phldrT="[Text]"/>
      <dgm:spPr>
        <a:xfrm>
          <a:off x="278939" y="4325912"/>
          <a:ext cx="835365" cy="178613"/>
        </a:xfrm>
        <a:noFill/>
        <a:ln w="25400" cap="flat" cmpd="sng" algn="ctr">
          <a:noFill/>
          <a:prstDash val="solid"/>
        </a:ln>
        <a:effectLst/>
      </dgm:spPr>
      <dgm:t>
        <a:bodyPr/>
        <a:lstStyle/>
        <a:p>
          <a:r>
            <a:rPr lang="en-US">
              <a:solidFill>
                <a:sysClr val="windowText" lastClr="000000"/>
              </a:solidFill>
              <a:latin typeface="Calibri"/>
              <a:ea typeface="+mn-ea"/>
              <a:cs typeface="+mn-cs"/>
            </a:rPr>
            <a:t>Task Force</a:t>
          </a:r>
        </a:p>
      </dgm:t>
    </dgm:pt>
    <dgm:pt modelId="{A49C7DD7-6322-45AD-9F53-D965F598CBA5}" type="parTrans" cxnId="{4C2C30FE-0D4E-4EE5-A212-12234D0F447D}">
      <dgm:prSet/>
      <dgm:spPr>
        <a:xfrm>
          <a:off x="153634" y="4009129"/>
          <a:ext cx="125304" cy="406089"/>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21A0E1A4-3FD8-41F6-AA42-58AF23871A06}" type="sibTrans" cxnId="{4C2C30FE-0D4E-4EE5-A212-12234D0F447D}">
      <dgm:prSet/>
      <dgm:spPr/>
      <dgm:t>
        <a:bodyPr/>
        <a:lstStyle/>
        <a:p>
          <a:endParaRPr lang="en-US">
            <a:solidFill>
              <a:sysClr val="windowText" lastClr="000000"/>
            </a:solidFill>
          </a:endParaRPr>
        </a:p>
      </dgm:t>
    </dgm:pt>
    <dgm:pt modelId="{643BEE3A-90E7-4C1C-B0EE-AE5D5D01D8DD}">
      <dgm:prSet phldrT="[Text]"/>
      <dgm:spPr>
        <a:xfrm>
          <a:off x="278939" y="4527582"/>
          <a:ext cx="1133716" cy="208047"/>
        </a:xfrm>
        <a:noFill/>
        <a:ln w="25400" cap="flat" cmpd="sng" algn="ctr">
          <a:noFill/>
          <a:prstDash val="solid"/>
        </a:ln>
        <a:effectLst/>
      </dgm:spPr>
      <dgm:t>
        <a:bodyPr/>
        <a:lstStyle/>
        <a:p>
          <a:r>
            <a:rPr lang="en-US">
              <a:solidFill>
                <a:sysClr val="windowText" lastClr="000000"/>
              </a:solidFill>
              <a:latin typeface="Calibri"/>
              <a:ea typeface="+mn-ea"/>
              <a:cs typeface="+mn-cs"/>
            </a:rPr>
            <a:t>Single  Resource</a:t>
          </a:r>
        </a:p>
      </dgm:t>
    </dgm:pt>
    <dgm:pt modelId="{D7CF6579-E74A-45ED-AEAE-2F80F5C00CEB}" type="parTrans" cxnId="{3AF4ED22-F58B-48A9-8789-C74C4B6AF713}">
      <dgm:prSet/>
      <dgm:spPr>
        <a:xfrm>
          <a:off x="153634" y="4009129"/>
          <a:ext cx="125304" cy="622476"/>
        </a:xfrm>
        <a:noFill/>
        <a:ln w="25400" cap="flat" cmpd="sng" algn="ctr">
          <a:solidFill>
            <a:srgbClr val="4F81BD">
              <a:shade val="80000"/>
              <a:hueOff val="0"/>
              <a:satOff val="0"/>
              <a:lumOff val="0"/>
              <a:alphaOff val="0"/>
            </a:srgbClr>
          </a:solidFill>
          <a:prstDash val="solid"/>
        </a:ln>
        <a:effectLst/>
      </dgm:spPr>
      <dgm:t>
        <a:bodyPr/>
        <a:lstStyle/>
        <a:p>
          <a:endParaRPr lang="en-US">
            <a:solidFill>
              <a:sysClr val="windowText" lastClr="000000"/>
            </a:solidFill>
          </a:endParaRPr>
        </a:p>
      </dgm:t>
    </dgm:pt>
    <dgm:pt modelId="{5E51D5BA-5F05-4B58-89D1-4185FF179EFA}" type="sibTrans" cxnId="{3AF4ED22-F58B-48A9-8789-C74C4B6AF713}">
      <dgm:prSet/>
      <dgm:spPr/>
      <dgm:t>
        <a:bodyPr/>
        <a:lstStyle/>
        <a:p>
          <a:endParaRPr lang="en-US">
            <a:solidFill>
              <a:sysClr val="windowText" lastClr="000000"/>
            </a:solidFill>
          </a:endParaRPr>
        </a:p>
      </dgm:t>
    </dgm:pt>
    <dgm:pt modelId="{B1C13DF2-5528-4272-B3EC-694885DEFFF9}" type="pres">
      <dgm:prSet presAssocID="{62ADCDA9-3BFF-42AA-8CED-5D8BD3DC22E7}" presName="hierChild1" presStyleCnt="0">
        <dgm:presLayoutVars>
          <dgm:orgChart val="1"/>
          <dgm:chPref val="1"/>
          <dgm:dir/>
          <dgm:animOne val="branch"/>
          <dgm:animLvl val="lvl"/>
          <dgm:resizeHandles/>
        </dgm:presLayoutVars>
      </dgm:prSet>
      <dgm:spPr/>
      <dgm:t>
        <a:bodyPr/>
        <a:lstStyle/>
        <a:p>
          <a:endParaRPr lang="en-US"/>
        </a:p>
      </dgm:t>
    </dgm:pt>
    <dgm:pt modelId="{4E656B1D-221C-4BA9-83E1-9F14EC75F371}" type="pres">
      <dgm:prSet presAssocID="{A17429E8-0A81-443B-A67E-A0224DFD09F6}" presName="hierRoot1" presStyleCnt="0">
        <dgm:presLayoutVars>
          <dgm:hierBranch val="init"/>
        </dgm:presLayoutVars>
      </dgm:prSet>
      <dgm:spPr/>
    </dgm:pt>
    <dgm:pt modelId="{982DD8DD-FAE8-4889-B2A7-7F28E728A4AA}" type="pres">
      <dgm:prSet presAssocID="{A17429E8-0A81-443B-A67E-A0224DFD09F6}" presName="rootComposite1" presStyleCnt="0"/>
      <dgm:spPr/>
    </dgm:pt>
    <dgm:pt modelId="{AFC71CA1-E52E-41A8-8F6D-416A9D294FD0}" type="pres">
      <dgm:prSet presAssocID="{A17429E8-0A81-443B-A67E-A0224DFD09F6}" presName="rootText1" presStyleLbl="node0" presStyleIdx="0" presStyleCnt="1" custScaleX="134400" custScaleY="131177">
        <dgm:presLayoutVars>
          <dgm:chPref val="3"/>
        </dgm:presLayoutVars>
      </dgm:prSet>
      <dgm:spPr>
        <a:prstGeom prst="rect">
          <a:avLst/>
        </a:prstGeom>
      </dgm:spPr>
      <dgm:t>
        <a:bodyPr/>
        <a:lstStyle/>
        <a:p>
          <a:endParaRPr lang="en-US"/>
        </a:p>
      </dgm:t>
    </dgm:pt>
    <dgm:pt modelId="{9D830E62-AAFE-49B2-BA45-2299D4564269}" type="pres">
      <dgm:prSet presAssocID="{A17429E8-0A81-443B-A67E-A0224DFD09F6}" presName="rootConnector1" presStyleLbl="node1" presStyleIdx="0" presStyleCnt="0"/>
      <dgm:spPr/>
      <dgm:t>
        <a:bodyPr/>
        <a:lstStyle/>
        <a:p>
          <a:endParaRPr lang="en-US"/>
        </a:p>
      </dgm:t>
    </dgm:pt>
    <dgm:pt modelId="{4EC120B2-D681-4716-89F4-A6F7FDF520A5}" type="pres">
      <dgm:prSet presAssocID="{A17429E8-0A81-443B-A67E-A0224DFD09F6}" presName="hierChild2" presStyleCnt="0"/>
      <dgm:spPr/>
    </dgm:pt>
    <dgm:pt modelId="{36345539-3BE4-4904-8B65-CBDF48C7F75A}" type="pres">
      <dgm:prSet presAssocID="{276FECE8-B750-4C45-8A5E-793AEB87D579}" presName="Name37" presStyleLbl="parChTrans1D2" presStyleIdx="0" presStyleCnt="7"/>
      <dgm:spPr>
        <a:custGeom>
          <a:avLst/>
          <a:gdLst/>
          <a:ahLst/>
          <a:cxnLst/>
          <a:rect l="0" t="0" r="0" b="0"/>
          <a:pathLst>
            <a:path>
              <a:moveTo>
                <a:pt x="2411074" y="0"/>
              </a:moveTo>
              <a:lnTo>
                <a:pt x="2411074" y="1658822"/>
              </a:lnTo>
              <a:lnTo>
                <a:pt x="0" y="1658822"/>
              </a:lnTo>
              <a:lnTo>
                <a:pt x="0" y="1746535"/>
              </a:lnTo>
            </a:path>
          </a:pathLst>
        </a:custGeom>
      </dgm:spPr>
      <dgm:t>
        <a:bodyPr/>
        <a:lstStyle/>
        <a:p>
          <a:endParaRPr lang="en-US"/>
        </a:p>
      </dgm:t>
    </dgm:pt>
    <dgm:pt modelId="{7E28DE0B-9BA6-474A-9E47-C2CCD85AD501}" type="pres">
      <dgm:prSet presAssocID="{E54868C9-140C-4A19-BAEC-67C946A77CE6}" presName="hierRoot2" presStyleCnt="0">
        <dgm:presLayoutVars>
          <dgm:hierBranch val="init"/>
        </dgm:presLayoutVars>
      </dgm:prSet>
      <dgm:spPr/>
    </dgm:pt>
    <dgm:pt modelId="{256D8F33-E22F-44DD-ADA1-D5C0AA87C9D2}" type="pres">
      <dgm:prSet presAssocID="{E54868C9-140C-4A19-BAEC-67C946A77CE6}" presName="rootComposite" presStyleCnt="0"/>
      <dgm:spPr/>
    </dgm:pt>
    <dgm:pt modelId="{58BA694F-BDEF-4D17-8A00-F1207BE32A19}" type="pres">
      <dgm:prSet presAssocID="{E54868C9-140C-4A19-BAEC-67C946A77CE6}" presName="rootText" presStyleLbl="node2" presStyleIdx="0" presStyleCnt="4" custScaleX="122797" custScaleY="125882">
        <dgm:presLayoutVars>
          <dgm:chPref val="3"/>
        </dgm:presLayoutVars>
      </dgm:prSet>
      <dgm:spPr>
        <a:prstGeom prst="rect">
          <a:avLst/>
        </a:prstGeom>
      </dgm:spPr>
      <dgm:t>
        <a:bodyPr/>
        <a:lstStyle/>
        <a:p>
          <a:endParaRPr lang="en-US"/>
        </a:p>
      </dgm:t>
    </dgm:pt>
    <dgm:pt modelId="{4FC32587-58F7-4DDF-B6E3-4668FE362A7C}" type="pres">
      <dgm:prSet presAssocID="{E54868C9-140C-4A19-BAEC-67C946A77CE6}" presName="rootConnector" presStyleLbl="node2" presStyleIdx="0" presStyleCnt="4"/>
      <dgm:spPr/>
      <dgm:t>
        <a:bodyPr/>
        <a:lstStyle/>
        <a:p>
          <a:endParaRPr lang="en-US"/>
        </a:p>
      </dgm:t>
    </dgm:pt>
    <dgm:pt modelId="{77AF83AF-5F2A-4A0B-9FB6-3D309EBCF1DF}" type="pres">
      <dgm:prSet presAssocID="{E54868C9-140C-4A19-BAEC-67C946A77CE6}" presName="hierChild4" presStyleCnt="0"/>
      <dgm:spPr/>
    </dgm:pt>
    <dgm:pt modelId="{8F458675-00B5-49D6-91F9-94C36F87AA97}" type="pres">
      <dgm:prSet presAssocID="{E120F7E7-7E0E-461C-B2C8-4005D15BE73E}" presName="Name37" presStyleLbl="parChTrans1D3" presStyleIdx="0" presStyleCnt="12"/>
      <dgm:spPr>
        <a:custGeom>
          <a:avLst/>
          <a:gdLst/>
          <a:ahLst/>
          <a:cxnLst/>
          <a:rect l="0" t="0" r="0" b="0"/>
          <a:pathLst>
            <a:path>
              <a:moveTo>
                <a:pt x="505396" y="0"/>
              </a:moveTo>
              <a:lnTo>
                <a:pt x="505396" y="87713"/>
              </a:lnTo>
              <a:lnTo>
                <a:pt x="0" y="87713"/>
              </a:lnTo>
              <a:lnTo>
                <a:pt x="0" y="175426"/>
              </a:lnTo>
            </a:path>
          </a:pathLst>
        </a:custGeom>
      </dgm:spPr>
      <dgm:t>
        <a:bodyPr/>
        <a:lstStyle/>
        <a:p>
          <a:endParaRPr lang="en-US"/>
        </a:p>
      </dgm:t>
    </dgm:pt>
    <dgm:pt modelId="{867BE09B-6C52-4AF3-9092-323317DE7A2B}" type="pres">
      <dgm:prSet presAssocID="{D65ABA97-4AE0-41B0-9D30-72324BAE7B08}" presName="hierRoot2" presStyleCnt="0">
        <dgm:presLayoutVars>
          <dgm:hierBranch val="init"/>
        </dgm:presLayoutVars>
      </dgm:prSet>
      <dgm:spPr/>
    </dgm:pt>
    <dgm:pt modelId="{3B9470DF-D2CC-420B-AD7B-4E60C6B86F17}" type="pres">
      <dgm:prSet presAssocID="{D65ABA97-4AE0-41B0-9D30-72324BAE7B08}" presName="rootComposite" presStyleCnt="0"/>
      <dgm:spPr/>
    </dgm:pt>
    <dgm:pt modelId="{435D0A34-51BC-48F4-8AFB-BB23E4ACADD4}" type="pres">
      <dgm:prSet presAssocID="{D65ABA97-4AE0-41B0-9D30-72324BAE7B08}" presName="rootText" presStyleLbl="node3" presStyleIdx="0" presStyleCnt="12">
        <dgm:presLayoutVars>
          <dgm:chPref val="3"/>
        </dgm:presLayoutVars>
      </dgm:prSet>
      <dgm:spPr>
        <a:prstGeom prst="rect">
          <a:avLst/>
        </a:prstGeom>
      </dgm:spPr>
      <dgm:t>
        <a:bodyPr/>
        <a:lstStyle/>
        <a:p>
          <a:endParaRPr lang="en-US"/>
        </a:p>
      </dgm:t>
    </dgm:pt>
    <dgm:pt modelId="{ADD38C31-CCA0-497F-A35D-9237E98C5C93}" type="pres">
      <dgm:prSet presAssocID="{D65ABA97-4AE0-41B0-9D30-72324BAE7B08}" presName="rootConnector" presStyleLbl="node3" presStyleIdx="0" presStyleCnt="12"/>
      <dgm:spPr/>
      <dgm:t>
        <a:bodyPr/>
        <a:lstStyle/>
        <a:p>
          <a:endParaRPr lang="en-US"/>
        </a:p>
      </dgm:t>
    </dgm:pt>
    <dgm:pt modelId="{46845699-7F62-4DF5-BD5B-1995564EF016}" type="pres">
      <dgm:prSet presAssocID="{D65ABA97-4AE0-41B0-9D30-72324BAE7B08}" presName="hierChild4" presStyleCnt="0"/>
      <dgm:spPr/>
    </dgm:pt>
    <dgm:pt modelId="{E10B6BB8-A927-4453-89EF-57906D83B49D}" type="pres">
      <dgm:prSet presAssocID="{B3885411-6319-4706-85EB-C472FF545C8D}" presName="Name37" presStyleLbl="parChTrans1D4" presStyleIdx="0" presStyleCnt="11"/>
      <dgm:spPr>
        <a:custGeom>
          <a:avLst/>
          <a:gdLst/>
          <a:ahLst/>
          <a:cxnLst/>
          <a:rect l="0" t="0" r="0" b="0"/>
          <a:pathLst>
            <a:path>
              <a:moveTo>
                <a:pt x="505396" y="0"/>
              </a:moveTo>
              <a:lnTo>
                <a:pt x="505396" y="87713"/>
              </a:lnTo>
              <a:lnTo>
                <a:pt x="0" y="87713"/>
              </a:lnTo>
              <a:lnTo>
                <a:pt x="0" y="175426"/>
              </a:lnTo>
            </a:path>
          </a:pathLst>
        </a:custGeom>
      </dgm:spPr>
      <dgm:t>
        <a:bodyPr/>
        <a:lstStyle/>
        <a:p>
          <a:endParaRPr lang="en-US"/>
        </a:p>
      </dgm:t>
    </dgm:pt>
    <dgm:pt modelId="{C4115305-DDF5-4C50-9B5D-7AB2F38696D9}" type="pres">
      <dgm:prSet presAssocID="{AE6E9122-6D8F-43A6-9546-6C32BD17CD3C}" presName="hierRoot2" presStyleCnt="0">
        <dgm:presLayoutVars>
          <dgm:hierBranch val="init"/>
        </dgm:presLayoutVars>
      </dgm:prSet>
      <dgm:spPr/>
    </dgm:pt>
    <dgm:pt modelId="{26B3B284-DF46-4D9D-BA0E-95DF7F140740}" type="pres">
      <dgm:prSet presAssocID="{AE6E9122-6D8F-43A6-9546-6C32BD17CD3C}" presName="rootComposite" presStyleCnt="0"/>
      <dgm:spPr/>
    </dgm:pt>
    <dgm:pt modelId="{F0BE7E49-0B11-43BA-B32B-4E00C75BD6F1}" type="pres">
      <dgm:prSet presAssocID="{AE6E9122-6D8F-43A6-9546-6C32BD17CD3C}" presName="rootText" presStyleLbl="node4" presStyleIdx="0" presStyleCnt="11">
        <dgm:presLayoutVars>
          <dgm:chPref val="3"/>
        </dgm:presLayoutVars>
      </dgm:prSet>
      <dgm:spPr>
        <a:prstGeom prst="rect">
          <a:avLst/>
        </a:prstGeom>
      </dgm:spPr>
      <dgm:t>
        <a:bodyPr/>
        <a:lstStyle/>
        <a:p>
          <a:endParaRPr lang="en-US"/>
        </a:p>
      </dgm:t>
    </dgm:pt>
    <dgm:pt modelId="{D1422501-30B5-4EEB-9E21-01DEE14D2EB6}" type="pres">
      <dgm:prSet presAssocID="{AE6E9122-6D8F-43A6-9546-6C32BD17CD3C}" presName="rootConnector" presStyleLbl="node4" presStyleIdx="0" presStyleCnt="11"/>
      <dgm:spPr/>
      <dgm:t>
        <a:bodyPr/>
        <a:lstStyle/>
        <a:p>
          <a:endParaRPr lang="en-US"/>
        </a:p>
      </dgm:t>
    </dgm:pt>
    <dgm:pt modelId="{ED35EBAF-3CE6-4ECF-857A-4925E1DB8B35}" type="pres">
      <dgm:prSet presAssocID="{AE6E9122-6D8F-43A6-9546-6C32BD17CD3C}" presName="hierChild4" presStyleCnt="0"/>
      <dgm:spPr/>
    </dgm:pt>
    <dgm:pt modelId="{BBA47A4B-5284-48C9-8EF6-3F844EBAE047}" type="pres">
      <dgm:prSet presAssocID="{917934C8-6DDA-46B9-840A-7A81EED5D86A}" presName="Name37" presStyleLbl="parChTrans1D4" presStyleIdx="1" presStyleCnt="11"/>
      <dgm:spPr>
        <a:custGeom>
          <a:avLst/>
          <a:gdLst/>
          <a:ahLst/>
          <a:cxnLst/>
          <a:rect l="0" t="0" r="0" b="0"/>
          <a:pathLst>
            <a:path>
              <a:moveTo>
                <a:pt x="0" y="0"/>
              </a:moveTo>
              <a:lnTo>
                <a:pt x="0" y="182199"/>
              </a:lnTo>
              <a:lnTo>
                <a:pt x="125304" y="182199"/>
              </a:lnTo>
            </a:path>
          </a:pathLst>
        </a:custGeom>
      </dgm:spPr>
      <dgm:t>
        <a:bodyPr/>
        <a:lstStyle/>
        <a:p>
          <a:endParaRPr lang="en-US"/>
        </a:p>
      </dgm:t>
    </dgm:pt>
    <dgm:pt modelId="{C326ACCE-A495-4C87-A0E8-53ED6FD6F6A7}" type="pres">
      <dgm:prSet presAssocID="{C84F6A93-1C3C-4178-ABB5-AA92A363D4C9}" presName="hierRoot2" presStyleCnt="0">
        <dgm:presLayoutVars>
          <dgm:hierBranch val="init"/>
        </dgm:presLayoutVars>
      </dgm:prSet>
      <dgm:spPr/>
    </dgm:pt>
    <dgm:pt modelId="{660271AA-D0CD-4ED9-80EC-86B8D0BD2E56}" type="pres">
      <dgm:prSet presAssocID="{C84F6A93-1C3C-4178-ABB5-AA92A363D4C9}" presName="rootComposite" presStyleCnt="0"/>
      <dgm:spPr/>
    </dgm:pt>
    <dgm:pt modelId="{DF9C986F-B03F-463C-8008-9E6D50C24F46}" type="pres">
      <dgm:prSet presAssocID="{C84F6A93-1C3C-4178-ABB5-AA92A363D4C9}" presName="rootText" presStyleLbl="node4" presStyleIdx="1" presStyleCnt="11" custScaleY="57963" custLinFactNeighborY="-27360">
        <dgm:presLayoutVars>
          <dgm:chPref val="3"/>
        </dgm:presLayoutVars>
      </dgm:prSet>
      <dgm:spPr>
        <a:prstGeom prst="rect">
          <a:avLst/>
        </a:prstGeom>
      </dgm:spPr>
      <dgm:t>
        <a:bodyPr/>
        <a:lstStyle/>
        <a:p>
          <a:endParaRPr lang="en-US"/>
        </a:p>
      </dgm:t>
    </dgm:pt>
    <dgm:pt modelId="{C2B6A5D1-F544-4FE7-8C49-96C670AB4D03}" type="pres">
      <dgm:prSet presAssocID="{C84F6A93-1C3C-4178-ABB5-AA92A363D4C9}" presName="rootConnector" presStyleLbl="node4" presStyleIdx="1" presStyleCnt="11"/>
      <dgm:spPr/>
      <dgm:t>
        <a:bodyPr/>
        <a:lstStyle/>
        <a:p>
          <a:endParaRPr lang="en-US"/>
        </a:p>
      </dgm:t>
    </dgm:pt>
    <dgm:pt modelId="{8D9F2AE1-0F6B-4923-AB34-87B439640A00}" type="pres">
      <dgm:prSet presAssocID="{C84F6A93-1C3C-4178-ABB5-AA92A363D4C9}" presName="hierChild4" presStyleCnt="0"/>
      <dgm:spPr/>
    </dgm:pt>
    <dgm:pt modelId="{4A1F2F7E-3F5F-4D5F-8229-A8EE8AB35680}" type="pres">
      <dgm:prSet presAssocID="{C84F6A93-1C3C-4178-ABB5-AA92A363D4C9}" presName="hierChild5" presStyleCnt="0"/>
      <dgm:spPr/>
    </dgm:pt>
    <dgm:pt modelId="{51E08927-7676-4B89-9F5A-D094FE8C8081}" type="pres">
      <dgm:prSet presAssocID="{A49C7DD7-6322-45AD-9F53-D965F598CBA5}" presName="Name37" presStyleLbl="parChTrans1D4" presStyleIdx="2" presStyleCnt="11"/>
      <dgm:spPr>
        <a:custGeom>
          <a:avLst/>
          <a:gdLst/>
          <a:ahLst/>
          <a:cxnLst/>
          <a:rect l="0" t="0" r="0" b="0"/>
          <a:pathLst>
            <a:path>
              <a:moveTo>
                <a:pt x="0" y="0"/>
              </a:moveTo>
              <a:lnTo>
                <a:pt x="0" y="406089"/>
              </a:lnTo>
              <a:lnTo>
                <a:pt x="125304" y="406089"/>
              </a:lnTo>
            </a:path>
          </a:pathLst>
        </a:custGeom>
      </dgm:spPr>
      <dgm:t>
        <a:bodyPr/>
        <a:lstStyle/>
        <a:p>
          <a:endParaRPr lang="en-US"/>
        </a:p>
      </dgm:t>
    </dgm:pt>
    <dgm:pt modelId="{B3EE50E2-7AFE-4CAF-94A9-C552E2E98F3F}" type="pres">
      <dgm:prSet presAssocID="{E157F458-55CA-4717-B932-A2EC260D49AA}" presName="hierRoot2" presStyleCnt="0">
        <dgm:presLayoutVars>
          <dgm:hierBranch val="init"/>
        </dgm:presLayoutVars>
      </dgm:prSet>
      <dgm:spPr/>
    </dgm:pt>
    <dgm:pt modelId="{FEDC78F8-359F-4984-AD6B-164E4CF71425}" type="pres">
      <dgm:prSet presAssocID="{E157F458-55CA-4717-B932-A2EC260D49AA}" presName="rootComposite" presStyleCnt="0"/>
      <dgm:spPr/>
    </dgm:pt>
    <dgm:pt modelId="{4A7836A9-BFCA-4331-A3DD-2186F5EBBBE9}" type="pres">
      <dgm:prSet presAssocID="{E157F458-55CA-4717-B932-A2EC260D49AA}" presName="rootText" presStyleLbl="node4" presStyleIdx="2" presStyleCnt="11" custScaleY="42763" custLinFactNeighborY="-66120">
        <dgm:presLayoutVars>
          <dgm:chPref val="3"/>
        </dgm:presLayoutVars>
      </dgm:prSet>
      <dgm:spPr>
        <a:prstGeom prst="rect">
          <a:avLst/>
        </a:prstGeom>
      </dgm:spPr>
      <dgm:t>
        <a:bodyPr/>
        <a:lstStyle/>
        <a:p>
          <a:endParaRPr lang="en-US"/>
        </a:p>
      </dgm:t>
    </dgm:pt>
    <dgm:pt modelId="{0EAE5447-6350-4CF7-A293-EF3976F63740}" type="pres">
      <dgm:prSet presAssocID="{E157F458-55CA-4717-B932-A2EC260D49AA}" presName="rootConnector" presStyleLbl="node4" presStyleIdx="2" presStyleCnt="11"/>
      <dgm:spPr/>
      <dgm:t>
        <a:bodyPr/>
        <a:lstStyle/>
        <a:p>
          <a:endParaRPr lang="en-US"/>
        </a:p>
      </dgm:t>
    </dgm:pt>
    <dgm:pt modelId="{38527558-DE20-4874-A34D-1EDA5EB73580}" type="pres">
      <dgm:prSet presAssocID="{E157F458-55CA-4717-B932-A2EC260D49AA}" presName="hierChild4" presStyleCnt="0"/>
      <dgm:spPr/>
    </dgm:pt>
    <dgm:pt modelId="{A3D2F709-87FF-43E9-81B9-0F3CCE924FD1}" type="pres">
      <dgm:prSet presAssocID="{E157F458-55CA-4717-B932-A2EC260D49AA}" presName="hierChild5" presStyleCnt="0"/>
      <dgm:spPr/>
    </dgm:pt>
    <dgm:pt modelId="{4CB59493-5DA7-4B93-BFD5-114597B736CF}" type="pres">
      <dgm:prSet presAssocID="{D7CF6579-E74A-45ED-AEAE-2F80F5C00CEB}" presName="Name37" presStyleLbl="parChTrans1D4" presStyleIdx="3" presStyleCnt="11"/>
      <dgm:spPr>
        <a:custGeom>
          <a:avLst/>
          <a:gdLst/>
          <a:ahLst/>
          <a:cxnLst/>
          <a:rect l="0" t="0" r="0" b="0"/>
          <a:pathLst>
            <a:path>
              <a:moveTo>
                <a:pt x="0" y="0"/>
              </a:moveTo>
              <a:lnTo>
                <a:pt x="0" y="622476"/>
              </a:lnTo>
              <a:lnTo>
                <a:pt x="125304" y="622476"/>
              </a:lnTo>
            </a:path>
          </a:pathLst>
        </a:custGeom>
      </dgm:spPr>
      <dgm:t>
        <a:bodyPr/>
        <a:lstStyle/>
        <a:p>
          <a:endParaRPr lang="en-US"/>
        </a:p>
      </dgm:t>
    </dgm:pt>
    <dgm:pt modelId="{1BAF4885-FB30-49A0-B8C1-1A7FBF0D5900}" type="pres">
      <dgm:prSet presAssocID="{643BEE3A-90E7-4C1C-B0EE-AE5D5D01D8DD}" presName="hierRoot2" presStyleCnt="0">
        <dgm:presLayoutVars>
          <dgm:hierBranch val="init"/>
        </dgm:presLayoutVars>
      </dgm:prSet>
      <dgm:spPr/>
    </dgm:pt>
    <dgm:pt modelId="{49C35FE1-BEBE-4129-8939-2C7827CBE610}" type="pres">
      <dgm:prSet presAssocID="{643BEE3A-90E7-4C1C-B0EE-AE5D5D01D8DD}" presName="rootComposite" presStyleCnt="0"/>
      <dgm:spPr/>
    </dgm:pt>
    <dgm:pt modelId="{67085D6D-619E-4E7B-973F-4A54A1F23094}" type="pres">
      <dgm:prSet presAssocID="{643BEE3A-90E7-4C1C-B0EE-AE5D5D01D8DD}" presName="rootText" presStyleLbl="node4" presStyleIdx="3" presStyleCnt="11" custScaleX="135715" custScaleY="49810" custLinFactY="-2600" custLinFactNeighborY="-100000">
        <dgm:presLayoutVars>
          <dgm:chPref val="3"/>
        </dgm:presLayoutVars>
      </dgm:prSet>
      <dgm:spPr>
        <a:prstGeom prst="rect">
          <a:avLst/>
        </a:prstGeom>
      </dgm:spPr>
      <dgm:t>
        <a:bodyPr/>
        <a:lstStyle/>
        <a:p>
          <a:endParaRPr lang="en-US"/>
        </a:p>
      </dgm:t>
    </dgm:pt>
    <dgm:pt modelId="{81CDDF23-9D87-4996-AEE5-2C085D149599}" type="pres">
      <dgm:prSet presAssocID="{643BEE3A-90E7-4C1C-B0EE-AE5D5D01D8DD}" presName="rootConnector" presStyleLbl="node4" presStyleIdx="3" presStyleCnt="11"/>
      <dgm:spPr/>
      <dgm:t>
        <a:bodyPr/>
        <a:lstStyle/>
        <a:p>
          <a:endParaRPr lang="en-US"/>
        </a:p>
      </dgm:t>
    </dgm:pt>
    <dgm:pt modelId="{50C38879-5BB5-463B-9762-379B1143043C}" type="pres">
      <dgm:prSet presAssocID="{643BEE3A-90E7-4C1C-B0EE-AE5D5D01D8DD}" presName="hierChild4" presStyleCnt="0"/>
      <dgm:spPr/>
    </dgm:pt>
    <dgm:pt modelId="{B1F84E29-E943-4451-88C5-A53A566EA68A}" type="pres">
      <dgm:prSet presAssocID="{643BEE3A-90E7-4C1C-B0EE-AE5D5D01D8DD}" presName="hierChild5" presStyleCnt="0"/>
      <dgm:spPr/>
    </dgm:pt>
    <dgm:pt modelId="{3FB1B9F7-9299-4694-BD8F-BB7F97CBBC41}" type="pres">
      <dgm:prSet presAssocID="{AE6E9122-6D8F-43A6-9546-6C32BD17CD3C}" presName="hierChild5" presStyleCnt="0"/>
      <dgm:spPr/>
    </dgm:pt>
    <dgm:pt modelId="{D1CAADC8-D189-45D0-B1D3-BEBB43EE1906}" type="pres">
      <dgm:prSet presAssocID="{545EA85D-2E62-40F1-81A4-E1CC605D1F93}" presName="Name37" presStyleLbl="parChTrans1D4" presStyleIdx="4" presStyleCnt="11"/>
      <dgm:spPr>
        <a:custGeom>
          <a:avLst/>
          <a:gdLst/>
          <a:ahLst/>
          <a:cxnLst/>
          <a:rect l="0" t="0" r="0" b="0"/>
          <a:pathLst>
            <a:path>
              <a:moveTo>
                <a:pt x="0" y="0"/>
              </a:moveTo>
              <a:lnTo>
                <a:pt x="0" y="87713"/>
              </a:lnTo>
              <a:lnTo>
                <a:pt x="505396" y="87713"/>
              </a:lnTo>
              <a:lnTo>
                <a:pt x="505396" y="175426"/>
              </a:lnTo>
            </a:path>
          </a:pathLst>
        </a:custGeom>
      </dgm:spPr>
      <dgm:t>
        <a:bodyPr/>
        <a:lstStyle/>
        <a:p>
          <a:endParaRPr lang="en-US"/>
        </a:p>
      </dgm:t>
    </dgm:pt>
    <dgm:pt modelId="{AF41D8BB-5877-4519-8CD6-E33404E587C8}" type="pres">
      <dgm:prSet presAssocID="{CB96525C-34F0-4C8F-B987-D7B609CEFD8A}" presName="hierRoot2" presStyleCnt="0">
        <dgm:presLayoutVars>
          <dgm:hierBranch val="init"/>
        </dgm:presLayoutVars>
      </dgm:prSet>
      <dgm:spPr/>
    </dgm:pt>
    <dgm:pt modelId="{5FDBC9D8-9484-4FC8-B94A-A1AB4564B6F4}" type="pres">
      <dgm:prSet presAssocID="{CB96525C-34F0-4C8F-B987-D7B609CEFD8A}" presName="rootComposite" presStyleCnt="0"/>
      <dgm:spPr/>
    </dgm:pt>
    <dgm:pt modelId="{FEF0D4DC-4BF0-41A7-B35F-F0E25882996D}" type="pres">
      <dgm:prSet presAssocID="{CB96525C-34F0-4C8F-B987-D7B609CEFD8A}" presName="rootText" presStyleLbl="node4" presStyleIdx="4" presStyleCnt="11">
        <dgm:presLayoutVars>
          <dgm:chPref val="3"/>
        </dgm:presLayoutVars>
      </dgm:prSet>
      <dgm:spPr>
        <a:prstGeom prst="rect">
          <a:avLst/>
        </a:prstGeom>
      </dgm:spPr>
      <dgm:t>
        <a:bodyPr/>
        <a:lstStyle/>
        <a:p>
          <a:endParaRPr lang="en-US"/>
        </a:p>
      </dgm:t>
    </dgm:pt>
    <dgm:pt modelId="{FD0DF8F1-37B7-4141-91E1-2B3690048455}" type="pres">
      <dgm:prSet presAssocID="{CB96525C-34F0-4C8F-B987-D7B609CEFD8A}" presName="rootConnector" presStyleLbl="node4" presStyleIdx="4" presStyleCnt="11"/>
      <dgm:spPr/>
      <dgm:t>
        <a:bodyPr/>
        <a:lstStyle/>
        <a:p>
          <a:endParaRPr lang="en-US"/>
        </a:p>
      </dgm:t>
    </dgm:pt>
    <dgm:pt modelId="{00C19849-74D8-464E-9D82-BE0BD5378A70}" type="pres">
      <dgm:prSet presAssocID="{CB96525C-34F0-4C8F-B987-D7B609CEFD8A}" presName="hierChild4" presStyleCnt="0"/>
      <dgm:spPr/>
    </dgm:pt>
    <dgm:pt modelId="{B8370FA1-276C-4F14-89F6-6A8EFF05651A}" type="pres">
      <dgm:prSet presAssocID="{CB96525C-34F0-4C8F-B987-D7B609CEFD8A}" presName="hierChild5" presStyleCnt="0"/>
      <dgm:spPr/>
    </dgm:pt>
    <dgm:pt modelId="{0BDFE944-7718-4965-A971-061F0FA7F68C}" type="pres">
      <dgm:prSet presAssocID="{D65ABA97-4AE0-41B0-9D30-72324BAE7B08}" presName="hierChild5" presStyleCnt="0"/>
      <dgm:spPr/>
    </dgm:pt>
    <dgm:pt modelId="{49FB13E8-3947-47D0-90E1-0F416E3F9FE7}" type="pres">
      <dgm:prSet presAssocID="{372D9EB8-EDA0-466C-88CA-8470F01D6146}" presName="Name37" presStyleLbl="parChTrans1D3" presStyleIdx="1" presStyleCnt="12"/>
      <dgm:spPr>
        <a:custGeom>
          <a:avLst/>
          <a:gdLst/>
          <a:ahLst/>
          <a:cxnLst/>
          <a:rect l="0" t="0" r="0" b="0"/>
          <a:pathLst>
            <a:path>
              <a:moveTo>
                <a:pt x="0" y="0"/>
              </a:moveTo>
              <a:lnTo>
                <a:pt x="0" y="87713"/>
              </a:lnTo>
              <a:lnTo>
                <a:pt x="484311" y="87713"/>
              </a:lnTo>
              <a:lnTo>
                <a:pt x="484311" y="175426"/>
              </a:lnTo>
            </a:path>
          </a:pathLst>
        </a:custGeom>
      </dgm:spPr>
      <dgm:t>
        <a:bodyPr/>
        <a:lstStyle/>
        <a:p>
          <a:endParaRPr lang="en-US"/>
        </a:p>
      </dgm:t>
    </dgm:pt>
    <dgm:pt modelId="{C97F7E10-A5F0-41BE-BF08-2485D2462145}" type="pres">
      <dgm:prSet presAssocID="{518B3EE2-0A4B-4306-A8F7-6EE44CAC2FA5}" presName="hierRoot2" presStyleCnt="0">
        <dgm:presLayoutVars>
          <dgm:hierBranch val="init"/>
        </dgm:presLayoutVars>
      </dgm:prSet>
      <dgm:spPr/>
    </dgm:pt>
    <dgm:pt modelId="{9D46E897-9A06-4FDB-BA7B-FF441FF7AAD8}" type="pres">
      <dgm:prSet presAssocID="{518B3EE2-0A4B-4306-A8F7-6EE44CAC2FA5}" presName="rootComposite" presStyleCnt="0"/>
      <dgm:spPr/>
    </dgm:pt>
    <dgm:pt modelId="{6E898B72-C2A1-4978-BC9D-B72BD99C141F}" type="pres">
      <dgm:prSet presAssocID="{518B3EE2-0A4B-4306-A8F7-6EE44CAC2FA5}" presName="rootText" presStyleLbl="node3" presStyleIdx="1" presStyleCnt="12" custLinFactNeighborX="-2524">
        <dgm:presLayoutVars>
          <dgm:chPref val="3"/>
        </dgm:presLayoutVars>
      </dgm:prSet>
      <dgm:spPr>
        <a:prstGeom prst="rect">
          <a:avLst/>
        </a:prstGeom>
      </dgm:spPr>
      <dgm:t>
        <a:bodyPr/>
        <a:lstStyle/>
        <a:p>
          <a:endParaRPr lang="en-US"/>
        </a:p>
      </dgm:t>
    </dgm:pt>
    <dgm:pt modelId="{4A16CE0F-2A8D-425A-A96A-C159820D25EC}" type="pres">
      <dgm:prSet presAssocID="{518B3EE2-0A4B-4306-A8F7-6EE44CAC2FA5}" presName="rootConnector" presStyleLbl="node3" presStyleIdx="1" presStyleCnt="12"/>
      <dgm:spPr/>
      <dgm:t>
        <a:bodyPr/>
        <a:lstStyle/>
        <a:p>
          <a:endParaRPr lang="en-US"/>
        </a:p>
      </dgm:t>
    </dgm:pt>
    <dgm:pt modelId="{A44ACFA6-30D4-42E6-897F-FA6FE214B122}" type="pres">
      <dgm:prSet presAssocID="{518B3EE2-0A4B-4306-A8F7-6EE44CAC2FA5}" presName="hierChild4" presStyleCnt="0"/>
      <dgm:spPr/>
    </dgm:pt>
    <dgm:pt modelId="{BE738296-D934-4C1E-9A4C-04FE8FEB0AC3}" type="pres">
      <dgm:prSet presAssocID="{518B3EE2-0A4B-4306-A8F7-6EE44CAC2FA5}" presName="hierChild5" presStyleCnt="0"/>
      <dgm:spPr/>
    </dgm:pt>
    <dgm:pt modelId="{B3CF798F-E3B5-474F-AFA5-DC016E1003DB}" type="pres">
      <dgm:prSet presAssocID="{E54868C9-140C-4A19-BAEC-67C946A77CE6}" presName="hierChild5" presStyleCnt="0"/>
      <dgm:spPr/>
    </dgm:pt>
    <dgm:pt modelId="{0AF551E0-0B59-4092-85B1-ED281FAEBF4F}" type="pres">
      <dgm:prSet presAssocID="{B239C9AB-919E-4797-B695-A415D9DD3329}" presName="Name37" presStyleLbl="parChTrans1D2" presStyleIdx="1" presStyleCnt="7"/>
      <dgm:spPr>
        <a:custGeom>
          <a:avLst/>
          <a:gdLst/>
          <a:ahLst/>
          <a:cxnLst/>
          <a:rect l="0" t="0" r="0" b="0"/>
          <a:pathLst>
            <a:path>
              <a:moveTo>
                <a:pt x="1054829" y="0"/>
              </a:moveTo>
              <a:lnTo>
                <a:pt x="1054829" y="1658822"/>
              </a:lnTo>
              <a:lnTo>
                <a:pt x="0" y="1658822"/>
              </a:lnTo>
              <a:lnTo>
                <a:pt x="0" y="1746535"/>
              </a:lnTo>
            </a:path>
          </a:pathLst>
        </a:custGeom>
      </dgm:spPr>
      <dgm:t>
        <a:bodyPr/>
        <a:lstStyle/>
        <a:p>
          <a:endParaRPr lang="en-US"/>
        </a:p>
      </dgm:t>
    </dgm:pt>
    <dgm:pt modelId="{9DA6B043-4036-4FCD-82FF-2238FA678A32}" type="pres">
      <dgm:prSet presAssocID="{43EE8A62-18DA-478A-83DF-D48EDD89756F}" presName="hierRoot2" presStyleCnt="0">
        <dgm:presLayoutVars>
          <dgm:hierBranch val="init"/>
        </dgm:presLayoutVars>
      </dgm:prSet>
      <dgm:spPr/>
    </dgm:pt>
    <dgm:pt modelId="{A4673AA8-3318-44B4-8930-639E883B30D2}" type="pres">
      <dgm:prSet presAssocID="{43EE8A62-18DA-478A-83DF-D48EDD89756F}" presName="rootComposite" presStyleCnt="0"/>
      <dgm:spPr/>
    </dgm:pt>
    <dgm:pt modelId="{EFD1B059-2B89-4C28-B2FA-96298CDF3515}" type="pres">
      <dgm:prSet presAssocID="{43EE8A62-18DA-478A-83DF-D48EDD89756F}" presName="rootText" presStyleLbl="node2" presStyleIdx="1" presStyleCnt="4" custScaleX="123414" custScaleY="133502">
        <dgm:presLayoutVars>
          <dgm:chPref val="3"/>
        </dgm:presLayoutVars>
      </dgm:prSet>
      <dgm:spPr>
        <a:prstGeom prst="rect">
          <a:avLst/>
        </a:prstGeom>
      </dgm:spPr>
      <dgm:t>
        <a:bodyPr/>
        <a:lstStyle/>
        <a:p>
          <a:endParaRPr lang="en-US"/>
        </a:p>
      </dgm:t>
    </dgm:pt>
    <dgm:pt modelId="{8D4FD5E5-CD95-4E87-92F8-AA36188587E3}" type="pres">
      <dgm:prSet presAssocID="{43EE8A62-18DA-478A-83DF-D48EDD89756F}" presName="rootConnector" presStyleLbl="node2" presStyleIdx="1" presStyleCnt="4"/>
      <dgm:spPr/>
      <dgm:t>
        <a:bodyPr/>
        <a:lstStyle/>
        <a:p>
          <a:endParaRPr lang="en-US"/>
        </a:p>
      </dgm:t>
    </dgm:pt>
    <dgm:pt modelId="{8D4A36FD-41B2-49F9-8B7C-44FBD473FFD3}" type="pres">
      <dgm:prSet presAssocID="{43EE8A62-18DA-478A-83DF-D48EDD89756F}" presName="hierChild4" presStyleCnt="0"/>
      <dgm:spPr/>
    </dgm:pt>
    <dgm:pt modelId="{99F69763-FC12-43AE-96FB-08F0B3C9C2BA}" type="pres">
      <dgm:prSet presAssocID="{E6797B0A-4B3E-4852-9666-153E95683AE5}" presName="Name37" presStyleLbl="parChTrans1D3" presStyleIdx="2" presStyleCnt="12"/>
      <dgm:spPr>
        <a:custGeom>
          <a:avLst/>
          <a:gdLst/>
          <a:ahLst/>
          <a:cxnLst/>
          <a:rect l="0" t="0" r="0" b="0"/>
          <a:pathLst>
            <a:path>
              <a:moveTo>
                <a:pt x="0" y="0"/>
              </a:moveTo>
              <a:lnTo>
                <a:pt x="0" y="384268"/>
              </a:lnTo>
              <a:lnTo>
                <a:pt x="126074" y="384268"/>
              </a:lnTo>
            </a:path>
          </a:pathLst>
        </a:custGeom>
      </dgm:spPr>
      <dgm:t>
        <a:bodyPr/>
        <a:lstStyle/>
        <a:p>
          <a:endParaRPr lang="en-US"/>
        </a:p>
      </dgm:t>
    </dgm:pt>
    <dgm:pt modelId="{B26E5F05-6B67-4CA9-9915-365EA8975F86}" type="pres">
      <dgm:prSet presAssocID="{04846279-BD99-4EC4-AFB9-EAFAFB49A825}" presName="hierRoot2" presStyleCnt="0">
        <dgm:presLayoutVars>
          <dgm:hierBranch val="init"/>
        </dgm:presLayoutVars>
      </dgm:prSet>
      <dgm:spPr/>
    </dgm:pt>
    <dgm:pt modelId="{3647CA4E-CB92-4113-80FD-531D5D4E798C}" type="pres">
      <dgm:prSet presAssocID="{04846279-BD99-4EC4-AFB9-EAFAFB49A825}" presName="rootComposite" presStyleCnt="0"/>
      <dgm:spPr/>
    </dgm:pt>
    <dgm:pt modelId="{88F9CCEB-3752-4A4E-BF48-5A4E42C63002}" type="pres">
      <dgm:prSet presAssocID="{04846279-BD99-4EC4-AFB9-EAFAFB49A825}" presName="rootText" presStyleLbl="node3" presStyleIdx="2" presStyleCnt="12" custLinFactNeighborX="-3420">
        <dgm:presLayoutVars>
          <dgm:chPref val="3"/>
        </dgm:presLayoutVars>
      </dgm:prSet>
      <dgm:spPr>
        <a:prstGeom prst="rect">
          <a:avLst/>
        </a:prstGeom>
      </dgm:spPr>
      <dgm:t>
        <a:bodyPr/>
        <a:lstStyle/>
        <a:p>
          <a:endParaRPr lang="en-US"/>
        </a:p>
      </dgm:t>
    </dgm:pt>
    <dgm:pt modelId="{7793CD99-0E9B-4F75-875F-B0C97E6525D0}" type="pres">
      <dgm:prSet presAssocID="{04846279-BD99-4EC4-AFB9-EAFAFB49A825}" presName="rootConnector" presStyleLbl="node3" presStyleIdx="2" presStyleCnt="12"/>
      <dgm:spPr/>
      <dgm:t>
        <a:bodyPr/>
        <a:lstStyle/>
        <a:p>
          <a:endParaRPr lang="en-US"/>
        </a:p>
      </dgm:t>
    </dgm:pt>
    <dgm:pt modelId="{AABF1A42-BC75-4227-B507-2B2EACD43BAF}" type="pres">
      <dgm:prSet presAssocID="{04846279-BD99-4EC4-AFB9-EAFAFB49A825}" presName="hierChild4" presStyleCnt="0"/>
      <dgm:spPr/>
    </dgm:pt>
    <dgm:pt modelId="{49DD9BF8-E04B-4557-8FF9-7F77D5229923}" type="pres">
      <dgm:prSet presAssocID="{04846279-BD99-4EC4-AFB9-EAFAFB49A825}" presName="hierChild5" presStyleCnt="0"/>
      <dgm:spPr/>
    </dgm:pt>
    <dgm:pt modelId="{9EA3C29C-AB39-4743-9320-2E1FA5CF8E2B}" type="pres">
      <dgm:prSet presAssocID="{E73912D0-F574-4C42-AC03-B116EE26BAD4}" presName="Name37" presStyleLbl="parChTrans1D3" presStyleIdx="3" presStyleCnt="12"/>
      <dgm:spPr>
        <a:custGeom>
          <a:avLst/>
          <a:gdLst/>
          <a:ahLst/>
          <a:cxnLst/>
          <a:rect l="0" t="0" r="0" b="0"/>
          <a:pathLst>
            <a:path>
              <a:moveTo>
                <a:pt x="0" y="0"/>
              </a:moveTo>
              <a:lnTo>
                <a:pt x="0" y="977377"/>
              </a:lnTo>
              <a:lnTo>
                <a:pt x="126074" y="977377"/>
              </a:lnTo>
            </a:path>
          </a:pathLst>
        </a:custGeom>
      </dgm:spPr>
      <dgm:t>
        <a:bodyPr/>
        <a:lstStyle/>
        <a:p>
          <a:endParaRPr lang="en-US"/>
        </a:p>
      </dgm:t>
    </dgm:pt>
    <dgm:pt modelId="{53C0A279-CCA7-45BE-B22D-095B84CC280A}" type="pres">
      <dgm:prSet presAssocID="{4CADC246-1AF8-4583-BBEE-9138203B71FD}" presName="hierRoot2" presStyleCnt="0">
        <dgm:presLayoutVars>
          <dgm:hierBranch val="init"/>
        </dgm:presLayoutVars>
      </dgm:prSet>
      <dgm:spPr/>
    </dgm:pt>
    <dgm:pt modelId="{CE4A877F-5C2D-46C7-A427-AEA62C13AF13}" type="pres">
      <dgm:prSet presAssocID="{4CADC246-1AF8-4583-BBEE-9138203B71FD}" presName="rootComposite" presStyleCnt="0"/>
      <dgm:spPr/>
    </dgm:pt>
    <dgm:pt modelId="{3B83FBE6-166A-4ACE-A73C-0A1196BD8E5B}" type="pres">
      <dgm:prSet presAssocID="{4CADC246-1AF8-4583-BBEE-9138203B71FD}" presName="rootText" presStyleLbl="node3" presStyleIdx="3" presStyleCnt="12" custLinFactNeighborX="-3420">
        <dgm:presLayoutVars>
          <dgm:chPref val="3"/>
        </dgm:presLayoutVars>
      </dgm:prSet>
      <dgm:spPr>
        <a:prstGeom prst="rect">
          <a:avLst/>
        </a:prstGeom>
      </dgm:spPr>
      <dgm:t>
        <a:bodyPr/>
        <a:lstStyle/>
        <a:p>
          <a:endParaRPr lang="en-US"/>
        </a:p>
      </dgm:t>
    </dgm:pt>
    <dgm:pt modelId="{C91F6CCC-46DA-460F-9CC2-8049E1982B0A}" type="pres">
      <dgm:prSet presAssocID="{4CADC246-1AF8-4583-BBEE-9138203B71FD}" presName="rootConnector" presStyleLbl="node3" presStyleIdx="3" presStyleCnt="12"/>
      <dgm:spPr/>
      <dgm:t>
        <a:bodyPr/>
        <a:lstStyle/>
        <a:p>
          <a:endParaRPr lang="en-US"/>
        </a:p>
      </dgm:t>
    </dgm:pt>
    <dgm:pt modelId="{A571DCAE-1587-4028-848D-DA9C88EDD531}" type="pres">
      <dgm:prSet presAssocID="{4CADC246-1AF8-4583-BBEE-9138203B71FD}" presName="hierChild4" presStyleCnt="0"/>
      <dgm:spPr/>
    </dgm:pt>
    <dgm:pt modelId="{6113CDE3-52E6-4528-843D-BAFB99430E2B}" type="pres">
      <dgm:prSet presAssocID="{4CADC246-1AF8-4583-BBEE-9138203B71FD}" presName="hierChild5" presStyleCnt="0"/>
      <dgm:spPr/>
    </dgm:pt>
    <dgm:pt modelId="{60DD4A4B-1197-47CB-90C8-E8A9BFEA3363}" type="pres">
      <dgm:prSet presAssocID="{914D5AFB-F483-4CD4-B033-F3EEFD174E61}" presName="Name37" presStyleLbl="parChTrans1D3" presStyleIdx="4" presStyleCnt="12"/>
      <dgm:spPr>
        <a:custGeom>
          <a:avLst/>
          <a:gdLst/>
          <a:ahLst/>
          <a:cxnLst/>
          <a:rect l="0" t="0" r="0" b="0"/>
          <a:pathLst>
            <a:path>
              <a:moveTo>
                <a:pt x="0" y="0"/>
              </a:moveTo>
              <a:lnTo>
                <a:pt x="0" y="1570486"/>
              </a:lnTo>
              <a:lnTo>
                <a:pt x="126074" y="1570486"/>
              </a:lnTo>
            </a:path>
          </a:pathLst>
        </a:custGeom>
      </dgm:spPr>
      <dgm:t>
        <a:bodyPr/>
        <a:lstStyle/>
        <a:p>
          <a:endParaRPr lang="en-US"/>
        </a:p>
      </dgm:t>
    </dgm:pt>
    <dgm:pt modelId="{49AB536A-90FC-453A-93E8-1F9D58DC475E}" type="pres">
      <dgm:prSet presAssocID="{378B5D5C-41BA-4A27-83FB-EDB245A14F75}" presName="hierRoot2" presStyleCnt="0">
        <dgm:presLayoutVars>
          <dgm:hierBranch val="init"/>
        </dgm:presLayoutVars>
      </dgm:prSet>
      <dgm:spPr/>
    </dgm:pt>
    <dgm:pt modelId="{FBA68B13-F353-46E1-962B-686D2710199C}" type="pres">
      <dgm:prSet presAssocID="{378B5D5C-41BA-4A27-83FB-EDB245A14F75}" presName="rootComposite" presStyleCnt="0"/>
      <dgm:spPr/>
    </dgm:pt>
    <dgm:pt modelId="{95B97C16-668C-4C59-8898-31DAD5531B8F}" type="pres">
      <dgm:prSet presAssocID="{378B5D5C-41BA-4A27-83FB-EDB245A14F75}" presName="rootText" presStyleLbl="node3" presStyleIdx="4" presStyleCnt="12" custLinFactNeighborX="-3420">
        <dgm:presLayoutVars>
          <dgm:chPref val="3"/>
        </dgm:presLayoutVars>
      </dgm:prSet>
      <dgm:spPr>
        <a:prstGeom prst="rect">
          <a:avLst/>
        </a:prstGeom>
      </dgm:spPr>
      <dgm:t>
        <a:bodyPr/>
        <a:lstStyle/>
        <a:p>
          <a:endParaRPr lang="en-US"/>
        </a:p>
      </dgm:t>
    </dgm:pt>
    <dgm:pt modelId="{82D2D4BB-5903-453E-B5C7-A30402331B49}" type="pres">
      <dgm:prSet presAssocID="{378B5D5C-41BA-4A27-83FB-EDB245A14F75}" presName="rootConnector" presStyleLbl="node3" presStyleIdx="4" presStyleCnt="12"/>
      <dgm:spPr/>
      <dgm:t>
        <a:bodyPr/>
        <a:lstStyle/>
        <a:p>
          <a:endParaRPr lang="en-US"/>
        </a:p>
      </dgm:t>
    </dgm:pt>
    <dgm:pt modelId="{38C0B400-2350-433F-A9A2-D05F8793ACA3}" type="pres">
      <dgm:prSet presAssocID="{378B5D5C-41BA-4A27-83FB-EDB245A14F75}" presName="hierChild4" presStyleCnt="0"/>
      <dgm:spPr/>
    </dgm:pt>
    <dgm:pt modelId="{81F6F8C4-3038-454E-9640-CAB3C6D0763D}" type="pres">
      <dgm:prSet presAssocID="{378B5D5C-41BA-4A27-83FB-EDB245A14F75}" presName="hierChild5" presStyleCnt="0"/>
      <dgm:spPr/>
    </dgm:pt>
    <dgm:pt modelId="{36654C1A-5E7A-4ABD-A5EA-AFA3530DF8CB}" type="pres">
      <dgm:prSet presAssocID="{51306523-066C-4BDE-8F79-1FF6F3F5C2D9}" presName="Name37" presStyleLbl="parChTrans1D3" presStyleIdx="5" presStyleCnt="12"/>
      <dgm:spPr>
        <a:custGeom>
          <a:avLst/>
          <a:gdLst/>
          <a:ahLst/>
          <a:cxnLst/>
          <a:rect l="0" t="0" r="0" b="0"/>
          <a:pathLst>
            <a:path>
              <a:moveTo>
                <a:pt x="0" y="0"/>
              </a:moveTo>
              <a:lnTo>
                <a:pt x="0" y="2163596"/>
              </a:lnTo>
              <a:lnTo>
                <a:pt x="126074" y="2163596"/>
              </a:lnTo>
            </a:path>
          </a:pathLst>
        </a:custGeom>
      </dgm:spPr>
      <dgm:t>
        <a:bodyPr/>
        <a:lstStyle/>
        <a:p>
          <a:endParaRPr lang="en-US"/>
        </a:p>
      </dgm:t>
    </dgm:pt>
    <dgm:pt modelId="{4A341232-7427-4632-BF17-FABEFEC70787}" type="pres">
      <dgm:prSet presAssocID="{785F7836-3356-4548-A1D3-FC53E4C21114}" presName="hierRoot2" presStyleCnt="0">
        <dgm:presLayoutVars>
          <dgm:hierBranch val="init"/>
        </dgm:presLayoutVars>
      </dgm:prSet>
      <dgm:spPr/>
    </dgm:pt>
    <dgm:pt modelId="{999E2971-48CC-4040-9E3D-01C90DABD4A6}" type="pres">
      <dgm:prSet presAssocID="{785F7836-3356-4548-A1D3-FC53E4C21114}" presName="rootComposite" presStyleCnt="0"/>
      <dgm:spPr/>
    </dgm:pt>
    <dgm:pt modelId="{A22E2247-5EB5-4435-B741-492DD54AAA0D}" type="pres">
      <dgm:prSet presAssocID="{785F7836-3356-4548-A1D3-FC53E4C21114}" presName="rootText" presStyleLbl="node3" presStyleIdx="5" presStyleCnt="12" custLinFactNeighborX="-3420">
        <dgm:presLayoutVars>
          <dgm:chPref val="3"/>
        </dgm:presLayoutVars>
      </dgm:prSet>
      <dgm:spPr>
        <a:prstGeom prst="rect">
          <a:avLst/>
        </a:prstGeom>
      </dgm:spPr>
      <dgm:t>
        <a:bodyPr/>
        <a:lstStyle/>
        <a:p>
          <a:endParaRPr lang="en-US"/>
        </a:p>
      </dgm:t>
    </dgm:pt>
    <dgm:pt modelId="{1031BE8D-E8C6-4E93-B4BA-958563CAE728}" type="pres">
      <dgm:prSet presAssocID="{785F7836-3356-4548-A1D3-FC53E4C21114}" presName="rootConnector" presStyleLbl="node3" presStyleIdx="5" presStyleCnt="12"/>
      <dgm:spPr/>
      <dgm:t>
        <a:bodyPr/>
        <a:lstStyle/>
        <a:p>
          <a:endParaRPr lang="en-US"/>
        </a:p>
      </dgm:t>
    </dgm:pt>
    <dgm:pt modelId="{7C622CED-A02D-4E74-8E61-06BA20FF6E59}" type="pres">
      <dgm:prSet presAssocID="{785F7836-3356-4548-A1D3-FC53E4C21114}" presName="hierChild4" presStyleCnt="0"/>
      <dgm:spPr/>
    </dgm:pt>
    <dgm:pt modelId="{F34AB00A-8CA5-4333-84A9-522494EE8C65}" type="pres">
      <dgm:prSet presAssocID="{785F7836-3356-4548-A1D3-FC53E4C21114}" presName="hierChild5" presStyleCnt="0"/>
      <dgm:spPr/>
    </dgm:pt>
    <dgm:pt modelId="{736118E3-D86D-454E-B9EF-5BB75281F399}" type="pres">
      <dgm:prSet presAssocID="{43EE8A62-18DA-478A-83DF-D48EDD89756F}" presName="hierChild5" presStyleCnt="0"/>
      <dgm:spPr/>
    </dgm:pt>
    <dgm:pt modelId="{08A2B2EE-E885-46E0-A458-78E5135B47FE}" type="pres">
      <dgm:prSet presAssocID="{272834E2-4D8D-46B0-8B01-2534090E25B4}" presName="Name37" presStyleLbl="parChTrans1D2" presStyleIdx="2" presStyleCnt="7"/>
      <dgm:spPr>
        <a:custGeom>
          <a:avLst/>
          <a:gdLst/>
          <a:ahLst/>
          <a:cxnLst/>
          <a:rect l="0" t="0" r="0" b="0"/>
          <a:pathLst>
            <a:path>
              <a:moveTo>
                <a:pt x="0" y="0"/>
              </a:moveTo>
              <a:lnTo>
                <a:pt x="0" y="1658822"/>
              </a:lnTo>
              <a:lnTo>
                <a:pt x="492405" y="1658822"/>
              </a:lnTo>
              <a:lnTo>
                <a:pt x="492405" y="1746535"/>
              </a:lnTo>
            </a:path>
          </a:pathLst>
        </a:custGeom>
      </dgm:spPr>
      <dgm:t>
        <a:bodyPr/>
        <a:lstStyle/>
        <a:p>
          <a:endParaRPr lang="en-US"/>
        </a:p>
      </dgm:t>
    </dgm:pt>
    <dgm:pt modelId="{2E55CDF5-9B47-48CA-9A46-14A907F1A64B}" type="pres">
      <dgm:prSet presAssocID="{CB268833-B78A-491F-9006-4021B9CA1F90}" presName="hierRoot2" presStyleCnt="0">
        <dgm:presLayoutVars>
          <dgm:hierBranch val="init"/>
        </dgm:presLayoutVars>
      </dgm:prSet>
      <dgm:spPr/>
    </dgm:pt>
    <dgm:pt modelId="{FE642954-28B6-49AF-9DDC-0B8C5E2AD218}" type="pres">
      <dgm:prSet presAssocID="{CB268833-B78A-491F-9006-4021B9CA1F90}" presName="rootComposite" presStyleCnt="0"/>
      <dgm:spPr/>
    </dgm:pt>
    <dgm:pt modelId="{61BD411D-B5BA-4FE2-93AA-E20AC9C3BB2A}" type="pres">
      <dgm:prSet presAssocID="{CB268833-B78A-491F-9006-4021B9CA1F90}" presName="rootText" presStyleLbl="node2" presStyleIdx="2" presStyleCnt="4" custScaleX="117460" custScaleY="128483" custLinFactNeighborX="-15430">
        <dgm:presLayoutVars>
          <dgm:chPref val="3"/>
        </dgm:presLayoutVars>
      </dgm:prSet>
      <dgm:spPr>
        <a:prstGeom prst="rect">
          <a:avLst/>
        </a:prstGeom>
      </dgm:spPr>
      <dgm:t>
        <a:bodyPr/>
        <a:lstStyle/>
        <a:p>
          <a:endParaRPr lang="en-US"/>
        </a:p>
      </dgm:t>
    </dgm:pt>
    <dgm:pt modelId="{13782DBF-B763-461E-8C76-6C5F9C01CC2F}" type="pres">
      <dgm:prSet presAssocID="{CB268833-B78A-491F-9006-4021B9CA1F90}" presName="rootConnector" presStyleLbl="node2" presStyleIdx="2" presStyleCnt="4"/>
      <dgm:spPr/>
      <dgm:t>
        <a:bodyPr/>
        <a:lstStyle/>
        <a:p>
          <a:endParaRPr lang="en-US"/>
        </a:p>
      </dgm:t>
    </dgm:pt>
    <dgm:pt modelId="{C789F7F2-5B8C-4A49-8215-67A5EC178B7F}" type="pres">
      <dgm:prSet presAssocID="{CB268833-B78A-491F-9006-4021B9CA1F90}" presName="hierChild4" presStyleCnt="0"/>
      <dgm:spPr/>
    </dgm:pt>
    <dgm:pt modelId="{BB4D3502-219A-4E99-875F-CB8338968B0B}" type="pres">
      <dgm:prSet presAssocID="{8A28346F-56B0-483D-A7A7-804047642BAD}" presName="Name37" presStyleLbl="parChTrans1D3" presStyleIdx="6" presStyleCnt="12"/>
      <dgm:spPr>
        <a:custGeom>
          <a:avLst/>
          <a:gdLst/>
          <a:ahLst/>
          <a:cxnLst/>
          <a:rect l="0" t="0" r="0" b="0"/>
          <a:pathLst>
            <a:path>
              <a:moveTo>
                <a:pt x="505396" y="0"/>
              </a:moveTo>
              <a:lnTo>
                <a:pt x="505396" y="87713"/>
              </a:lnTo>
              <a:lnTo>
                <a:pt x="0" y="87713"/>
              </a:lnTo>
              <a:lnTo>
                <a:pt x="0" y="175426"/>
              </a:lnTo>
            </a:path>
          </a:pathLst>
        </a:custGeom>
      </dgm:spPr>
      <dgm:t>
        <a:bodyPr/>
        <a:lstStyle/>
        <a:p>
          <a:endParaRPr lang="en-US"/>
        </a:p>
      </dgm:t>
    </dgm:pt>
    <dgm:pt modelId="{217B1104-830E-4BE3-8E19-17747810BB45}" type="pres">
      <dgm:prSet presAssocID="{D0D1E901-E26D-4F73-A418-B9FBF9B91F57}" presName="hierRoot2" presStyleCnt="0">
        <dgm:presLayoutVars>
          <dgm:hierBranch val="init"/>
        </dgm:presLayoutVars>
      </dgm:prSet>
      <dgm:spPr/>
    </dgm:pt>
    <dgm:pt modelId="{453E979E-E8AA-4F77-B35A-709492C6CB3A}" type="pres">
      <dgm:prSet presAssocID="{D0D1E901-E26D-4F73-A418-B9FBF9B91F57}" presName="rootComposite" presStyleCnt="0"/>
      <dgm:spPr/>
    </dgm:pt>
    <dgm:pt modelId="{D9BAF9B5-C849-46F8-A6AF-A22F6B24EA80}" type="pres">
      <dgm:prSet presAssocID="{D0D1E901-E26D-4F73-A418-B9FBF9B91F57}" presName="rootText" presStyleLbl="node3" presStyleIdx="6" presStyleCnt="12" custLinFactNeighborX="-15430">
        <dgm:presLayoutVars>
          <dgm:chPref val="3"/>
        </dgm:presLayoutVars>
      </dgm:prSet>
      <dgm:spPr>
        <a:prstGeom prst="rect">
          <a:avLst/>
        </a:prstGeom>
      </dgm:spPr>
      <dgm:t>
        <a:bodyPr/>
        <a:lstStyle/>
        <a:p>
          <a:endParaRPr lang="en-US"/>
        </a:p>
      </dgm:t>
    </dgm:pt>
    <dgm:pt modelId="{CD9ADDB4-62FC-4CE6-A6BD-B0D4943C788D}" type="pres">
      <dgm:prSet presAssocID="{D0D1E901-E26D-4F73-A418-B9FBF9B91F57}" presName="rootConnector" presStyleLbl="node3" presStyleIdx="6" presStyleCnt="12"/>
      <dgm:spPr/>
      <dgm:t>
        <a:bodyPr/>
        <a:lstStyle/>
        <a:p>
          <a:endParaRPr lang="en-US"/>
        </a:p>
      </dgm:t>
    </dgm:pt>
    <dgm:pt modelId="{BDBA8C72-D1DD-45A2-8F36-908C26B3FCE8}" type="pres">
      <dgm:prSet presAssocID="{D0D1E901-E26D-4F73-A418-B9FBF9B91F57}" presName="hierChild4" presStyleCnt="0"/>
      <dgm:spPr/>
    </dgm:pt>
    <dgm:pt modelId="{4EBB550F-591F-4C75-B6C6-03BD2C4EA828}" type="pres">
      <dgm:prSet presAssocID="{F82BBC31-A4B5-4809-83D0-E6C89AE509B7}" presName="Name37" presStyleLbl="parChTrans1D4" presStyleIdx="5" presStyleCnt="11"/>
      <dgm:spPr>
        <a:custGeom>
          <a:avLst/>
          <a:gdLst/>
          <a:ahLst/>
          <a:cxnLst/>
          <a:rect l="0" t="0" r="0" b="0"/>
          <a:pathLst>
            <a:path>
              <a:moveTo>
                <a:pt x="0" y="0"/>
              </a:moveTo>
              <a:lnTo>
                <a:pt x="0" y="384268"/>
              </a:lnTo>
              <a:lnTo>
                <a:pt x="125304" y="384268"/>
              </a:lnTo>
            </a:path>
          </a:pathLst>
        </a:custGeom>
      </dgm:spPr>
      <dgm:t>
        <a:bodyPr/>
        <a:lstStyle/>
        <a:p>
          <a:endParaRPr lang="en-US"/>
        </a:p>
      </dgm:t>
    </dgm:pt>
    <dgm:pt modelId="{97099669-D4B5-413C-8444-849263EE07DC}" type="pres">
      <dgm:prSet presAssocID="{E60CF7D2-6950-40AA-AE40-A409ECFEE994}" presName="hierRoot2" presStyleCnt="0">
        <dgm:presLayoutVars>
          <dgm:hierBranch val="init"/>
        </dgm:presLayoutVars>
      </dgm:prSet>
      <dgm:spPr/>
    </dgm:pt>
    <dgm:pt modelId="{19F535A4-3043-4989-A4B2-7CA786625B1C}" type="pres">
      <dgm:prSet presAssocID="{E60CF7D2-6950-40AA-AE40-A409ECFEE994}" presName="rootComposite" presStyleCnt="0"/>
      <dgm:spPr/>
    </dgm:pt>
    <dgm:pt modelId="{D0623EC8-05A7-4ECC-9718-14DCF598A9A3}" type="pres">
      <dgm:prSet presAssocID="{E60CF7D2-6950-40AA-AE40-A409ECFEE994}" presName="rootText" presStyleLbl="node4" presStyleIdx="5" presStyleCnt="11" custLinFactNeighborX="-15430">
        <dgm:presLayoutVars>
          <dgm:chPref val="3"/>
        </dgm:presLayoutVars>
      </dgm:prSet>
      <dgm:spPr>
        <a:prstGeom prst="rect">
          <a:avLst/>
        </a:prstGeom>
      </dgm:spPr>
      <dgm:t>
        <a:bodyPr/>
        <a:lstStyle/>
        <a:p>
          <a:endParaRPr lang="en-US"/>
        </a:p>
      </dgm:t>
    </dgm:pt>
    <dgm:pt modelId="{1D8F91F6-46B9-42BC-A1B2-DBAB5A8E0361}" type="pres">
      <dgm:prSet presAssocID="{E60CF7D2-6950-40AA-AE40-A409ECFEE994}" presName="rootConnector" presStyleLbl="node4" presStyleIdx="5" presStyleCnt="11"/>
      <dgm:spPr/>
      <dgm:t>
        <a:bodyPr/>
        <a:lstStyle/>
        <a:p>
          <a:endParaRPr lang="en-US"/>
        </a:p>
      </dgm:t>
    </dgm:pt>
    <dgm:pt modelId="{B884AF2B-B89D-4EBD-971E-B3D83A35412D}" type="pres">
      <dgm:prSet presAssocID="{E60CF7D2-6950-40AA-AE40-A409ECFEE994}" presName="hierChild4" presStyleCnt="0"/>
      <dgm:spPr/>
    </dgm:pt>
    <dgm:pt modelId="{7D8227AE-5DC1-42E1-9DF2-2B86B8C815E4}" type="pres">
      <dgm:prSet presAssocID="{E60CF7D2-6950-40AA-AE40-A409ECFEE994}" presName="hierChild5" presStyleCnt="0"/>
      <dgm:spPr/>
    </dgm:pt>
    <dgm:pt modelId="{F03C1DAB-A3E6-4DFB-8F80-4723408DA0BB}" type="pres">
      <dgm:prSet presAssocID="{B879B5F5-E990-42A3-A2C7-FA0B0DB08B18}" presName="Name37" presStyleLbl="parChTrans1D4" presStyleIdx="6" presStyleCnt="11"/>
      <dgm:spPr>
        <a:custGeom>
          <a:avLst/>
          <a:gdLst/>
          <a:ahLst/>
          <a:cxnLst/>
          <a:rect l="0" t="0" r="0" b="0"/>
          <a:pathLst>
            <a:path>
              <a:moveTo>
                <a:pt x="0" y="0"/>
              </a:moveTo>
              <a:lnTo>
                <a:pt x="0" y="977377"/>
              </a:lnTo>
              <a:lnTo>
                <a:pt x="125304" y="977377"/>
              </a:lnTo>
            </a:path>
          </a:pathLst>
        </a:custGeom>
      </dgm:spPr>
      <dgm:t>
        <a:bodyPr/>
        <a:lstStyle/>
        <a:p>
          <a:endParaRPr lang="en-US"/>
        </a:p>
      </dgm:t>
    </dgm:pt>
    <dgm:pt modelId="{0BA07540-3C13-48B9-97D7-AFCA5090E195}" type="pres">
      <dgm:prSet presAssocID="{68393761-0892-4401-BDD1-34E58A4B3DC7}" presName="hierRoot2" presStyleCnt="0">
        <dgm:presLayoutVars>
          <dgm:hierBranch val="init"/>
        </dgm:presLayoutVars>
      </dgm:prSet>
      <dgm:spPr/>
    </dgm:pt>
    <dgm:pt modelId="{34A788D6-6F7F-486C-B64D-54C9BCF1B564}" type="pres">
      <dgm:prSet presAssocID="{68393761-0892-4401-BDD1-34E58A4B3DC7}" presName="rootComposite" presStyleCnt="0"/>
      <dgm:spPr/>
    </dgm:pt>
    <dgm:pt modelId="{9F102F88-867D-4B04-A2D5-A62B0ACF864A}" type="pres">
      <dgm:prSet presAssocID="{68393761-0892-4401-BDD1-34E58A4B3DC7}" presName="rootText" presStyleLbl="node4" presStyleIdx="6" presStyleCnt="11" custLinFactNeighborX="-15430">
        <dgm:presLayoutVars>
          <dgm:chPref val="3"/>
        </dgm:presLayoutVars>
      </dgm:prSet>
      <dgm:spPr>
        <a:prstGeom prst="rect">
          <a:avLst/>
        </a:prstGeom>
      </dgm:spPr>
      <dgm:t>
        <a:bodyPr/>
        <a:lstStyle/>
        <a:p>
          <a:endParaRPr lang="en-US"/>
        </a:p>
      </dgm:t>
    </dgm:pt>
    <dgm:pt modelId="{FB8AB034-8F40-4510-BDEF-F12A527E129E}" type="pres">
      <dgm:prSet presAssocID="{68393761-0892-4401-BDD1-34E58A4B3DC7}" presName="rootConnector" presStyleLbl="node4" presStyleIdx="6" presStyleCnt="11"/>
      <dgm:spPr/>
      <dgm:t>
        <a:bodyPr/>
        <a:lstStyle/>
        <a:p>
          <a:endParaRPr lang="en-US"/>
        </a:p>
      </dgm:t>
    </dgm:pt>
    <dgm:pt modelId="{0FB3464D-7A29-4899-B410-9A9D48AC4CD2}" type="pres">
      <dgm:prSet presAssocID="{68393761-0892-4401-BDD1-34E58A4B3DC7}" presName="hierChild4" presStyleCnt="0"/>
      <dgm:spPr/>
    </dgm:pt>
    <dgm:pt modelId="{EF98D139-0CC0-4F94-92CF-7BBB2FEDA4E6}" type="pres">
      <dgm:prSet presAssocID="{68393761-0892-4401-BDD1-34E58A4B3DC7}" presName="hierChild5" presStyleCnt="0"/>
      <dgm:spPr/>
    </dgm:pt>
    <dgm:pt modelId="{75A1D501-03EC-47CD-AF88-FE83BFEF5ADF}" type="pres">
      <dgm:prSet presAssocID="{839FDBD7-E50E-4B6C-8548-C106D8D76CCD}" presName="Name37" presStyleLbl="parChTrans1D4" presStyleIdx="7" presStyleCnt="11"/>
      <dgm:spPr>
        <a:custGeom>
          <a:avLst/>
          <a:gdLst/>
          <a:ahLst/>
          <a:cxnLst/>
          <a:rect l="0" t="0" r="0" b="0"/>
          <a:pathLst>
            <a:path>
              <a:moveTo>
                <a:pt x="0" y="0"/>
              </a:moveTo>
              <a:lnTo>
                <a:pt x="0" y="1570486"/>
              </a:lnTo>
              <a:lnTo>
                <a:pt x="125304" y="1570486"/>
              </a:lnTo>
            </a:path>
          </a:pathLst>
        </a:custGeom>
      </dgm:spPr>
      <dgm:t>
        <a:bodyPr/>
        <a:lstStyle/>
        <a:p>
          <a:endParaRPr lang="en-US"/>
        </a:p>
      </dgm:t>
    </dgm:pt>
    <dgm:pt modelId="{293B60C3-47DF-45E1-8E7E-D13A7D2B51B6}" type="pres">
      <dgm:prSet presAssocID="{8CD0B9C7-C99C-4162-9160-C974BD7B48B7}" presName="hierRoot2" presStyleCnt="0">
        <dgm:presLayoutVars>
          <dgm:hierBranch val="init"/>
        </dgm:presLayoutVars>
      </dgm:prSet>
      <dgm:spPr/>
    </dgm:pt>
    <dgm:pt modelId="{ACC3E346-61C1-4648-9719-DC7621D5D124}" type="pres">
      <dgm:prSet presAssocID="{8CD0B9C7-C99C-4162-9160-C974BD7B48B7}" presName="rootComposite" presStyleCnt="0"/>
      <dgm:spPr/>
    </dgm:pt>
    <dgm:pt modelId="{334CA33B-5138-4402-9675-07EFD966D65E}" type="pres">
      <dgm:prSet presAssocID="{8CD0B9C7-C99C-4162-9160-C974BD7B48B7}" presName="rootText" presStyleLbl="node4" presStyleIdx="7" presStyleCnt="11" custLinFactNeighborX="-15430">
        <dgm:presLayoutVars>
          <dgm:chPref val="3"/>
        </dgm:presLayoutVars>
      </dgm:prSet>
      <dgm:spPr>
        <a:prstGeom prst="rect">
          <a:avLst/>
        </a:prstGeom>
      </dgm:spPr>
      <dgm:t>
        <a:bodyPr/>
        <a:lstStyle/>
        <a:p>
          <a:endParaRPr lang="en-US"/>
        </a:p>
      </dgm:t>
    </dgm:pt>
    <dgm:pt modelId="{4A05503E-6CB2-4808-989A-8B3D517A91AB}" type="pres">
      <dgm:prSet presAssocID="{8CD0B9C7-C99C-4162-9160-C974BD7B48B7}" presName="rootConnector" presStyleLbl="node4" presStyleIdx="7" presStyleCnt="11"/>
      <dgm:spPr/>
      <dgm:t>
        <a:bodyPr/>
        <a:lstStyle/>
        <a:p>
          <a:endParaRPr lang="en-US"/>
        </a:p>
      </dgm:t>
    </dgm:pt>
    <dgm:pt modelId="{77F33149-DEF1-46C2-895B-7F5CE38A5518}" type="pres">
      <dgm:prSet presAssocID="{8CD0B9C7-C99C-4162-9160-C974BD7B48B7}" presName="hierChild4" presStyleCnt="0"/>
      <dgm:spPr/>
    </dgm:pt>
    <dgm:pt modelId="{40CDCDFA-E993-4AB0-A588-BA4863C30EEA}" type="pres">
      <dgm:prSet presAssocID="{8CD0B9C7-C99C-4162-9160-C974BD7B48B7}" presName="hierChild5" presStyleCnt="0"/>
      <dgm:spPr/>
    </dgm:pt>
    <dgm:pt modelId="{25AE9994-4974-4C7A-A1F2-3EE550FA15FB}" type="pres">
      <dgm:prSet presAssocID="{D0D1E901-E26D-4F73-A418-B9FBF9B91F57}" presName="hierChild5" presStyleCnt="0"/>
      <dgm:spPr/>
    </dgm:pt>
    <dgm:pt modelId="{AB760641-AF63-4640-BA5C-8BAC73EB745B}" type="pres">
      <dgm:prSet presAssocID="{695A5BE4-7571-4787-98E3-6180834B4FF1}" presName="Name37" presStyleLbl="parChTrans1D3" presStyleIdx="7" presStyleCnt="12"/>
      <dgm:spPr>
        <a:custGeom>
          <a:avLst/>
          <a:gdLst/>
          <a:ahLst/>
          <a:cxnLst/>
          <a:rect l="0" t="0" r="0" b="0"/>
          <a:pathLst>
            <a:path>
              <a:moveTo>
                <a:pt x="0" y="0"/>
              </a:moveTo>
              <a:lnTo>
                <a:pt x="0" y="87713"/>
              </a:lnTo>
              <a:lnTo>
                <a:pt x="533965" y="87713"/>
              </a:lnTo>
              <a:lnTo>
                <a:pt x="533965" y="175426"/>
              </a:lnTo>
            </a:path>
          </a:pathLst>
        </a:custGeom>
      </dgm:spPr>
      <dgm:t>
        <a:bodyPr/>
        <a:lstStyle/>
        <a:p>
          <a:endParaRPr lang="en-US"/>
        </a:p>
      </dgm:t>
    </dgm:pt>
    <dgm:pt modelId="{3B7B9F95-F6EC-4D51-9771-8A5731B5EC2C}" type="pres">
      <dgm:prSet presAssocID="{0A2E8791-4942-44A2-9D8D-2C0D711CA52B}" presName="hierRoot2" presStyleCnt="0">
        <dgm:presLayoutVars>
          <dgm:hierBranch val="init"/>
        </dgm:presLayoutVars>
      </dgm:prSet>
      <dgm:spPr/>
    </dgm:pt>
    <dgm:pt modelId="{290FA2EF-1BFE-4337-B488-FC32C0661263}" type="pres">
      <dgm:prSet presAssocID="{0A2E8791-4942-44A2-9D8D-2C0D711CA52B}" presName="rootComposite" presStyleCnt="0"/>
      <dgm:spPr/>
    </dgm:pt>
    <dgm:pt modelId="{5B060F21-011C-49B9-B351-A2D195B0B974}" type="pres">
      <dgm:prSet presAssocID="{0A2E8791-4942-44A2-9D8D-2C0D711CA52B}" presName="rootText" presStyleLbl="node3" presStyleIdx="7" presStyleCnt="12" custLinFactNeighborX="-12010">
        <dgm:presLayoutVars>
          <dgm:chPref val="3"/>
        </dgm:presLayoutVars>
      </dgm:prSet>
      <dgm:spPr>
        <a:prstGeom prst="rect">
          <a:avLst/>
        </a:prstGeom>
      </dgm:spPr>
      <dgm:t>
        <a:bodyPr/>
        <a:lstStyle/>
        <a:p>
          <a:endParaRPr lang="en-US"/>
        </a:p>
      </dgm:t>
    </dgm:pt>
    <dgm:pt modelId="{A8DC808D-309F-431D-9360-C8F1790DD975}" type="pres">
      <dgm:prSet presAssocID="{0A2E8791-4942-44A2-9D8D-2C0D711CA52B}" presName="rootConnector" presStyleLbl="node3" presStyleIdx="7" presStyleCnt="12"/>
      <dgm:spPr/>
      <dgm:t>
        <a:bodyPr/>
        <a:lstStyle/>
        <a:p>
          <a:endParaRPr lang="en-US"/>
        </a:p>
      </dgm:t>
    </dgm:pt>
    <dgm:pt modelId="{3713017E-AF6C-4A83-9820-7EA66F63562B}" type="pres">
      <dgm:prSet presAssocID="{0A2E8791-4942-44A2-9D8D-2C0D711CA52B}" presName="hierChild4" presStyleCnt="0"/>
      <dgm:spPr/>
    </dgm:pt>
    <dgm:pt modelId="{13634E80-DA99-4826-A333-050E843F5832}" type="pres">
      <dgm:prSet presAssocID="{1425BD64-D851-4BB7-88DC-4898EB843802}" presName="Name37" presStyleLbl="parChTrans1D4" presStyleIdx="8" presStyleCnt="11"/>
      <dgm:spPr>
        <a:custGeom>
          <a:avLst/>
          <a:gdLst/>
          <a:ahLst/>
          <a:cxnLst/>
          <a:rect l="0" t="0" r="0" b="0"/>
          <a:pathLst>
            <a:path>
              <a:moveTo>
                <a:pt x="0" y="0"/>
              </a:moveTo>
              <a:lnTo>
                <a:pt x="0" y="384268"/>
              </a:lnTo>
              <a:lnTo>
                <a:pt x="125304" y="384268"/>
              </a:lnTo>
            </a:path>
          </a:pathLst>
        </a:custGeom>
      </dgm:spPr>
      <dgm:t>
        <a:bodyPr/>
        <a:lstStyle/>
        <a:p>
          <a:endParaRPr lang="en-US"/>
        </a:p>
      </dgm:t>
    </dgm:pt>
    <dgm:pt modelId="{48ED9DA9-EE92-47B7-8119-D76A73A2B009}" type="pres">
      <dgm:prSet presAssocID="{0435B7B2-1E2A-47CE-B995-D052D8662168}" presName="hierRoot2" presStyleCnt="0">
        <dgm:presLayoutVars>
          <dgm:hierBranch val="init"/>
        </dgm:presLayoutVars>
      </dgm:prSet>
      <dgm:spPr/>
    </dgm:pt>
    <dgm:pt modelId="{EB229D2C-FC53-4AAA-8983-4CCF98228211}" type="pres">
      <dgm:prSet presAssocID="{0435B7B2-1E2A-47CE-B995-D052D8662168}" presName="rootComposite" presStyleCnt="0"/>
      <dgm:spPr/>
    </dgm:pt>
    <dgm:pt modelId="{D7409927-5655-4D52-AD1C-C2743346A9EF}" type="pres">
      <dgm:prSet presAssocID="{0435B7B2-1E2A-47CE-B995-D052D8662168}" presName="rootText" presStyleLbl="node4" presStyleIdx="8" presStyleCnt="11" custLinFactNeighborX="-12010">
        <dgm:presLayoutVars>
          <dgm:chPref val="3"/>
        </dgm:presLayoutVars>
      </dgm:prSet>
      <dgm:spPr>
        <a:prstGeom prst="rect">
          <a:avLst/>
        </a:prstGeom>
      </dgm:spPr>
      <dgm:t>
        <a:bodyPr/>
        <a:lstStyle/>
        <a:p>
          <a:endParaRPr lang="en-US"/>
        </a:p>
      </dgm:t>
    </dgm:pt>
    <dgm:pt modelId="{44EDFAF7-76E8-480E-BDB0-BDF3B2714C17}" type="pres">
      <dgm:prSet presAssocID="{0435B7B2-1E2A-47CE-B995-D052D8662168}" presName="rootConnector" presStyleLbl="node4" presStyleIdx="8" presStyleCnt="11"/>
      <dgm:spPr/>
      <dgm:t>
        <a:bodyPr/>
        <a:lstStyle/>
        <a:p>
          <a:endParaRPr lang="en-US"/>
        </a:p>
      </dgm:t>
    </dgm:pt>
    <dgm:pt modelId="{82BBDE8C-CCB3-4B7E-BB5E-7B1B96A77B69}" type="pres">
      <dgm:prSet presAssocID="{0435B7B2-1E2A-47CE-B995-D052D8662168}" presName="hierChild4" presStyleCnt="0"/>
      <dgm:spPr/>
    </dgm:pt>
    <dgm:pt modelId="{2299691B-2F02-49C9-A41D-9F63521ED570}" type="pres">
      <dgm:prSet presAssocID="{0435B7B2-1E2A-47CE-B995-D052D8662168}" presName="hierChild5" presStyleCnt="0"/>
      <dgm:spPr/>
    </dgm:pt>
    <dgm:pt modelId="{6AA63314-5BAA-443D-A18C-6D50DA55CF15}" type="pres">
      <dgm:prSet presAssocID="{632512B5-0FDF-40D2-8352-ED1B72FACC08}" presName="Name37" presStyleLbl="parChTrans1D4" presStyleIdx="9" presStyleCnt="11"/>
      <dgm:spPr>
        <a:custGeom>
          <a:avLst/>
          <a:gdLst/>
          <a:ahLst/>
          <a:cxnLst/>
          <a:rect l="0" t="0" r="0" b="0"/>
          <a:pathLst>
            <a:path>
              <a:moveTo>
                <a:pt x="0" y="0"/>
              </a:moveTo>
              <a:lnTo>
                <a:pt x="0" y="977377"/>
              </a:lnTo>
              <a:lnTo>
                <a:pt x="125304" y="977377"/>
              </a:lnTo>
            </a:path>
          </a:pathLst>
        </a:custGeom>
      </dgm:spPr>
      <dgm:t>
        <a:bodyPr/>
        <a:lstStyle/>
        <a:p>
          <a:endParaRPr lang="en-US"/>
        </a:p>
      </dgm:t>
    </dgm:pt>
    <dgm:pt modelId="{5B528D11-AF49-4FDC-B7BF-224EF57E8A03}" type="pres">
      <dgm:prSet presAssocID="{B7475DF8-AA58-49B4-9650-3F04C1EC23A2}" presName="hierRoot2" presStyleCnt="0">
        <dgm:presLayoutVars>
          <dgm:hierBranch val="init"/>
        </dgm:presLayoutVars>
      </dgm:prSet>
      <dgm:spPr/>
    </dgm:pt>
    <dgm:pt modelId="{36D498A4-BDBC-4B41-9C53-DC26CDD3C069}" type="pres">
      <dgm:prSet presAssocID="{B7475DF8-AA58-49B4-9650-3F04C1EC23A2}" presName="rootComposite" presStyleCnt="0"/>
      <dgm:spPr/>
    </dgm:pt>
    <dgm:pt modelId="{5AB89745-3124-42DC-8F13-41F2E85B0D98}" type="pres">
      <dgm:prSet presAssocID="{B7475DF8-AA58-49B4-9650-3F04C1EC23A2}" presName="rootText" presStyleLbl="node4" presStyleIdx="9" presStyleCnt="11" custLinFactNeighborX="-12010">
        <dgm:presLayoutVars>
          <dgm:chPref val="3"/>
        </dgm:presLayoutVars>
      </dgm:prSet>
      <dgm:spPr>
        <a:prstGeom prst="rect">
          <a:avLst/>
        </a:prstGeom>
      </dgm:spPr>
      <dgm:t>
        <a:bodyPr/>
        <a:lstStyle/>
        <a:p>
          <a:endParaRPr lang="en-US"/>
        </a:p>
      </dgm:t>
    </dgm:pt>
    <dgm:pt modelId="{36DE295E-21C4-42CA-8349-CC0304EFAA44}" type="pres">
      <dgm:prSet presAssocID="{B7475DF8-AA58-49B4-9650-3F04C1EC23A2}" presName="rootConnector" presStyleLbl="node4" presStyleIdx="9" presStyleCnt="11"/>
      <dgm:spPr/>
      <dgm:t>
        <a:bodyPr/>
        <a:lstStyle/>
        <a:p>
          <a:endParaRPr lang="en-US"/>
        </a:p>
      </dgm:t>
    </dgm:pt>
    <dgm:pt modelId="{29404C2F-38AA-4FF2-A0B5-59F44BEEEE3F}" type="pres">
      <dgm:prSet presAssocID="{B7475DF8-AA58-49B4-9650-3F04C1EC23A2}" presName="hierChild4" presStyleCnt="0"/>
      <dgm:spPr/>
    </dgm:pt>
    <dgm:pt modelId="{725FF191-5BA3-4125-96B7-9598347FCA1F}" type="pres">
      <dgm:prSet presAssocID="{B7475DF8-AA58-49B4-9650-3F04C1EC23A2}" presName="hierChild5" presStyleCnt="0"/>
      <dgm:spPr/>
    </dgm:pt>
    <dgm:pt modelId="{622F7EB3-23ED-4F87-BAD3-B654D3C1AF8C}" type="pres">
      <dgm:prSet presAssocID="{50772105-3496-4F0C-9027-FD49F664851E}" presName="Name37" presStyleLbl="parChTrans1D4" presStyleIdx="10" presStyleCnt="11"/>
      <dgm:spPr>
        <a:custGeom>
          <a:avLst/>
          <a:gdLst/>
          <a:ahLst/>
          <a:cxnLst/>
          <a:rect l="0" t="0" r="0" b="0"/>
          <a:pathLst>
            <a:path>
              <a:moveTo>
                <a:pt x="0" y="0"/>
              </a:moveTo>
              <a:lnTo>
                <a:pt x="0" y="1570486"/>
              </a:lnTo>
              <a:lnTo>
                <a:pt x="125304" y="1570486"/>
              </a:lnTo>
            </a:path>
          </a:pathLst>
        </a:custGeom>
      </dgm:spPr>
      <dgm:t>
        <a:bodyPr/>
        <a:lstStyle/>
        <a:p>
          <a:endParaRPr lang="en-US"/>
        </a:p>
      </dgm:t>
    </dgm:pt>
    <dgm:pt modelId="{97E896DF-1A0E-49BE-9BE2-F206AB034FE5}" type="pres">
      <dgm:prSet presAssocID="{EA0433D3-85F2-411A-B66B-A4F5E3B820D2}" presName="hierRoot2" presStyleCnt="0">
        <dgm:presLayoutVars>
          <dgm:hierBranch val="init"/>
        </dgm:presLayoutVars>
      </dgm:prSet>
      <dgm:spPr/>
    </dgm:pt>
    <dgm:pt modelId="{1F511F40-CDAF-433A-BDF3-A0585F7355E4}" type="pres">
      <dgm:prSet presAssocID="{EA0433D3-85F2-411A-B66B-A4F5E3B820D2}" presName="rootComposite" presStyleCnt="0"/>
      <dgm:spPr/>
    </dgm:pt>
    <dgm:pt modelId="{AC58D904-358F-44BF-9780-E06527527972}" type="pres">
      <dgm:prSet presAssocID="{EA0433D3-85F2-411A-B66B-A4F5E3B820D2}" presName="rootText" presStyleLbl="node4" presStyleIdx="10" presStyleCnt="11" custLinFactNeighborX="-12010">
        <dgm:presLayoutVars>
          <dgm:chPref val="3"/>
        </dgm:presLayoutVars>
      </dgm:prSet>
      <dgm:spPr>
        <a:prstGeom prst="rect">
          <a:avLst/>
        </a:prstGeom>
      </dgm:spPr>
      <dgm:t>
        <a:bodyPr/>
        <a:lstStyle/>
        <a:p>
          <a:endParaRPr lang="en-US"/>
        </a:p>
      </dgm:t>
    </dgm:pt>
    <dgm:pt modelId="{7B0922C8-4CDB-49F0-829E-78C11A5F589E}" type="pres">
      <dgm:prSet presAssocID="{EA0433D3-85F2-411A-B66B-A4F5E3B820D2}" presName="rootConnector" presStyleLbl="node4" presStyleIdx="10" presStyleCnt="11"/>
      <dgm:spPr/>
      <dgm:t>
        <a:bodyPr/>
        <a:lstStyle/>
        <a:p>
          <a:endParaRPr lang="en-US"/>
        </a:p>
      </dgm:t>
    </dgm:pt>
    <dgm:pt modelId="{6AF06AF4-9647-4ADF-8A81-6B89D5A1D760}" type="pres">
      <dgm:prSet presAssocID="{EA0433D3-85F2-411A-B66B-A4F5E3B820D2}" presName="hierChild4" presStyleCnt="0"/>
      <dgm:spPr/>
    </dgm:pt>
    <dgm:pt modelId="{3AE17C44-BB0B-4959-BE1B-49D37B14C19A}" type="pres">
      <dgm:prSet presAssocID="{EA0433D3-85F2-411A-B66B-A4F5E3B820D2}" presName="hierChild5" presStyleCnt="0"/>
      <dgm:spPr/>
    </dgm:pt>
    <dgm:pt modelId="{3B0BBCE5-A813-4B97-BEA4-CC5534D4FB93}" type="pres">
      <dgm:prSet presAssocID="{0A2E8791-4942-44A2-9D8D-2C0D711CA52B}" presName="hierChild5" presStyleCnt="0"/>
      <dgm:spPr/>
    </dgm:pt>
    <dgm:pt modelId="{723D9459-62E4-4F0B-917C-28B57603BC6B}" type="pres">
      <dgm:prSet presAssocID="{CB268833-B78A-491F-9006-4021B9CA1F90}" presName="hierChild5" presStyleCnt="0"/>
      <dgm:spPr/>
    </dgm:pt>
    <dgm:pt modelId="{7AE6516C-345E-429E-8094-6BED340CDA17}" type="pres">
      <dgm:prSet presAssocID="{5824A23F-3D34-443D-AF04-5CF6CF994590}" presName="Name37" presStyleLbl="parChTrans1D2" presStyleIdx="3" presStyleCnt="7"/>
      <dgm:spPr>
        <a:custGeom>
          <a:avLst/>
          <a:gdLst/>
          <a:ahLst/>
          <a:cxnLst/>
          <a:rect l="0" t="0" r="0" b="0"/>
          <a:pathLst>
            <a:path>
              <a:moveTo>
                <a:pt x="0" y="0"/>
              </a:moveTo>
              <a:lnTo>
                <a:pt x="0" y="1658822"/>
              </a:lnTo>
              <a:lnTo>
                <a:pt x="2260424" y="1658822"/>
              </a:lnTo>
              <a:lnTo>
                <a:pt x="2260424" y="1746535"/>
              </a:lnTo>
            </a:path>
          </a:pathLst>
        </a:custGeom>
      </dgm:spPr>
      <dgm:t>
        <a:bodyPr/>
        <a:lstStyle/>
        <a:p>
          <a:endParaRPr lang="en-US"/>
        </a:p>
      </dgm:t>
    </dgm:pt>
    <dgm:pt modelId="{85DF192F-A118-4250-A301-817B32CEC21F}" type="pres">
      <dgm:prSet presAssocID="{B28A357D-6AE2-4C65-AA93-A03592E9A741}" presName="hierRoot2" presStyleCnt="0">
        <dgm:presLayoutVars>
          <dgm:hierBranch val="init"/>
        </dgm:presLayoutVars>
      </dgm:prSet>
      <dgm:spPr/>
    </dgm:pt>
    <dgm:pt modelId="{F8160C53-DA90-47D3-96E1-29A835CEF503}" type="pres">
      <dgm:prSet presAssocID="{B28A357D-6AE2-4C65-AA93-A03592E9A741}" presName="rootComposite" presStyleCnt="0"/>
      <dgm:spPr/>
    </dgm:pt>
    <dgm:pt modelId="{087C703C-0AA9-40A7-BA08-C203685BBBFD}" type="pres">
      <dgm:prSet presAssocID="{B28A357D-6AE2-4C65-AA93-A03592E9A741}" presName="rootText" presStyleLbl="node2" presStyleIdx="3" presStyleCnt="4" custScaleX="158865" custScaleY="125984">
        <dgm:presLayoutVars>
          <dgm:chPref val="3"/>
        </dgm:presLayoutVars>
      </dgm:prSet>
      <dgm:spPr>
        <a:prstGeom prst="rect">
          <a:avLst/>
        </a:prstGeom>
      </dgm:spPr>
      <dgm:t>
        <a:bodyPr/>
        <a:lstStyle/>
        <a:p>
          <a:endParaRPr lang="en-US"/>
        </a:p>
      </dgm:t>
    </dgm:pt>
    <dgm:pt modelId="{EDA86691-B3EA-49A4-AD45-0C6B595BDBE4}" type="pres">
      <dgm:prSet presAssocID="{B28A357D-6AE2-4C65-AA93-A03592E9A741}" presName="rootConnector" presStyleLbl="node2" presStyleIdx="3" presStyleCnt="4"/>
      <dgm:spPr/>
      <dgm:t>
        <a:bodyPr/>
        <a:lstStyle/>
        <a:p>
          <a:endParaRPr lang="en-US"/>
        </a:p>
      </dgm:t>
    </dgm:pt>
    <dgm:pt modelId="{E448CDE4-C635-43CF-B2E0-30B61E754AC3}" type="pres">
      <dgm:prSet presAssocID="{B28A357D-6AE2-4C65-AA93-A03592E9A741}" presName="hierChild4" presStyleCnt="0"/>
      <dgm:spPr/>
    </dgm:pt>
    <dgm:pt modelId="{8E77F5A3-3B6D-4261-B785-A4DF5E55630F}" type="pres">
      <dgm:prSet presAssocID="{DE427058-80C7-437B-924C-3AF4EAD60762}" presName="Name37" presStyleLbl="parChTrans1D3" presStyleIdx="8" presStyleCnt="12"/>
      <dgm:spPr>
        <a:custGeom>
          <a:avLst/>
          <a:gdLst/>
          <a:ahLst/>
          <a:cxnLst/>
          <a:rect l="0" t="0" r="0" b="0"/>
          <a:pathLst>
            <a:path>
              <a:moveTo>
                <a:pt x="0" y="0"/>
              </a:moveTo>
              <a:lnTo>
                <a:pt x="0" y="384268"/>
              </a:lnTo>
              <a:lnTo>
                <a:pt x="160972" y="384268"/>
              </a:lnTo>
            </a:path>
          </a:pathLst>
        </a:custGeom>
      </dgm:spPr>
      <dgm:t>
        <a:bodyPr/>
        <a:lstStyle/>
        <a:p>
          <a:endParaRPr lang="en-US"/>
        </a:p>
      </dgm:t>
    </dgm:pt>
    <dgm:pt modelId="{DE60245B-76CD-46E4-8788-B79617254AB0}" type="pres">
      <dgm:prSet presAssocID="{E497ABDE-1B0E-45CD-979A-F5D2052D333A}" presName="hierRoot2" presStyleCnt="0">
        <dgm:presLayoutVars>
          <dgm:hierBranch val="init"/>
        </dgm:presLayoutVars>
      </dgm:prSet>
      <dgm:spPr/>
    </dgm:pt>
    <dgm:pt modelId="{16894091-4BFD-45CB-9F17-9543BA1E51BB}" type="pres">
      <dgm:prSet presAssocID="{E497ABDE-1B0E-45CD-979A-F5D2052D333A}" presName="rootComposite" presStyleCnt="0"/>
      <dgm:spPr/>
    </dgm:pt>
    <dgm:pt modelId="{85383612-8D33-404D-9B3A-9A9D3D9DE127}" type="pres">
      <dgm:prSet presAssocID="{E497ABDE-1B0E-45CD-979A-F5D2052D333A}" presName="rootText" presStyleLbl="node3" presStyleIdx="8" presStyleCnt="12" custLinFactNeighborX="-4560">
        <dgm:presLayoutVars>
          <dgm:chPref val="3"/>
        </dgm:presLayoutVars>
      </dgm:prSet>
      <dgm:spPr>
        <a:prstGeom prst="rect">
          <a:avLst/>
        </a:prstGeom>
      </dgm:spPr>
      <dgm:t>
        <a:bodyPr/>
        <a:lstStyle/>
        <a:p>
          <a:endParaRPr lang="en-US"/>
        </a:p>
      </dgm:t>
    </dgm:pt>
    <dgm:pt modelId="{2A2F3560-FB81-4FD6-919D-0FD00F788A95}" type="pres">
      <dgm:prSet presAssocID="{E497ABDE-1B0E-45CD-979A-F5D2052D333A}" presName="rootConnector" presStyleLbl="node3" presStyleIdx="8" presStyleCnt="12"/>
      <dgm:spPr/>
      <dgm:t>
        <a:bodyPr/>
        <a:lstStyle/>
        <a:p>
          <a:endParaRPr lang="en-US"/>
        </a:p>
      </dgm:t>
    </dgm:pt>
    <dgm:pt modelId="{C5C0EDF9-2058-46C8-B9E3-FAD05FF65F83}" type="pres">
      <dgm:prSet presAssocID="{E497ABDE-1B0E-45CD-979A-F5D2052D333A}" presName="hierChild4" presStyleCnt="0"/>
      <dgm:spPr/>
    </dgm:pt>
    <dgm:pt modelId="{971F159A-9847-4345-BD48-D8B16E05A616}" type="pres">
      <dgm:prSet presAssocID="{E497ABDE-1B0E-45CD-979A-F5D2052D333A}" presName="hierChild5" presStyleCnt="0"/>
      <dgm:spPr/>
    </dgm:pt>
    <dgm:pt modelId="{FCF60F15-FB7F-4607-8329-E09026B9462A}" type="pres">
      <dgm:prSet presAssocID="{8657204D-7E97-44B6-8F06-4550B13ED5A2}" presName="Name37" presStyleLbl="parChTrans1D3" presStyleIdx="9" presStyleCnt="12"/>
      <dgm:spPr>
        <a:custGeom>
          <a:avLst/>
          <a:gdLst/>
          <a:ahLst/>
          <a:cxnLst/>
          <a:rect l="0" t="0" r="0" b="0"/>
          <a:pathLst>
            <a:path>
              <a:moveTo>
                <a:pt x="0" y="0"/>
              </a:moveTo>
              <a:lnTo>
                <a:pt x="0" y="977377"/>
              </a:lnTo>
              <a:lnTo>
                <a:pt x="151449" y="977377"/>
              </a:lnTo>
            </a:path>
          </a:pathLst>
        </a:custGeom>
      </dgm:spPr>
      <dgm:t>
        <a:bodyPr/>
        <a:lstStyle/>
        <a:p>
          <a:endParaRPr lang="en-US"/>
        </a:p>
      </dgm:t>
    </dgm:pt>
    <dgm:pt modelId="{09DDC399-477C-4C62-A915-8661C4D7D09B}" type="pres">
      <dgm:prSet presAssocID="{B14033E7-7177-45E5-90FA-0785E19C6EB5}" presName="hierRoot2" presStyleCnt="0">
        <dgm:presLayoutVars>
          <dgm:hierBranch val="init"/>
        </dgm:presLayoutVars>
      </dgm:prSet>
      <dgm:spPr/>
    </dgm:pt>
    <dgm:pt modelId="{2B5C8A8B-993E-4D00-8CCA-7B68842391C3}" type="pres">
      <dgm:prSet presAssocID="{B14033E7-7177-45E5-90FA-0785E19C6EB5}" presName="rootComposite" presStyleCnt="0"/>
      <dgm:spPr/>
    </dgm:pt>
    <dgm:pt modelId="{5680918E-FCCC-40A9-8A5A-B6F3CA14F707}" type="pres">
      <dgm:prSet presAssocID="{B14033E7-7177-45E5-90FA-0785E19C6EB5}" presName="rootText" presStyleLbl="node3" presStyleIdx="9" presStyleCnt="12" custLinFactNeighborX="-5700">
        <dgm:presLayoutVars>
          <dgm:chPref val="3"/>
        </dgm:presLayoutVars>
      </dgm:prSet>
      <dgm:spPr>
        <a:prstGeom prst="rect">
          <a:avLst/>
        </a:prstGeom>
      </dgm:spPr>
      <dgm:t>
        <a:bodyPr/>
        <a:lstStyle/>
        <a:p>
          <a:endParaRPr lang="en-US"/>
        </a:p>
      </dgm:t>
    </dgm:pt>
    <dgm:pt modelId="{ED34B9D5-8F17-4A36-BD96-BB89EA2E39ED}" type="pres">
      <dgm:prSet presAssocID="{B14033E7-7177-45E5-90FA-0785E19C6EB5}" presName="rootConnector" presStyleLbl="node3" presStyleIdx="9" presStyleCnt="12"/>
      <dgm:spPr/>
      <dgm:t>
        <a:bodyPr/>
        <a:lstStyle/>
        <a:p>
          <a:endParaRPr lang="en-US"/>
        </a:p>
      </dgm:t>
    </dgm:pt>
    <dgm:pt modelId="{EB9DC5B4-AB36-4965-98FF-7AB18A0EBFF3}" type="pres">
      <dgm:prSet presAssocID="{B14033E7-7177-45E5-90FA-0785E19C6EB5}" presName="hierChild4" presStyleCnt="0"/>
      <dgm:spPr/>
    </dgm:pt>
    <dgm:pt modelId="{5FD33927-E423-495E-814C-EB5EDBEEF8C1}" type="pres">
      <dgm:prSet presAssocID="{B14033E7-7177-45E5-90FA-0785E19C6EB5}" presName="hierChild5" presStyleCnt="0"/>
      <dgm:spPr/>
    </dgm:pt>
    <dgm:pt modelId="{00608C06-5E78-4D40-B4FF-89527B021652}" type="pres">
      <dgm:prSet presAssocID="{6871775E-70AF-4965-90CA-CB8530A2C061}" presName="Name37" presStyleLbl="parChTrans1D3" presStyleIdx="10" presStyleCnt="12"/>
      <dgm:spPr>
        <a:custGeom>
          <a:avLst/>
          <a:gdLst/>
          <a:ahLst/>
          <a:cxnLst/>
          <a:rect l="0" t="0" r="0" b="0"/>
          <a:pathLst>
            <a:path>
              <a:moveTo>
                <a:pt x="0" y="0"/>
              </a:moveTo>
              <a:lnTo>
                <a:pt x="0" y="1570486"/>
              </a:lnTo>
              <a:lnTo>
                <a:pt x="151449" y="1570486"/>
              </a:lnTo>
            </a:path>
          </a:pathLst>
        </a:custGeom>
      </dgm:spPr>
      <dgm:t>
        <a:bodyPr/>
        <a:lstStyle/>
        <a:p>
          <a:endParaRPr lang="en-US"/>
        </a:p>
      </dgm:t>
    </dgm:pt>
    <dgm:pt modelId="{620F636E-7B94-431D-9DD5-264054DFE853}" type="pres">
      <dgm:prSet presAssocID="{C2248B37-E61B-4963-818B-473408FBFE2B}" presName="hierRoot2" presStyleCnt="0">
        <dgm:presLayoutVars>
          <dgm:hierBranch val="init"/>
        </dgm:presLayoutVars>
      </dgm:prSet>
      <dgm:spPr/>
    </dgm:pt>
    <dgm:pt modelId="{5E217A08-9D38-4B8E-8697-6B668CC15D2D}" type="pres">
      <dgm:prSet presAssocID="{C2248B37-E61B-4963-818B-473408FBFE2B}" presName="rootComposite" presStyleCnt="0"/>
      <dgm:spPr/>
    </dgm:pt>
    <dgm:pt modelId="{022E0C54-8421-412F-A319-42B5B37490F7}" type="pres">
      <dgm:prSet presAssocID="{C2248B37-E61B-4963-818B-473408FBFE2B}" presName="rootText" presStyleLbl="node3" presStyleIdx="10" presStyleCnt="12" custLinFactNeighborX="-5700">
        <dgm:presLayoutVars>
          <dgm:chPref val="3"/>
        </dgm:presLayoutVars>
      </dgm:prSet>
      <dgm:spPr>
        <a:prstGeom prst="rect">
          <a:avLst/>
        </a:prstGeom>
      </dgm:spPr>
      <dgm:t>
        <a:bodyPr/>
        <a:lstStyle/>
        <a:p>
          <a:endParaRPr lang="en-US"/>
        </a:p>
      </dgm:t>
    </dgm:pt>
    <dgm:pt modelId="{FB43A488-02C6-4C15-B37F-DCB97528FAD0}" type="pres">
      <dgm:prSet presAssocID="{C2248B37-E61B-4963-818B-473408FBFE2B}" presName="rootConnector" presStyleLbl="node3" presStyleIdx="10" presStyleCnt="12"/>
      <dgm:spPr/>
      <dgm:t>
        <a:bodyPr/>
        <a:lstStyle/>
        <a:p>
          <a:endParaRPr lang="en-US"/>
        </a:p>
      </dgm:t>
    </dgm:pt>
    <dgm:pt modelId="{F86DD40C-F6F5-4983-A215-CC226E08ECB1}" type="pres">
      <dgm:prSet presAssocID="{C2248B37-E61B-4963-818B-473408FBFE2B}" presName="hierChild4" presStyleCnt="0"/>
      <dgm:spPr/>
    </dgm:pt>
    <dgm:pt modelId="{A43D8CBD-803D-4990-85F5-B2CEBD974EFB}" type="pres">
      <dgm:prSet presAssocID="{C2248B37-E61B-4963-818B-473408FBFE2B}" presName="hierChild5" presStyleCnt="0"/>
      <dgm:spPr/>
    </dgm:pt>
    <dgm:pt modelId="{AA448306-206D-4FB6-9FA5-238451BC5E51}" type="pres">
      <dgm:prSet presAssocID="{5960FE62-B48B-4732-ADBD-49BE1DD1F6C3}" presName="Name37" presStyleLbl="parChTrans1D3" presStyleIdx="11" presStyleCnt="12"/>
      <dgm:spPr>
        <a:custGeom>
          <a:avLst/>
          <a:gdLst/>
          <a:ahLst/>
          <a:cxnLst/>
          <a:rect l="0" t="0" r="0" b="0"/>
          <a:pathLst>
            <a:path>
              <a:moveTo>
                <a:pt x="0" y="0"/>
              </a:moveTo>
              <a:lnTo>
                <a:pt x="0" y="2163596"/>
              </a:lnTo>
              <a:lnTo>
                <a:pt x="151449" y="2163596"/>
              </a:lnTo>
            </a:path>
          </a:pathLst>
        </a:custGeom>
      </dgm:spPr>
      <dgm:t>
        <a:bodyPr/>
        <a:lstStyle/>
        <a:p>
          <a:endParaRPr lang="en-US"/>
        </a:p>
      </dgm:t>
    </dgm:pt>
    <dgm:pt modelId="{F8E0D994-9324-453E-A42A-352DEC24F28B}" type="pres">
      <dgm:prSet presAssocID="{802FD2CB-EA87-4462-9B8A-2EB1A507304E}" presName="hierRoot2" presStyleCnt="0">
        <dgm:presLayoutVars>
          <dgm:hierBranch val="init"/>
        </dgm:presLayoutVars>
      </dgm:prSet>
      <dgm:spPr/>
    </dgm:pt>
    <dgm:pt modelId="{E97D6AA3-C216-48A5-B49D-B7D84CCD861F}" type="pres">
      <dgm:prSet presAssocID="{802FD2CB-EA87-4462-9B8A-2EB1A507304E}" presName="rootComposite" presStyleCnt="0"/>
      <dgm:spPr/>
    </dgm:pt>
    <dgm:pt modelId="{45429302-A2D6-41B1-8CC0-B911F998477A}" type="pres">
      <dgm:prSet presAssocID="{802FD2CB-EA87-4462-9B8A-2EB1A507304E}" presName="rootText" presStyleLbl="node3" presStyleIdx="11" presStyleCnt="12" custLinFactNeighborX="-5700">
        <dgm:presLayoutVars>
          <dgm:chPref val="3"/>
        </dgm:presLayoutVars>
      </dgm:prSet>
      <dgm:spPr>
        <a:prstGeom prst="rect">
          <a:avLst/>
        </a:prstGeom>
      </dgm:spPr>
      <dgm:t>
        <a:bodyPr/>
        <a:lstStyle/>
        <a:p>
          <a:endParaRPr lang="en-US"/>
        </a:p>
      </dgm:t>
    </dgm:pt>
    <dgm:pt modelId="{7E4728C3-32FA-47A1-96F2-59C7E8040986}" type="pres">
      <dgm:prSet presAssocID="{802FD2CB-EA87-4462-9B8A-2EB1A507304E}" presName="rootConnector" presStyleLbl="node3" presStyleIdx="11" presStyleCnt="12"/>
      <dgm:spPr/>
      <dgm:t>
        <a:bodyPr/>
        <a:lstStyle/>
        <a:p>
          <a:endParaRPr lang="en-US"/>
        </a:p>
      </dgm:t>
    </dgm:pt>
    <dgm:pt modelId="{09721F8D-4D27-41C1-802C-819CA5B8762B}" type="pres">
      <dgm:prSet presAssocID="{802FD2CB-EA87-4462-9B8A-2EB1A507304E}" presName="hierChild4" presStyleCnt="0"/>
      <dgm:spPr/>
    </dgm:pt>
    <dgm:pt modelId="{69DC01BF-57B0-46EF-8B30-0255E509A5FC}" type="pres">
      <dgm:prSet presAssocID="{802FD2CB-EA87-4462-9B8A-2EB1A507304E}" presName="hierChild5" presStyleCnt="0"/>
      <dgm:spPr/>
    </dgm:pt>
    <dgm:pt modelId="{29543D11-C0EC-4F18-9EC8-0199884E5B17}" type="pres">
      <dgm:prSet presAssocID="{B28A357D-6AE2-4C65-AA93-A03592E9A741}" presName="hierChild5" presStyleCnt="0"/>
      <dgm:spPr/>
    </dgm:pt>
    <dgm:pt modelId="{9F64E446-A494-4532-B953-39B9D36F5D85}" type="pres">
      <dgm:prSet presAssocID="{A17429E8-0A81-443B-A67E-A0224DFD09F6}" presName="hierChild3" presStyleCnt="0"/>
      <dgm:spPr/>
    </dgm:pt>
    <dgm:pt modelId="{0180122B-8D02-45E6-AD34-A67FD3BF7E92}" type="pres">
      <dgm:prSet presAssocID="{3DD7037A-584E-4E5F-BCF2-FAC850AAC6FB}" presName="Name111" presStyleLbl="parChTrans1D2" presStyleIdx="4" presStyleCnt="7"/>
      <dgm:spPr>
        <a:custGeom>
          <a:avLst/>
          <a:gdLst/>
          <a:ahLst/>
          <a:cxnLst/>
          <a:rect l="0" t="0" r="0" b="0"/>
          <a:pathLst>
            <a:path>
              <a:moveTo>
                <a:pt x="133433" y="0"/>
              </a:moveTo>
              <a:lnTo>
                <a:pt x="133433" y="484910"/>
              </a:lnTo>
              <a:lnTo>
                <a:pt x="45720" y="484910"/>
              </a:lnTo>
            </a:path>
          </a:pathLst>
        </a:custGeom>
      </dgm:spPr>
      <dgm:t>
        <a:bodyPr/>
        <a:lstStyle/>
        <a:p>
          <a:endParaRPr lang="en-US"/>
        </a:p>
      </dgm:t>
    </dgm:pt>
    <dgm:pt modelId="{54C19EB5-217B-4E59-8837-92126449D7D0}" type="pres">
      <dgm:prSet presAssocID="{365853C9-A3D6-4F5F-89A6-EF4CF228A1FB}" presName="hierRoot3" presStyleCnt="0">
        <dgm:presLayoutVars>
          <dgm:hierBranch val="init"/>
        </dgm:presLayoutVars>
      </dgm:prSet>
      <dgm:spPr/>
    </dgm:pt>
    <dgm:pt modelId="{A7F59B20-B66E-4965-8134-8FC5535EDAA5}" type="pres">
      <dgm:prSet presAssocID="{365853C9-A3D6-4F5F-89A6-EF4CF228A1FB}" presName="rootComposite3" presStyleCnt="0"/>
      <dgm:spPr/>
    </dgm:pt>
    <dgm:pt modelId="{5737C64C-CF7F-488E-8C12-8E39D0A8B632}" type="pres">
      <dgm:prSet presAssocID="{365853C9-A3D6-4F5F-89A6-EF4CF228A1FB}" presName="rootText3" presStyleLbl="asst1" presStyleIdx="0" presStyleCnt="3" custScaleX="136369" custScaleY="148191">
        <dgm:presLayoutVars>
          <dgm:chPref val="3"/>
        </dgm:presLayoutVars>
      </dgm:prSet>
      <dgm:spPr>
        <a:prstGeom prst="rect">
          <a:avLst/>
        </a:prstGeom>
      </dgm:spPr>
      <dgm:t>
        <a:bodyPr/>
        <a:lstStyle/>
        <a:p>
          <a:endParaRPr lang="en-US"/>
        </a:p>
      </dgm:t>
    </dgm:pt>
    <dgm:pt modelId="{BB0126C5-97AC-42DF-9C82-B3BFAAF885EA}" type="pres">
      <dgm:prSet presAssocID="{365853C9-A3D6-4F5F-89A6-EF4CF228A1FB}" presName="rootConnector3" presStyleLbl="asst1" presStyleIdx="0" presStyleCnt="3"/>
      <dgm:spPr/>
      <dgm:t>
        <a:bodyPr/>
        <a:lstStyle/>
        <a:p>
          <a:endParaRPr lang="en-US"/>
        </a:p>
      </dgm:t>
    </dgm:pt>
    <dgm:pt modelId="{F93A6740-7DEA-4C57-9D57-56334A12968E}" type="pres">
      <dgm:prSet presAssocID="{365853C9-A3D6-4F5F-89A6-EF4CF228A1FB}" presName="hierChild6" presStyleCnt="0"/>
      <dgm:spPr/>
    </dgm:pt>
    <dgm:pt modelId="{09AFB466-015C-4A0B-A806-6FF87E198319}" type="pres">
      <dgm:prSet presAssocID="{365853C9-A3D6-4F5F-89A6-EF4CF228A1FB}" presName="hierChild7" presStyleCnt="0"/>
      <dgm:spPr/>
    </dgm:pt>
    <dgm:pt modelId="{13A35BBA-3C9E-4C7B-A30F-3E8DFA2EF839}" type="pres">
      <dgm:prSet presAssocID="{7D174CD8-E14B-4386-8F11-2166D102790E}" presName="Name111" presStyleLbl="parChTrans1D2" presStyleIdx="5" presStyleCnt="7"/>
      <dgm:spPr>
        <a:custGeom>
          <a:avLst/>
          <a:gdLst/>
          <a:ahLst/>
          <a:cxnLst/>
          <a:rect l="0" t="0" r="0" b="0"/>
          <a:pathLst>
            <a:path>
              <a:moveTo>
                <a:pt x="45720" y="0"/>
              </a:moveTo>
              <a:lnTo>
                <a:pt x="45720" y="487126"/>
              </a:lnTo>
              <a:lnTo>
                <a:pt x="133433" y="487126"/>
              </a:lnTo>
            </a:path>
          </a:pathLst>
        </a:custGeom>
      </dgm:spPr>
      <dgm:t>
        <a:bodyPr/>
        <a:lstStyle/>
        <a:p>
          <a:endParaRPr lang="en-US"/>
        </a:p>
      </dgm:t>
    </dgm:pt>
    <dgm:pt modelId="{B2F6CB3B-CFDB-463B-92E0-72B195C98DD6}" type="pres">
      <dgm:prSet presAssocID="{3C829DE1-7193-487E-A65A-43EE7ECA2055}" presName="hierRoot3" presStyleCnt="0">
        <dgm:presLayoutVars>
          <dgm:hierBranch val="init"/>
        </dgm:presLayoutVars>
      </dgm:prSet>
      <dgm:spPr/>
    </dgm:pt>
    <dgm:pt modelId="{87AF0918-A21A-4BCE-B228-E1C3E8BB8D80}" type="pres">
      <dgm:prSet presAssocID="{3C829DE1-7193-487E-A65A-43EE7ECA2055}" presName="rootComposite3" presStyleCnt="0"/>
      <dgm:spPr/>
    </dgm:pt>
    <dgm:pt modelId="{46A891D2-AECA-4054-BBB4-762462E24A41}" type="pres">
      <dgm:prSet presAssocID="{3C829DE1-7193-487E-A65A-43EE7ECA2055}" presName="rootText3" presStyleLbl="asst1" presStyleIdx="1" presStyleCnt="3" custScaleX="140078" custScaleY="149252" custLinFactNeighborY="0">
        <dgm:presLayoutVars>
          <dgm:chPref val="3"/>
        </dgm:presLayoutVars>
      </dgm:prSet>
      <dgm:spPr>
        <a:prstGeom prst="rect">
          <a:avLst/>
        </a:prstGeom>
      </dgm:spPr>
      <dgm:t>
        <a:bodyPr/>
        <a:lstStyle/>
        <a:p>
          <a:endParaRPr lang="en-US"/>
        </a:p>
      </dgm:t>
    </dgm:pt>
    <dgm:pt modelId="{FA670E40-5775-4EEF-83BD-012F787E8376}" type="pres">
      <dgm:prSet presAssocID="{3C829DE1-7193-487E-A65A-43EE7ECA2055}" presName="rootConnector3" presStyleLbl="asst1" presStyleIdx="1" presStyleCnt="3"/>
      <dgm:spPr/>
      <dgm:t>
        <a:bodyPr/>
        <a:lstStyle/>
        <a:p>
          <a:endParaRPr lang="en-US"/>
        </a:p>
      </dgm:t>
    </dgm:pt>
    <dgm:pt modelId="{8F34B06F-D1E2-40DF-BB36-7C53A5850D49}" type="pres">
      <dgm:prSet presAssocID="{3C829DE1-7193-487E-A65A-43EE7ECA2055}" presName="hierChild6" presStyleCnt="0"/>
      <dgm:spPr/>
    </dgm:pt>
    <dgm:pt modelId="{9E008C2B-5EC0-4F58-B34A-5A1CDFC2EDF6}" type="pres">
      <dgm:prSet presAssocID="{3C829DE1-7193-487E-A65A-43EE7ECA2055}" presName="hierChild7" presStyleCnt="0"/>
      <dgm:spPr/>
    </dgm:pt>
    <dgm:pt modelId="{E5531ECD-652A-44FA-B874-17E52FF57E9E}" type="pres">
      <dgm:prSet presAssocID="{EB94F885-FF1D-43DE-AFC8-F60E041ED8CB}" presName="Name111" presStyleLbl="parChTrans1D2" presStyleIdx="6" presStyleCnt="7"/>
      <dgm:spPr>
        <a:custGeom>
          <a:avLst/>
          <a:gdLst/>
          <a:ahLst/>
          <a:cxnLst/>
          <a:rect l="0" t="0" r="0" b="0"/>
          <a:pathLst>
            <a:path>
              <a:moveTo>
                <a:pt x="104738" y="0"/>
              </a:moveTo>
              <a:lnTo>
                <a:pt x="104738" y="1272681"/>
              </a:lnTo>
              <a:lnTo>
                <a:pt x="0" y="1272681"/>
              </a:lnTo>
            </a:path>
          </a:pathLst>
        </a:custGeom>
      </dgm:spPr>
      <dgm:t>
        <a:bodyPr/>
        <a:lstStyle/>
        <a:p>
          <a:endParaRPr lang="en-US"/>
        </a:p>
      </dgm:t>
    </dgm:pt>
    <dgm:pt modelId="{277130E5-A454-4BD4-AD79-9E93580E098C}" type="pres">
      <dgm:prSet presAssocID="{DBF9E7C1-5196-4D01-A459-154FB8E1DAE0}" presName="hierRoot3" presStyleCnt="0">
        <dgm:presLayoutVars>
          <dgm:hierBranch val="init"/>
        </dgm:presLayoutVars>
      </dgm:prSet>
      <dgm:spPr/>
    </dgm:pt>
    <dgm:pt modelId="{2B47DD66-B2DB-4EF5-90C2-C9110F271806}" type="pres">
      <dgm:prSet presAssocID="{DBF9E7C1-5196-4D01-A459-154FB8E1DAE0}" presName="rootComposite3" presStyleCnt="0"/>
      <dgm:spPr/>
    </dgm:pt>
    <dgm:pt modelId="{15E417AC-0A79-4B89-9DA0-A64380A1044F}" type="pres">
      <dgm:prSet presAssocID="{DBF9E7C1-5196-4D01-A459-154FB8E1DAE0}" presName="rootText3" presStyleLbl="asst1" presStyleIdx="2" presStyleCnt="3" custScaleX="134331" custScaleY="142897">
        <dgm:presLayoutVars>
          <dgm:chPref val="3"/>
        </dgm:presLayoutVars>
      </dgm:prSet>
      <dgm:spPr>
        <a:prstGeom prst="rect">
          <a:avLst/>
        </a:prstGeom>
      </dgm:spPr>
      <dgm:t>
        <a:bodyPr/>
        <a:lstStyle/>
        <a:p>
          <a:endParaRPr lang="en-US"/>
        </a:p>
      </dgm:t>
    </dgm:pt>
    <dgm:pt modelId="{4D85E421-766A-4673-8483-AD0779675586}" type="pres">
      <dgm:prSet presAssocID="{DBF9E7C1-5196-4D01-A459-154FB8E1DAE0}" presName="rootConnector3" presStyleLbl="asst1" presStyleIdx="2" presStyleCnt="3"/>
      <dgm:spPr/>
      <dgm:t>
        <a:bodyPr/>
        <a:lstStyle/>
        <a:p>
          <a:endParaRPr lang="en-US"/>
        </a:p>
      </dgm:t>
    </dgm:pt>
    <dgm:pt modelId="{6CAEF4E8-A5B0-41F7-8337-24799709EC1B}" type="pres">
      <dgm:prSet presAssocID="{DBF9E7C1-5196-4D01-A459-154FB8E1DAE0}" presName="hierChild6" presStyleCnt="0"/>
      <dgm:spPr/>
    </dgm:pt>
    <dgm:pt modelId="{5F4BBB37-C33C-4D60-9786-3879DB8710A4}" type="pres">
      <dgm:prSet presAssocID="{DBF9E7C1-5196-4D01-A459-154FB8E1DAE0}" presName="hierChild7" presStyleCnt="0"/>
      <dgm:spPr/>
    </dgm:pt>
  </dgm:ptLst>
  <dgm:cxnLst>
    <dgm:cxn modelId="{E9D4CF44-66B9-41BC-9631-659E692FBEA6}" type="presOf" srcId="{8CD0B9C7-C99C-4162-9160-C974BD7B48B7}" destId="{4A05503E-6CB2-4808-989A-8B3D517A91AB}" srcOrd="1" destOrd="0" presId="urn:microsoft.com/office/officeart/2005/8/layout/orgChart1"/>
    <dgm:cxn modelId="{7B9A7CAF-CB5A-4CED-BB5F-22FCB7EDCDE9}" type="presOf" srcId="{DE427058-80C7-437B-924C-3AF4EAD60762}" destId="{8E77F5A3-3B6D-4261-B785-A4DF5E55630F}" srcOrd="0" destOrd="0" presId="urn:microsoft.com/office/officeart/2005/8/layout/orgChart1"/>
    <dgm:cxn modelId="{2F8A83CC-688A-411B-BE8E-6513D266EAD1}" type="presOf" srcId="{802FD2CB-EA87-4462-9B8A-2EB1A507304E}" destId="{45429302-A2D6-41B1-8CC0-B911F998477A}" srcOrd="0" destOrd="0" presId="urn:microsoft.com/office/officeart/2005/8/layout/orgChart1"/>
    <dgm:cxn modelId="{7C6C4ABA-31E5-4854-9B15-07F338E38C6B}" type="presOf" srcId="{B28A357D-6AE2-4C65-AA93-A03592E9A741}" destId="{087C703C-0AA9-40A7-BA08-C203685BBBFD}" srcOrd="0" destOrd="0" presId="urn:microsoft.com/office/officeart/2005/8/layout/orgChart1"/>
    <dgm:cxn modelId="{24E846FB-DCCE-4BCF-BA71-841A2A4A6BD5}" type="presOf" srcId="{EB94F885-FF1D-43DE-AFC8-F60E041ED8CB}" destId="{E5531ECD-652A-44FA-B874-17E52FF57E9E}" srcOrd="0" destOrd="0" presId="urn:microsoft.com/office/officeart/2005/8/layout/orgChart1"/>
    <dgm:cxn modelId="{9D36E093-EED2-42E5-BF20-B68B9909B691}" type="presOf" srcId="{68393761-0892-4401-BDD1-34E58A4B3DC7}" destId="{FB8AB034-8F40-4510-BDEF-F12A527E129E}" srcOrd="1" destOrd="0" presId="urn:microsoft.com/office/officeart/2005/8/layout/orgChart1"/>
    <dgm:cxn modelId="{06970827-9818-4482-A52D-DFE1E3F1579E}" type="presOf" srcId="{DBF9E7C1-5196-4D01-A459-154FB8E1DAE0}" destId="{4D85E421-766A-4673-8483-AD0779675586}" srcOrd="1" destOrd="0" presId="urn:microsoft.com/office/officeart/2005/8/layout/orgChart1"/>
    <dgm:cxn modelId="{2913B626-E286-4D70-9926-C5128B695092}" type="presOf" srcId="{EA0433D3-85F2-411A-B66B-A4F5E3B820D2}" destId="{AC58D904-358F-44BF-9780-E06527527972}" srcOrd="0" destOrd="0" presId="urn:microsoft.com/office/officeart/2005/8/layout/orgChart1"/>
    <dgm:cxn modelId="{27409263-B4AB-488E-BFA8-7391A2D5E985}" type="presOf" srcId="{802FD2CB-EA87-4462-9B8A-2EB1A507304E}" destId="{7E4728C3-32FA-47A1-96F2-59C7E8040986}" srcOrd="1" destOrd="0" presId="urn:microsoft.com/office/officeart/2005/8/layout/orgChart1"/>
    <dgm:cxn modelId="{EE85960C-6921-4E51-BBB9-F09DA0B4C911}" type="presOf" srcId="{B239C9AB-919E-4797-B695-A415D9DD3329}" destId="{0AF551E0-0B59-4092-85B1-ED281FAEBF4F}" srcOrd="0" destOrd="0" presId="urn:microsoft.com/office/officeart/2005/8/layout/orgChart1"/>
    <dgm:cxn modelId="{142D677C-679B-466D-A910-AC55233EBAE7}" srcId="{43EE8A62-18DA-478A-83DF-D48EDD89756F}" destId="{378B5D5C-41BA-4A27-83FB-EDB245A14F75}" srcOrd="2" destOrd="0" parTransId="{914D5AFB-F483-4CD4-B033-F3EEFD174E61}" sibTransId="{F9C444E1-737C-4E02-BBD0-61FB9CF73A2A}"/>
    <dgm:cxn modelId="{4CD8BDAA-E8FF-4018-8450-05608B92C956}" type="presOf" srcId="{917934C8-6DDA-46B9-840A-7A81EED5D86A}" destId="{BBA47A4B-5284-48C9-8EF6-3F844EBAE047}" srcOrd="0" destOrd="0" presId="urn:microsoft.com/office/officeart/2005/8/layout/orgChart1"/>
    <dgm:cxn modelId="{11171B7F-8C4B-4B4E-80A3-32423BDCAE57}" srcId="{B28A357D-6AE2-4C65-AA93-A03592E9A741}" destId="{C2248B37-E61B-4963-818B-473408FBFE2B}" srcOrd="2" destOrd="0" parTransId="{6871775E-70AF-4965-90CA-CB8530A2C061}" sibTransId="{4FE69377-ABCB-410C-BFCF-68968F467EA3}"/>
    <dgm:cxn modelId="{46E8955D-F46C-4846-B148-D13BF73FF5CB}" srcId="{D0D1E901-E26D-4F73-A418-B9FBF9B91F57}" destId="{68393761-0892-4401-BDD1-34E58A4B3DC7}" srcOrd="1" destOrd="0" parTransId="{B879B5F5-E990-42A3-A2C7-FA0B0DB08B18}" sibTransId="{555990EA-04CB-4A5E-B5DB-2148B78CE65B}"/>
    <dgm:cxn modelId="{5796EB3D-94D0-4B89-8B31-C95BEB827E88}" type="presOf" srcId="{785F7836-3356-4548-A1D3-FC53E4C21114}" destId="{1031BE8D-E8C6-4E93-B4BA-958563CAE728}" srcOrd="1" destOrd="0" presId="urn:microsoft.com/office/officeart/2005/8/layout/orgChart1"/>
    <dgm:cxn modelId="{274C5939-C54F-4C16-A200-9030802F9E4E}" srcId="{AE6E9122-6D8F-43A6-9546-6C32BD17CD3C}" destId="{C84F6A93-1C3C-4178-ABB5-AA92A363D4C9}" srcOrd="0" destOrd="0" parTransId="{917934C8-6DDA-46B9-840A-7A81EED5D86A}" sibTransId="{F1599C2A-9EED-4C43-B297-DAA61D651AEC}"/>
    <dgm:cxn modelId="{693C8C44-E21A-4ADA-A7E4-522ED5979041}" type="presOf" srcId="{F82BBC31-A4B5-4809-83D0-E6C89AE509B7}" destId="{4EBB550F-591F-4C75-B6C6-03BD2C4EA828}" srcOrd="0" destOrd="0" presId="urn:microsoft.com/office/officeart/2005/8/layout/orgChart1"/>
    <dgm:cxn modelId="{232B3FD2-E876-4059-80F9-D8D90CC51386}" type="presOf" srcId="{04846279-BD99-4EC4-AFB9-EAFAFB49A825}" destId="{88F9CCEB-3752-4A4E-BF48-5A4E42C63002}" srcOrd="0" destOrd="0" presId="urn:microsoft.com/office/officeart/2005/8/layout/orgChart1"/>
    <dgm:cxn modelId="{70464FA1-8500-4F3E-B2DD-1C69CED5133B}" srcId="{CB268833-B78A-491F-9006-4021B9CA1F90}" destId="{0A2E8791-4942-44A2-9D8D-2C0D711CA52B}" srcOrd="1" destOrd="0" parTransId="{695A5BE4-7571-4787-98E3-6180834B4FF1}" sibTransId="{BCBB3526-7581-40AA-896E-7CA7156A7C54}"/>
    <dgm:cxn modelId="{3C2F0AE9-2AC4-4E78-9D88-0C557F6A704A}" type="presOf" srcId="{378B5D5C-41BA-4A27-83FB-EDB245A14F75}" destId="{95B97C16-668C-4C59-8898-31DAD5531B8F}" srcOrd="0" destOrd="0" presId="urn:microsoft.com/office/officeart/2005/8/layout/orgChart1"/>
    <dgm:cxn modelId="{91B638F9-A1CF-4F95-A38C-383B7F7E32A3}" type="presOf" srcId="{8657204D-7E97-44B6-8F06-4550B13ED5A2}" destId="{FCF60F15-FB7F-4607-8329-E09026B9462A}" srcOrd="0" destOrd="0" presId="urn:microsoft.com/office/officeart/2005/8/layout/orgChart1"/>
    <dgm:cxn modelId="{F6994A6A-5EE1-487C-BE29-D6E3137C822C}" srcId="{0A2E8791-4942-44A2-9D8D-2C0D711CA52B}" destId="{0435B7B2-1E2A-47CE-B995-D052D8662168}" srcOrd="0" destOrd="0" parTransId="{1425BD64-D851-4BB7-88DC-4898EB843802}" sibTransId="{F714E25F-D21C-42DE-863A-05E780E5038C}"/>
    <dgm:cxn modelId="{37D3D8F2-EF35-41D6-8387-9B1470719C98}" srcId="{43EE8A62-18DA-478A-83DF-D48EDD89756F}" destId="{04846279-BD99-4EC4-AFB9-EAFAFB49A825}" srcOrd="0" destOrd="0" parTransId="{E6797B0A-4B3E-4852-9666-153E95683AE5}" sibTransId="{7F7F659C-82D7-4454-89D3-E0F5EEAD1D04}"/>
    <dgm:cxn modelId="{9E54671B-C074-498A-A4E9-C5ED85ED5BE0}" type="presOf" srcId="{E60CF7D2-6950-40AA-AE40-A409ECFEE994}" destId="{1D8F91F6-46B9-42BC-A1B2-DBAB5A8E0361}" srcOrd="1" destOrd="0" presId="urn:microsoft.com/office/officeart/2005/8/layout/orgChart1"/>
    <dgm:cxn modelId="{C2C7EB7E-CEC3-49A9-A572-C976D91F5D48}" srcId="{0A2E8791-4942-44A2-9D8D-2C0D711CA52B}" destId="{B7475DF8-AA58-49B4-9650-3F04C1EC23A2}" srcOrd="1" destOrd="0" parTransId="{632512B5-0FDF-40D2-8352-ED1B72FACC08}" sibTransId="{1249F7A3-41CE-433E-9D23-5F2B3624483B}"/>
    <dgm:cxn modelId="{30912C9D-C50E-4467-B289-D70FDE103298}" type="presOf" srcId="{B28A357D-6AE2-4C65-AA93-A03592E9A741}" destId="{EDA86691-B3EA-49A4-AD45-0C6B595BDBE4}" srcOrd="1" destOrd="0" presId="urn:microsoft.com/office/officeart/2005/8/layout/orgChart1"/>
    <dgm:cxn modelId="{5262B617-7F44-4541-B854-F57F7546274E}" type="presOf" srcId="{3DD7037A-584E-4E5F-BCF2-FAC850AAC6FB}" destId="{0180122B-8D02-45E6-AD34-A67FD3BF7E92}" srcOrd="0" destOrd="0" presId="urn:microsoft.com/office/officeart/2005/8/layout/orgChart1"/>
    <dgm:cxn modelId="{CEFE5233-4D99-49FE-8B4D-B10C1B33ADE5}" type="presOf" srcId="{5960FE62-B48B-4732-ADBD-49BE1DD1F6C3}" destId="{AA448306-206D-4FB6-9FA5-238451BC5E51}" srcOrd="0" destOrd="0" presId="urn:microsoft.com/office/officeart/2005/8/layout/orgChart1"/>
    <dgm:cxn modelId="{ACAC8751-133D-4A9E-B6C9-50FC8D43E6F6}" type="presOf" srcId="{A17429E8-0A81-443B-A67E-A0224DFD09F6}" destId="{AFC71CA1-E52E-41A8-8F6D-416A9D294FD0}" srcOrd="0" destOrd="0" presId="urn:microsoft.com/office/officeart/2005/8/layout/orgChart1"/>
    <dgm:cxn modelId="{F71CF2AF-BB5E-4CA1-A5C5-03D7D1D329C7}" type="presOf" srcId="{B7475DF8-AA58-49B4-9650-3F04C1EC23A2}" destId="{36DE295E-21C4-42CA-8349-CC0304EFAA44}" srcOrd="1" destOrd="0" presId="urn:microsoft.com/office/officeart/2005/8/layout/orgChart1"/>
    <dgm:cxn modelId="{0EBF51BC-C3E5-4A12-A158-C2604F530226}" type="presOf" srcId="{43EE8A62-18DA-478A-83DF-D48EDD89756F}" destId="{8D4FD5E5-CD95-4E87-92F8-AA36188587E3}" srcOrd="1" destOrd="0" presId="urn:microsoft.com/office/officeart/2005/8/layout/orgChart1"/>
    <dgm:cxn modelId="{080A9012-CD3A-45CB-85CE-0BC4C91F3EA3}" type="presOf" srcId="{518B3EE2-0A4B-4306-A8F7-6EE44CAC2FA5}" destId="{6E898B72-C2A1-4978-BC9D-B72BD99C141F}" srcOrd="0" destOrd="0" presId="urn:microsoft.com/office/officeart/2005/8/layout/orgChart1"/>
    <dgm:cxn modelId="{B2E9F114-F165-4B69-87FD-586A51899E82}" type="presOf" srcId="{C84F6A93-1C3C-4178-ABB5-AA92A363D4C9}" destId="{C2B6A5D1-F544-4FE7-8C49-96C670AB4D03}" srcOrd="1" destOrd="0" presId="urn:microsoft.com/office/officeart/2005/8/layout/orgChart1"/>
    <dgm:cxn modelId="{50783B33-207A-437F-8B66-ECD82DBB94D0}" type="presOf" srcId="{518B3EE2-0A4B-4306-A8F7-6EE44CAC2FA5}" destId="{4A16CE0F-2A8D-425A-A96A-C159820D25EC}" srcOrd="1" destOrd="0" presId="urn:microsoft.com/office/officeart/2005/8/layout/orgChart1"/>
    <dgm:cxn modelId="{FF399A15-F00A-4DDB-8A11-6431CD17526D}" type="presOf" srcId="{0435B7B2-1E2A-47CE-B995-D052D8662168}" destId="{44EDFAF7-76E8-480E-BDB0-BDF3B2714C17}" srcOrd="1" destOrd="0" presId="urn:microsoft.com/office/officeart/2005/8/layout/orgChart1"/>
    <dgm:cxn modelId="{5F0BE1CD-497E-41B5-8260-1BC0C504AA31}" type="presOf" srcId="{E54868C9-140C-4A19-BAEC-67C946A77CE6}" destId="{4FC32587-58F7-4DDF-B6E3-4668FE362A7C}" srcOrd="1" destOrd="0" presId="urn:microsoft.com/office/officeart/2005/8/layout/orgChart1"/>
    <dgm:cxn modelId="{EC333597-0F8F-4FFB-9714-E7826F8AE3D4}" type="presOf" srcId="{0435B7B2-1E2A-47CE-B995-D052D8662168}" destId="{D7409927-5655-4D52-AD1C-C2743346A9EF}" srcOrd="0" destOrd="0" presId="urn:microsoft.com/office/officeart/2005/8/layout/orgChart1"/>
    <dgm:cxn modelId="{97D029D3-A208-4586-B938-0F0556BB5B7A}" type="presOf" srcId="{C2248B37-E61B-4963-818B-473408FBFE2B}" destId="{022E0C54-8421-412F-A319-42B5B37490F7}" srcOrd="0" destOrd="0" presId="urn:microsoft.com/office/officeart/2005/8/layout/orgChart1"/>
    <dgm:cxn modelId="{33391BDC-B704-4CFD-9854-C14FE8095A7B}" type="presOf" srcId="{62ADCDA9-3BFF-42AA-8CED-5D8BD3DC22E7}" destId="{B1C13DF2-5528-4272-B3EC-694885DEFFF9}" srcOrd="0" destOrd="0" presId="urn:microsoft.com/office/officeart/2005/8/layout/orgChart1"/>
    <dgm:cxn modelId="{6A4D5158-CB55-415F-9C0A-2A5A4B6FD17A}" srcId="{A17429E8-0A81-443B-A67E-A0224DFD09F6}" destId="{CB268833-B78A-491F-9006-4021B9CA1F90}" srcOrd="5" destOrd="0" parTransId="{272834E2-4D8D-46B0-8B01-2534090E25B4}" sibTransId="{ADDB4976-8046-47F5-A0C5-2D41272CF74F}"/>
    <dgm:cxn modelId="{38B50177-2E66-4F8C-9829-F761CBF92D60}" type="presOf" srcId="{3C829DE1-7193-487E-A65A-43EE7ECA2055}" destId="{46A891D2-AECA-4054-BBB4-762462E24A41}" srcOrd="0" destOrd="0" presId="urn:microsoft.com/office/officeart/2005/8/layout/orgChart1"/>
    <dgm:cxn modelId="{BCECD852-6F72-40CB-AF5D-555106476B8C}" type="presOf" srcId="{D7CF6579-E74A-45ED-AEAE-2F80F5C00CEB}" destId="{4CB59493-5DA7-4B93-BFD5-114597B736CF}" srcOrd="0" destOrd="0" presId="urn:microsoft.com/office/officeart/2005/8/layout/orgChart1"/>
    <dgm:cxn modelId="{50CF7F5A-907B-4A35-909E-1C0897462A65}" type="presOf" srcId="{E73912D0-F574-4C42-AC03-B116EE26BAD4}" destId="{9EA3C29C-AB39-4743-9320-2E1FA5CF8E2B}" srcOrd="0" destOrd="0" presId="urn:microsoft.com/office/officeart/2005/8/layout/orgChart1"/>
    <dgm:cxn modelId="{54127F63-40BE-4B2C-9A2D-4E8667A4991B}" type="presOf" srcId="{CB268833-B78A-491F-9006-4021B9CA1F90}" destId="{13782DBF-B763-461E-8C76-6C5F9C01CC2F}" srcOrd="1" destOrd="0" presId="urn:microsoft.com/office/officeart/2005/8/layout/orgChart1"/>
    <dgm:cxn modelId="{5BDB24A9-F2E1-419B-BABD-E280B8C8AAFA}" type="presOf" srcId="{C84F6A93-1C3C-4178-ABB5-AA92A363D4C9}" destId="{DF9C986F-B03F-463C-8008-9E6D50C24F46}" srcOrd="0" destOrd="0" presId="urn:microsoft.com/office/officeart/2005/8/layout/orgChart1"/>
    <dgm:cxn modelId="{0739321E-FB46-4365-AFAF-3EACE84977CC}" type="presOf" srcId="{839FDBD7-E50E-4B6C-8548-C106D8D76CCD}" destId="{75A1D501-03EC-47CD-AF88-FE83BFEF5ADF}" srcOrd="0" destOrd="0" presId="urn:microsoft.com/office/officeart/2005/8/layout/orgChart1"/>
    <dgm:cxn modelId="{15888A5B-7DF8-418A-84B8-294FCB2A9314}" type="presOf" srcId="{E6797B0A-4B3E-4852-9666-153E95683AE5}" destId="{99F69763-FC12-43AE-96FB-08F0B3C9C2BA}" srcOrd="0" destOrd="0" presId="urn:microsoft.com/office/officeart/2005/8/layout/orgChart1"/>
    <dgm:cxn modelId="{57B1FCB7-62B9-4BA6-A35F-EE39D5CA93AE}" type="presOf" srcId="{545EA85D-2E62-40F1-81A4-E1CC605D1F93}" destId="{D1CAADC8-D189-45D0-B1D3-BEBB43EE1906}" srcOrd="0" destOrd="0" presId="urn:microsoft.com/office/officeart/2005/8/layout/orgChart1"/>
    <dgm:cxn modelId="{9B373C76-FE7D-450E-91FF-D1ED8B02C19D}" type="presOf" srcId="{D0D1E901-E26D-4F73-A418-B9FBF9B91F57}" destId="{CD9ADDB4-62FC-4CE6-A6BD-B0D4943C788D}" srcOrd="1" destOrd="0" presId="urn:microsoft.com/office/officeart/2005/8/layout/orgChart1"/>
    <dgm:cxn modelId="{9A018264-B6ED-4A2F-BB14-F393B515C152}" type="presOf" srcId="{B7475DF8-AA58-49B4-9650-3F04C1EC23A2}" destId="{5AB89745-3124-42DC-8F13-41F2E85B0D98}" srcOrd="0" destOrd="0" presId="urn:microsoft.com/office/officeart/2005/8/layout/orgChart1"/>
    <dgm:cxn modelId="{83826071-B409-437E-8944-7474FE499B5A}" srcId="{62ADCDA9-3BFF-42AA-8CED-5D8BD3DC22E7}" destId="{A17429E8-0A81-443B-A67E-A0224DFD09F6}" srcOrd="0" destOrd="0" parTransId="{86F7736C-30F0-495D-9EEA-F4AD824807AF}" sibTransId="{242449AD-C949-4AF2-9FA0-A6EB96ED5883}"/>
    <dgm:cxn modelId="{09E08316-101D-4AFA-9CC3-1AC4C614FB2F}" type="presOf" srcId="{8CD0B9C7-C99C-4162-9160-C974BD7B48B7}" destId="{334CA33B-5138-4402-9675-07EFD966D65E}" srcOrd="0" destOrd="0" presId="urn:microsoft.com/office/officeart/2005/8/layout/orgChart1"/>
    <dgm:cxn modelId="{047FD34D-F442-4584-8B12-696233587A65}" type="presOf" srcId="{D65ABA97-4AE0-41B0-9D30-72324BAE7B08}" destId="{435D0A34-51BC-48F4-8AFB-BB23E4ACADD4}" srcOrd="0" destOrd="0" presId="urn:microsoft.com/office/officeart/2005/8/layout/orgChart1"/>
    <dgm:cxn modelId="{FF009C8A-1C21-43E2-A2AF-2511A94A99A4}" type="presOf" srcId="{E497ABDE-1B0E-45CD-979A-F5D2052D333A}" destId="{2A2F3560-FB81-4FD6-919D-0FD00F788A95}" srcOrd="1" destOrd="0" presId="urn:microsoft.com/office/officeart/2005/8/layout/orgChart1"/>
    <dgm:cxn modelId="{BC193192-E7C6-43C0-A831-67FBED35629D}" srcId="{CB268833-B78A-491F-9006-4021B9CA1F90}" destId="{D0D1E901-E26D-4F73-A418-B9FBF9B91F57}" srcOrd="0" destOrd="0" parTransId="{8A28346F-56B0-483D-A7A7-804047642BAD}" sibTransId="{AAC78320-4530-46EA-909E-A547590C54E8}"/>
    <dgm:cxn modelId="{E2835C61-7299-4025-ABE0-69F6A7E797A1}" type="presOf" srcId="{DBF9E7C1-5196-4D01-A459-154FB8E1DAE0}" destId="{15E417AC-0A79-4B89-9DA0-A64380A1044F}" srcOrd="0" destOrd="0" presId="urn:microsoft.com/office/officeart/2005/8/layout/orgChart1"/>
    <dgm:cxn modelId="{C2A1A255-C2C2-4E5F-9B16-FCE9FB9CA0A9}" type="presOf" srcId="{B14033E7-7177-45E5-90FA-0785E19C6EB5}" destId="{ED34B9D5-8F17-4A36-BD96-BB89EA2E39ED}" srcOrd="1" destOrd="0" presId="urn:microsoft.com/office/officeart/2005/8/layout/orgChart1"/>
    <dgm:cxn modelId="{53BBCB5D-AF36-42FB-84E6-3497FC7BA5F9}" type="presOf" srcId="{D0D1E901-E26D-4F73-A418-B9FBF9B91F57}" destId="{D9BAF9B5-C849-46F8-A6AF-A22F6B24EA80}" srcOrd="0" destOrd="0" presId="urn:microsoft.com/office/officeart/2005/8/layout/orgChart1"/>
    <dgm:cxn modelId="{FF8A973A-8A63-4F7F-889C-8A65BE25E44A}" srcId="{A17429E8-0A81-443B-A67E-A0224DFD09F6}" destId="{3C829DE1-7193-487E-A65A-43EE7ECA2055}" srcOrd="1" destOrd="0" parTransId="{7D174CD8-E14B-4386-8F11-2166D102790E}" sibTransId="{399E7499-379A-436A-ABD3-45909B5F3E4B}"/>
    <dgm:cxn modelId="{2539EF6E-9CF8-4932-A448-43BBFB688D08}" srcId="{D0D1E901-E26D-4F73-A418-B9FBF9B91F57}" destId="{E60CF7D2-6950-40AA-AE40-A409ECFEE994}" srcOrd="0" destOrd="0" parTransId="{F82BBC31-A4B5-4809-83D0-E6C89AE509B7}" sibTransId="{2C183224-B13E-4532-816A-6FCC7A03F3A1}"/>
    <dgm:cxn modelId="{7227E828-B537-44F5-B403-EDF87697B87C}" type="presOf" srcId="{6871775E-70AF-4965-90CA-CB8530A2C061}" destId="{00608C06-5E78-4D40-B4FF-89527B021652}" srcOrd="0" destOrd="0" presId="urn:microsoft.com/office/officeart/2005/8/layout/orgChart1"/>
    <dgm:cxn modelId="{1E79D539-FB4E-4801-AE00-33EB3E0F9E5F}" type="presOf" srcId="{E54868C9-140C-4A19-BAEC-67C946A77CE6}" destId="{58BA694F-BDEF-4D17-8A00-F1207BE32A19}" srcOrd="0" destOrd="0" presId="urn:microsoft.com/office/officeart/2005/8/layout/orgChart1"/>
    <dgm:cxn modelId="{87240379-298B-412F-A045-70D91C26E4DB}" type="presOf" srcId="{0A2E8791-4942-44A2-9D8D-2C0D711CA52B}" destId="{5B060F21-011C-49B9-B351-A2D195B0B974}" srcOrd="0" destOrd="0" presId="urn:microsoft.com/office/officeart/2005/8/layout/orgChart1"/>
    <dgm:cxn modelId="{0D770580-6576-4F09-BE3B-F06FFD796964}" type="presOf" srcId="{E60CF7D2-6950-40AA-AE40-A409ECFEE994}" destId="{D0623EC8-05A7-4ECC-9718-14DCF598A9A3}" srcOrd="0" destOrd="0" presId="urn:microsoft.com/office/officeart/2005/8/layout/orgChart1"/>
    <dgm:cxn modelId="{090D1113-E7A5-4E95-9F04-B0691E708958}" type="presOf" srcId="{E120F7E7-7E0E-461C-B2C8-4005D15BE73E}" destId="{8F458675-00B5-49D6-91F9-94C36F87AA97}" srcOrd="0" destOrd="0" presId="urn:microsoft.com/office/officeart/2005/8/layout/orgChart1"/>
    <dgm:cxn modelId="{43F28C55-0699-4FE3-8A7B-D6D7FA0CD8D7}" type="presOf" srcId="{CB96525C-34F0-4C8F-B987-D7B609CEFD8A}" destId="{FD0DF8F1-37B7-4141-91E1-2B3690048455}" srcOrd="1" destOrd="0" presId="urn:microsoft.com/office/officeart/2005/8/layout/orgChart1"/>
    <dgm:cxn modelId="{0C460814-8290-4B4A-AB62-11BA87DA3698}" type="presOf" srcId="{272834E2-4D8D-46B0-8B01-2534090E25B4}" destId="{08A2B2EE-E885-46E0-A458-78E5135B47FE}" srcOrd="0" destOrd="0" presId="urn:microsoft.com/office/officeart/2005/8/layout/orgChart1"/>
    <dgm:cxn modelId="{F9652B04-79A6-4A4B-A63B-E69CE42784EB}" type="presOf" srcId="{B879B5F5-E990-42A3-A2C7-FA0B0DB08B18}" destId="{F03C1DAB-A3E6-4DFB-8F80-4723408DA0BB}" srcOrd="0" destOrd="0" presId="urn:microsoft.com/office/officeart/2005/8/layout/orgChart1"/>
    <dgm:cxn modelId="{1968D5FE-EA8F-447B-B567-1E3710251523}" type="presOf" srcId="{E497ABDE-1B0E-45CD-979A-F5D2052D333A}" destId="{85383612-8D33-404D-9B3A-9A9D3D9DE127}" srcOrd="0" destOrd="0" presId="urn:microsoft.com/office/officeart/2005/8/layout/orgChart1"/>
    <dgm:cxn modelId="{A90DB8BC-2E62-4F22-B93A-F250991EE8C4}" type="presOf" srcId="{EA0433D3-85F2-411A-B66B-A4F5E3B820D2}" destId="{7B0922C8-4CDB-49F0-829E-78C11A5F589E}" srcOrd="1" destOrd="0" presId="urn:microsoft.com/office/officeart/2005/8/layout/orgChart1"/>
    <dgm:cxn modelId="{189AA1DD-2823-4EDD-AFCD-4956A214F1C5}" type="presOf" srcId="{50772105-3496-4F0C-9027-FD49F664851E}" destId="{622F7EB3-23ED-4F87-BAD3-B654D3C1AF8C}" srcOrd="0" destOrd="0" presId="urn:microsoft.com/office/officeart/2005/8/layout/orgChart1"/>
    <dgm:cxn modelId="{3D9823FF-E097-469A-8176-F3F1823BB5C7}" type="presOf" srcId="{632512B5-0FDF-40D2-8352-ED1B72FACC08}" destId="{6AA63314-5BAA-443D-A18C-6D50DA55CF15}" srcOrd="0" destOrd="0" presId="urn:microsoft.com/office/officeart/2005/8/layout/orgChart1"/>
    <dgm:cxn modelId="{6F4B702C-AAB3-46BB-9226-C5DA2D3150DB}" type="presOf" srcId="{CB268833-B78A-491F-9006-4021B9CA1F90}" destId="{61BD411D-B5BA-4FE2-93AA-E20AC9C3BB2A}" srcOrd="0" destOrd="0" presId="urn:microsoft.com/office/officeart/2005/8/layout/orgChart1"/>
    <dgm:cxn modelId="{0CC82A7B-CDFD-4964-9A40-7D4336C2F214}" type="presOf" srcId="{B14033E7-7177-45E5-90FA-0785E19C6EB5}" destId="{5680918E-FCCC-40A9-8A5A-B6F3CA14F707}" srcOrd="0" destOrd="0" presId="urn:microsoft.com/office/officeart/2005/8/layout/orgChart1"/>
    <dgm:cxn modelId="{ED9311F3-7DDD-42C0-A3C7-F0DF3EC4DA55}" type="presOf" srcId="{695A5BE4-7571-4787-98E3-6180834B4FF1}" destId="{AB760641-AF63-4640-BA5C-8BAC73EB745B}" srcOrd="0" destOrd="0" presId="urn:microsoft.com/office/officeart/2005/8/layout/orgChart1"/>
    <dgm:cxn modelId="{B2863585-E1EF-4C60-831A-48CD8FA9A9A5}" srcId="{43EE8A62-18DA-478A-83DF-D48EDD89756F}" destId="{785F7836-3356-4548-A1D3-FC53E4C21114}" srcOrd="3" destOrd="0" parTransId="{51306523-066C-4BDE-8F79-1FF6F3F5C2D9}" sibTransId="{1876A57D-5FE1-4F33-A81D-BDEDC9509AB9}"/>
    <dgm:cxn modelId="{7DD39CB8-01D2-4E7F-9D0A-112B43FC86E8}" type="presOf" srcId="{AE6E9122-6D8F-43A6-9546-6C32BD17CD3C}" destId="{F0BE7E49-0B11-43BA-B32B-4E00C75BD6F1}" srcOrd="0" destOrd="0" presId="urn:microsoft.com/office/officeart/2005/8/layout/orgChart1"/>
    <dgm:cxn modelId="{3A4E1B80-1EFB-41F1-A5A9-D5191455E88A}" srcId="{E54868C9-140C-4A19-BAEC-67C946A77CE6}" destId="{518B3EE2-0A4B-4306-A8F7-6EE44CAC2FA5}" srcOrd="1" destOrd="0" parTransId="{372D9EB8-EDA0-466C-88CA-8470F01D6146}" sibTransId="{B170CD3B-223E-46C1-A61D-0DFF3B709E61}"/>
    <dgm:cxn modelId="{4D8BA355-3A74-4DA7-9A60-5E5FAD7BEDF0}" type="presOf" srcId="{C2248B37-E61B-4963-818B-473408FBFE2B}" destId="{FB43A488-02C6-4C15-B37F-DCB97528FAD0}" srcOrd="1" destOrd="0" presId="urn:microsoft.com/office/officeart/2005/8/layout/orgChart1"/>
    <dgm:cxn modelId="{6ED34A31-3936-476B-8A78-314F9BB983F5}" type="presOf" srcId="{365853C9-A3D6-4F5F-89A6-EF4CF228A1FB}" destId="{5737C64C-CF7F-488E-8C12-8E39D0A8B632}" srcOrd="0" destOrd="0" presId="urn:microsoft.com/office/officeart/2005/8/layout/orgChart1"/>
    <dgm:cxn modelId="{79E7D422-4108-449E-9C98-44B4CA6A6872}" type="presOf" srcId="{785F7836-3356-4548-A1D3-FC53E4C21114}" destId="{A22E2247-5EB5-4435-B741-492DD54AAA0D}" srcOrd="0" destOrd="0" presId="urn:microsoft.com/office/officeart/2005/8/layout/orgChart1"/>
    <dgm:cxn modelId="{8D3A740A-63BA-4EA9-B205-B81C22CC05AC}" type="presOf" srcId="{51306523-066C-4BDE-8F79-1FF6F3F5C2D9}" destId="{36654C1A-5E7A-4ABD-A5EA-AFA3530DF8CB}" srcOrd="0" destOrd="0" presId="urn:microsoft.com/office/officeart/2005/8/layout/orgChart1"/>
    <dgm:cxn modelId="{B8177E57-F50F-4562-8588-CE6462E2A214}" srcId="{A17429E8-0A81-443B-A67E-A0224DFD09F6}" destId="{365853C9-A3D6-4F5F-89A6-EF4CF228A1FB}" srcOrd="0" destOrd="0" parTransId="{3DD7037A-584E-4E5F-BCF2-FAC850AAC6FB}" sibTransId="{16F24C74-DD3C-4E85-B8AC-710E8F47D71A}"/>
    <dgm:cxn modelId="{978F4469-97AB-4EE3-9FDA-A06C09CA3809}" type="presOf" srcId="{E157F458-55CA-4717-B932-A2EC260D49AA}" destId="{4A7836A9-BFCA-4331-A3DD-2186F5EBBBE9}" srcOrd="0" destOrd="0" presId="urn:microsoft.com/office/officeart/2005/8/layout/orgChart1"/>
    <dgm:cxn modelId="{F348753F-E33A-4E56-8614-A16D54CBF3BE}" type="presOf" srcId="{B3885411-6319-4706-85EB-C472FF545C8D}" destId="{E10B6BB8-A927-4453-89EF-57906D83B49D}" srcOrd="0" destOrd="0" presId="urn:microsoft.com/office/officeart/2005/8/layout/orgChart1"/>
    <dgm:cxn modelId="{B15CF53F-88A1-4759-ACC5-DBE7A6A761EC}" type="presOf" srcId="{04846279-BD99-4EC4-AFB9-EAFAFB49A825}" destId="{7793CD99-0E9B-4F75-875F-B0C97E6525D0}" srcOrd="1" destOrd="0" presId="urn:microsoft.com/office/officeart/2005/8/layout/orgChart1"/>
    <dgm:cxn modelId="{E1FBD79E-866E-4C5F-82B8-278BA9302F0B}" type="presOf" srcId="{643BEE3A-90E7-4C1C-B0EE-AE5D5D01D8DD}" destId="{67085D6D-619E-4E7B-973F-4A54A1F23094}" srcOrd="0" destOrd="0" presId="urn:microsoft.com/office/officeart/2005/8/layout/orgChart1"/>
    <dgm:cxn modelId="{4C2C30FE-0D4E-4EE5-A212-12234D0F447D}" srcId="{AE6E9122-6D8F-43A6-9546-6C32BD17CD3C}" destId="{E157F458-55CA-4717-B932-A2EC260D49AA}" srcOrd="1" destOrd="0" parTransId="{A49C7DD7-6322-45AD-9F53-D965F598CBA5}" sibTransId="{21A0E1A4-3FD8-41F6-AA42-58AF23871A06}"/>
    <dgm:cxn modelId="{B775434E-FB93-4C02-B5A8-603D2E863230}" srcId="{B28A357D-6AE2-4C65-AA93-A03592E9A741}" destId="{E497ABDE-1B0E-45CD-979A-F5D2052D333A}" srcOrd="0" destOrd="0" parTransId="{DE427058-80C7-437B-924C-3AF4EAD60762}" sibTransId="{F9765FDF-20A3-493F-94CB-98A4961B2A6A}"/>
    <dgm:cxn modelId="{5883D806-7D01-4124-B971-7B0C5436A453}" type="presOf" srcId="{AE6E9122-6D8F-43A6-9546-6C32BD17CD3C}" destId="{D1422501-30B5-4EEB-9E21-01DEE14D2EB6}" srcOrd="1" destOrd="0" presId="urn:microsoft.com/office/officeart/2005/8/layout/orgChart1"/>
    <dgm:cxn modelId="{4C4FCBAB-C8D3-4781-9E5F-DE2D9A42A1BE}" srcId="{43EE8A62-18DA-478A-83DF-D48EDD89756F}" destId="{4CADC246-1AF8-4583-BBEE-9138203B71FD}" srcOrd="1" destOrd="0" parTransId="{E73912D0-F574-4C42-AC03-B116EE26BAD4}" sibTransId="{D2CBEE15-0723-41BB-BD72-B373BD5B69DB}"/>
    <dgm:cxn modelId="{4BEA037E-E33E-4113-AE89-CFC0DE315B68}" type="presOf" srcId="{5824A23F-3D34-443D-AF04-5CF6CF994590}" destId="{7AE6516C-345E-429E-8094-6BED340CDA17}" srcOrd="0" destOrd="0" presId="urn:microsoft.com/office/officeart/2005/8/layout/orgChart1"/>
    <dgm:cxn modelId="{5DAB36FF-144B-4999-8808-BD11CBB31FDA}" type="presOf" srcId="{43EE8A62-18DA-478A-83DF-D48EDD89756F}" destId="{EFD1B059-2B89-4C28-B2FA-96298CDF3515}" srcOrd="0" destOrd="0" presId="urn:microsoft.com/office/officeart/2005/8/layout/orgChart1"/>
    <dgm:cxn modelId="{59D44CF0-7AAA-4D92-AC5D-CF6748A033A5}" srcId="{A17429E8-0A81-443B-A67E-A0224DFD09F6}" destId="{B28A357D-6AE2-4C65-AA93-A03592E9A741}" srcOrd="6" destOrd="0" parTransId="{5824A23F-3D34-443D-AF04-5CF6CF994590}" sibTransId="{CCF108CA-EDB3-4A9E-9702-49E971D68DE8}"/>
    <dgm:cxn modelId="{02808F11-A2B5-47DC-9D17-8B12B0FEDAC9}" type="presOf" srcId="{A17429E8-0A81-443B-A67E-A0224DFD09F6}" destId="{9D830E62-AAFE-49B2-BA45-2299D4564269}" srcOrd="1" destOrd="0" presId="urn:microsoft.com/office/officeart/2005/8/layout/orgChart1"/>
    <dgm:cxn modelId="{5B78B57D-6EF2-40B3-94F3-2A32459DC7DD}" type="presOf" srcId="{CB96525C-34F0-4C8F-B987-D7B609CEFD8A}" destId="{FEF0D4DC-4BF0-41A7-B35F-F0E25882996D}" srcOrd="0" destOrd="0" presId="urn:microsoft.com/office/officeart/2005/8/layout/orgChart1"/>
    <dgm:cxn modelId="{74169BA3-4A80-4C96-9A4C-02BE4FC3F3F4}" type="presOf" srcId="{4CADC246-1AF8-4583-BBEE-9138203B71FD}" destId="{C91F6CCC-46DA-460F-9CC2-8049E1982B0A}" srcOrd="1" destOrd="0" presId="urn:microsoft.com/office/officeart/2005/8/layout/orgChart1"/>
    <dgm:cxn modelId="{FC944619-C94C-47C0-B3F2-654E3B3A7DF5}" type="presOf" srcId="{7D174CD8-E14B-4386-8F11-2166D102790E}" destId="{13A35BBA-3C9E-4C7B-A30F-3E8DFA2EF839}" srcOrd="0" destOrd="0" presId="urn:microsoft.com/office/officeart/2005/8/layout/orgChart1"/>
    <dgm:cxn modelId="{C17F2CBE-AC46-428C-93E4-14E093EA63DE}" srcId="{0A2E8791-4942-44A2-9D8D-2C0D711CA52B}" destId="{EA0433D3-85F2-411A-B66B-A4F5E3B820D2}" srcOrd="2" destOrd="0" parTransId="{50772105-3496-4F0C-9027-FD49F664851E}" sibTransId="{8C99ED15-C4B7-4A61-AA10-E2EE6479F643}"/>
    <dgm:cxn modelId="{3AF4ED22-F58B-48A9-8789-C74C4B6AF713}" srcId="{AE6E9122-6D8F-43A6-9546-6C32BD17CD3C}" destId="{643BEE3A-90E7-4C1C-B0EE-AE5D5D01D8DD}" srcOrd="2" destOrd="0" parTransId="{D7CF6579-E74A-45ED-AEAE-2F80F5C00CEB}" sibTransId="{5E51D5BA-5F05-4B58-89D1-4185FF179EFA}"/>
    <dgm:cxn modelId="{4D7F0EBA-1184-4B86-9FE6-9006E9E3DD21}" srcId="{D65ABA97-4AE0-41B0-9D30-72324BAE7B08}" destId="{AE6E9122-6D8F-43A6-9546-6C32BD17CD3C}" srcOrd="0" destOrd="0" parTransId="{B3885411-6319-4706-85EB-C472FF545C8D}" sibTransId="{2077A1E1-CB06-443C-A2EC-B51A5BE796F9}"/>
    <dgm:cxn modelId="{988385B8-B166-4B79-AD48-7866F6D8F634}" srcId="{D65ABA97-4AE0-41B0-9D30-72324BAE7B08}" destId="{CB96525C-34F0-4C8F-B987-D7B609CEFD8A}" srcOrd="1" destOrd="0" parTransId="{545EA85D-2E62-40F1-81A4-E1CC605D1F93}" sibTransId="{A46D11FE-4D30-411E-9B78-3178A37D37F9}"/>
    <dgm:cxn modelId="{45538B70-8713-4E4C-B2AF-FFF0BFE6AE87}" type="presOf" srcId="{A49C7DD7-6322-45AD-9F53-D965F598CBA5}" destId="{51E08927-7676-4B89-9F5A-D094FE8C8081}" srcOrd="0" destOrd="0" presId="urn:microsoft.com/office/officeart/2005/8/layout/orgChart1"/>
    <dgm:cxn modelId="{40F48AE1-717A-430E-B6BF-BA56F058AB11}" type="presOf" srcId="{0A2E8791-4942-44A2-9D8D-2C0D711CA52B}" destId="{A8DC808D-309F-431D-9360-C8F1790DD975}" srcOrd="1" destOrd="0" presId="urn:microsoft.com/office/officeart/2005/8/layout/orgChart1"/>
    <dgm:cxn modelId="{A9CAAD6C-E0EA-4EE3-A209-F3E6603E7B2E}" type="presOf" srcId="{E157F458-55CA-4717-B932-A2EC260D49AA}" destId="{0EAE5447-6350-4CF7-A293-EF3976F63740}" srcOrd="1" destOrd="0" presId="urn:microsoft.com/office/officeart/2005/8/layout/orgChart1"/>
    <dgm:cxn modelId="{3AFC8589-562D-4A58-ADCE-CBF735DC1897}" srcId="{D0D1E901-E26D-4F73-A418-B9FBF9B91F57}" destId="{8CD0B9C7-C99C-4162-9160-C974BD7B48B7}" srcOrd="2" destOrd="0" parTransId="{839FDBD7-E50E-4B6C-8548-C106D8D76CCD}" sibTransId="{401738AD-98C1-4053-966A-93F8B5F86786}"/>
    <dgm:cxn modelId="{819661E6-4025-41EB-A6DE-F7B8E5968AF9}" srcId="{B28A357D-6AE2-4C65-AA93-A03592E9A741}" destId="{B14033E7-7177-45E5-90FA-0785E19C6EB5}" srcOrd="1" destOrd="0" parTransId="{8657204D-7E97-44B6-8F06-4550B13ED5A2}" sibTransId="{84E502CD-4FF1-4E36-8BD4-804BFCCE8B73}"/>
    <dgm:cxn modelId="{F12EA121-68AF-453D-AA14-CC5C11EE4981}" srcId="{B28A357D-6AE2-4C65-AA93-A03592E9A741}" destId="{802FD2CB-EA87-4462-9B8A-2EB1A507304E}" srcOrd="3" destOrd="0" parTransId="{5960FE62-B48B-4732-ADBD-49BE1DD1F6C3}" sibTransId="{EEEC5573-0B4E-407D-A166-A40AD6EA93AB}"/>
    <dgm:cxn modelId="{0C8256C1-AB6D-483F-B72D-650B7CA635B6}" srcId="{A17429E8-0A81-443B-A67E-A0224DFD09F6}" destId="{DBF9E7C1-5196-4D01-A459-154FB8E1DAE0}" srcOrd="2" destOrd="0" parTransId="{EB94F885-FF1D-43DE-AFC8-F60E041ED8CB}" sibTransId="{B435BF88-4529-4492-977F-4D9A4AC6442D}"/>
    <dgm:cxn modelId="{4932C8DB-9C02-4B4B-B69C-69E51F78A629}" type="presOf" srcId="{8A28346F-56B0-483D-A7A7-804047642BAD}" destId="{BB4D3502-219A-4E99-875F-CB8338968B0B}" srcOrd="0" destOrd="0" presId="urn:microsoft.com/office/officeart/2005/8/layout/orgChart1"/>
    <dgm:cxn modelId="{F8B266B2-4FC5-4270-B55D-F812F9E8B0A5}" type="presOf" srcId="{4CADC246-1AF8-4583-BBEE-9138203B71FD}" destId="{3B83FBE6-166A-4ACE-A73C-0A1196BD8E5B}" srcOrd="0" destOrd="0" presId="urn:microsoft.com/office/officeart/2005/8/layout/orgChart1"/>
    <dgm:cxn modelId="{9A7D1B27-9D00-4637-B845-9A83BD6C74B0}" type="presOf" srcId="{1425BD64-D851-4BB7-88DC-4898EB843802}" destId="{13634E80-DA99-4826-A333-050E843F5832}" srcOrd="0" destOrd="0" presId="urn:microsoft.com/office/officeart/2005/8/layout/orgChart1"/>
    <dgm:cxn modelId="{A77E4280-6698-4851-A1AC-374B5B2BCFDF}" type="presOf" srcId="{68393761-0892-4401-BDD1-34E58A4B3DC7}" destId="{9F102F88-867D-4B04-A2D5-A62B0ACF864A}" srcOrd="0" destOrd="0" presId="urn:microsoft.com/office/officeart/2005/8/layout/orgChart1"/>
    <dgm:cxn modelId="{386CAD8A-97E1-4880-8A16-F3F95CAD265C}" type="presOf" srcId="{D65ABA97-4AE0-41B0-9D30-72324BAE7B08}" destId="{ADD38C31-CCA0-497F-A35D-9237E98C5C93}" srcOrd="1" destOrd="0" presId="urn:microsoft.com/office/officeart/2005/8/layout/orgChart1"/>
    <dgm:cxn modelId="{1878D8B3-A2F6-45A5-891E-3BA9F79D1876}" type="presOf" srcId="{372D9EB8-EDA0-466C-88CA-8470F01D6146}" destId="{49FB13E8-3947-47D0-90E1-0F416E3F9FE7}" srcOrd="0" destOrd="0" presId="urn:microsoft.com/office/officeart/2005/8/layout/orgChart1"/>
    <dgm:cxn modelId="{B67FC7DA-722D-4644-A10A-86F5EACBBA0B}" type="presOf" srcId="{643BEE3A-90E7-4C1C-B0EE-AE5D5D01D8DD}" destId="{81CDDF23-9D87-4996-AEE5-2C085D149599}" srcOrd="1" destOrd="0" presId="urn:microsoft.com/office/officeart/2005/8/layout/orgChart1"/>
    <dgm:cxn modelId="{2279B098-C014-4A63-9B43-F7414C006096}" type="presOf" srcId="{365853C9-A3D6-4F5F-89A6-EF4CF228A1FB}" destId="{BB0126C5-97AC-42DF-9C82-B3BFAAF885EA}" srcOrd="1" destOrd="0" presId="urn:microsoft.com/office/officeart/2005/8/layout/orgChart1"/>
    <dgm:cxn modelId="{D3B6DA56-1408-4BE4-8352-2C8A99663FB5}" srcId="{A17429E8-0A81-443B-A67E-A0224DFD09F6}" destId="{43EE8A62-18DA-478A-83DF-D48EDD89756F}" srcOrd="4" destOrd="0" parTransId="{B239C9AB-919E-4797-B695-A415D9DD3329}" sibTransId="{98B03E9A-8B79-43AC-AC18-2290192657EE}"/>
    <dgm:cxn modelId="{D151FBB6-9F30-42F3-B1F3-A740ACBEEF5C}" type="presOf" srcId="{914D5AFB-F483-4CD4-B033-F3EEFD174E61}" destId="{60DD4A4B-1197-47CB-90C8-E8A9BFEA3363}" srcOrd="0" destOrd="0" presId="urn:microsoft.com/office/officeart/2005/8/layout/orgChart1"/>
    <dgm:cxn modelId="{4EF79E5E-184A-4B4C-8812-65E9566085CA}" type="presOf" srcId="{3C829DE1-7193-487E-A65A-43EE7ECA2055}" destId="{FA670E40-5775-4EEF-83BD-012F787E8376}" srcOrd="1" destOrd="0" presId="urn:microsoft.com/office/officeart/2005/8/layout/orgChart1"/>
    <dgm:cxn modelId="{B31151D7-AC14-4F37-ACA2-E2910D170899}" type="presOf" srcId="{378B5D5C-41BA-4A27-83FB-EDB245A14F75}" destId="{82D2D4BB-5903-453E-B5C7-A30402331B49}" srcOrd="1" destOrd="0" presId="urn:microsoft.com/office/officeart/2005/8/layout/orgChart1"/>
    <dgm:cxn modelId="{DF424ADC-7E45-459D-9648-A0B8DEFBB517}" srcId="{A17429E8-0A81-443B-A67E-A0224DFD09F6}" destId="{E54868C9-140C-4A19-BAEC-67C946A77CE6}" srcOrd="3" destOrd="0" parTransId="{276FECE8-B750-4C45-8A5E-793AEB87D579}" sibTransId="{DB75760A-7B63-4CAC-8BA0-415ABA3D24E6}"/>
    <dgm:cxn modelId="{9C595078-BD21-4510-91EF-4FC502A220E0}" srcId="{E54868C9-140C-4A19-BAEC-67C946A77CE6}" destId="{D65ABA97-4AE0-41B0-9D30-72324BAE7B08}" srcOrd="0" destOrd="0" parTransId="{E120F7E7-7E0E-461C-B2C8-4005D15BE73E}" sibTransId="{D576D838-E153-4AB8-BD46-0A218E592B9D}"/>
    <dgm:cxn modelId="{A40191E5-EABA-4B8B-BCD1-33298D184D7B}" type="presOf" srcId="{276FECE8-B750-4C45-8A5E-793AEB87D579}" destId="{36345539-3BE4-4904-8B65-CBDF48C7F75A}" srcOrd="0" destOrd="0" presId="urn:microsoft.com/office/officeart/2005/8/layout/orgChart1"/>
    <dgm:cxn modelId="{BE70F17B-BC47-425C-BA40-DD88AC61A6CF}" type="presParOf" srcId="{B1C13DF2-5528-4272-B3EC-694885DEFFF9}" destId="{4E656B1D-221C-4BA9-83E1-9F14EC75F371}" srcOrd="0" destOrd="0" presId="urn:microsoft.com/office/officeart/2005/8/layout/orgChart1"/>
    <dgm:cxn modelId="{2DA86C60-D0DE-4C17-AC1E-3EEC92FAFB95}" type="presParOf" srcId="{4E656B1D-221C-4BA9-83E1-9F14EC75F371}" destId="{982DD8DD-FAE8-4889-B2A7-7F28E728A4AA}" srcOrd="0" destOrd="0" presId="urn:microsoft.com/office/officeart/2005/8/layout/orgChart1"/>
    <dgm:cxn modelId="{259D38FE-BECE-4C17-B31F-42AD9BBC2521}" type="presParOf" srcId="{982DD8DD-FAE8-4889-B2A7-7F28E728A4AA}" destId="{AFC71CA1-E52E-41A8-8F6D-416A9D294FD0}" srcOrd="0" destOrd="0" presId="urn:microsoft.com/office/officeart/2005/8/layout/orgChart1"/>
    <dgm:cxn modelId="{A4234BF9-8C54-47B9-B439-94F028F8D7D2}" type="presParOf" srcId="{982DD8DD-FAE8-4889-B2A7-7F28E728A4AA}" destId="{9D830E62-AAFE-49B2-BA45-2299D4564269}" srcOrd="1" destOrd="0" presId="urn:microsoft.com/office/officeart/2005/8/layout/orgChart1"/>
    <dgm:cxn modelId="{EEC594D8-09B7-49B2-823D-739DAEDC7D9D}" type="presParOf" srcId="{4E656B1D-221C-4BA9-83E1-9F14EC75F371}" destId="{4EC120B2-D681-4716-89F4-A6F7FDF520A5}" srcOrd="1" destOrd="0" presId="urn:microsoft.com/office/officeart/2005/8/layout/orgChart1"/>
    <dgm:cxn modelId="{C0F2563D-D59D-4B73-8176-C23DA8AD4988}" type="presParOf" srcId="{4EC120B2-D681-4716-89F4-A6F7FDF520A5}" destId="{36345539-3BE4-4904-8B65-CBDF48C7F75A}" srcOrd="0" destOrd="0" presId="urn:microsoft.com/office/officeart/2005/8/layout/orgChart1"/>
    <dgm:cxn modelId="{0192BA1C-95BB-45EE-BEF5-EEEA8CAD7A78}" type="presParOf" srcId="{4EC120B2-D681-4716-89F4-A6F7FDF520A5}" destId="{7E28DE0B-9BA6-474A-9E47-C2CCD85AD501}" srcOrd="1" destOrd="0" presId="urn:microsoft.com/office/officeart/2005/8/layout/orgChart1"/>
    <dgm:cxn modelId="{5BCFC715-5D6B-4D7C-B8DA-0EE6742E9508}" type="presParOf" srcId="{7E28DE0B-9BA6-474A-9E47-C2CCD85AD501}" destId="{256D8F33-E22F-44DD-ADA1-D5C0AA87C9D2}" srcOrd="0" destOrd="0" presId="urn:microsoft.com/office/officeart/2005/8/layout/orgChart1"/>
    <dgm:cxn modelId="{1E84C678-5E4D-4A92-AF66-5AFAC90D01D2}" type="presParOf" srcId="{256D8F33-E22F-44DD-ADA1-D5C0AA87C9D2}" destId="{58BA694F-BDEF-4D17-8A00-F1207BE32A19}" srcOrd="0" destOrd="0" presId="urn:microsoft.com/office/officeart/2005/8/layout/orgChart1"/>
    <dgm:cxn modelId="{E2153FC5-C0C8-4643-A0DF-222E97C15FF1}" type="presParOf" srcId="{256D8F33-E22F-44DD-ADA1-D5C0AA87C9D2}" destId="{4FC32587-58F7-4DDF-B6E3-4668FE362A7C}" srcOrd="1" destOrd="0" presId="urn:microsoft.com/office/officeart/2005/8/layout/orgChart1"/>
    <dgm:cxn modelId="{8B2C6ABF-D4BE-4687-83B4-0824F10F6E90}" type="presParOf" srcId="{7E28DE0B-9BA6-474A-9E47-C2CCD85AD501}" destId="{77AF83AF-5F2A-4A0B-9FB6-3D309EBCF1DF}" srcOrd="1" destOrd="0" presId="urn:microsoft.com/office/officeart/2005/8/layout/orgChart1"/>
    <dgm:cxn modelId="{98D1F260-119C-490F-9001-33E94AA10C08}" type="presParOf" srcId="{77AF83AF-5F2A-4A0B-9FB6-3D309EBCF1DF}" destId="{8F458675-00B5-49D6-91F9-94C36F87AA97}" srcOrd="0" destOrd="0" presId="urn:microsoft.com/office/officeart/2005/8/layout/orgChart1"/>
    <dgm:cxn modelId="{BD647711-CBA2-4E25-A68E-E9B3A906EF7C}" type="presParOf" srcId="{77AF83AF-5F2A-4A0B-9FB6-3D309EBCF1DF}" destId="{867BE09B-6C52-4AF3-9092-323317DE7A2B}" srcOrd="1" destOrd="0" presId="urn:microsoft.com/office/officeart/2005/8/layout/orgChart1"/>
    <dgm:cxn modelId="{913269B5-0FE0-41AC-B03C-37F8C2C1D3CF}" type="presParOf" srcId="{867BE09B-6C52-4AF3-9092-323317DE7A2B}" destId="{3B9470DF-D2CC-420B-AD7B-4E60C6B86F17}" srcOrd="0" destOrd="0" presId="urn:microsoft.com/office/officeart/2005/8/layout/orgChart1"/>
    <dgm:cxn modelId="{9A443C53-4665-4446-9BD6-375A42322D25}" type="presParOf" srcId="{3B9470DF-D2CC-420B-AD7B-4E60C6B86F17}" destId="{435D0A34-51BC-48F4-8AFB-BB23E4ACADD4}" srcOrd="0" destOrd="0" presId="urn:microsoft.com/office/officeart/2005/8/layout/orgChart1"/>
    <dgm:cxn modelId="{CEDBB472-B675-4F12-ADF5-36DE1FD57382}" type="presParOf" srcId="{3B9470DF-D2CC-420B-AD7B-4E60C6B86F17}" destId="{ADD38C31-CCA0-497F-A35D-9237E98C5C93}" srcOrd="1" destOrd="0" presId="urn:microsoft.com/office/officeart/2005/8/layout/orgChart1"/>
    <dgm:cxn modelId="{56C4F240-FD7E-43F9-AFD1-94B9CAA41D6A}" type="presParOf" srcId="{867BE09B-6C52-4AF3-9092-323317DE7A2B}" destId="{46845699-7F62-4DF5-BD5B-1995564EF016}" srcOrd="1" destOrd="0" presId="urn:microsoft.com/office/officeart/2005/8/layout/orgChart1"/>
    <dgm:cxn modelId="{B0D4866E-F92F-458A-A7AD-6529BEE9D203}" type="presParOf" srcId="{46845699-7F62-4DF5-BD5B-1995564EF016}" destId="{E10B6BB8-A927-4453-89EF-57906D83B49D}" srcOrd="0" destOrd="0" presId="urn:microsoft.com/office/officeart/2005/8/layout/orgChart1"/>
    <dgm:cxn modelId="{BEA3A0F7-3E5C-47EE-B21B-D30F078914D0}" type="presParOf" srcId="{46845699-7F62-4DF5-BD5B-1995564EF016}" destId="{C4115305-DDF5-4C50-9B5D-7AB2F38696D9}" srcOrd="1" destOrd="0" presId="urn:microsoft.com/office/officeart/2005/8/layout/orgChart1"/>
    <dgm:cxn modelId="{3F249811-B2C6-4973-9FBF-B57281FEF60E}" type="presParOf" srcId="{C4115305-DDF5-4C50-9B5D-7AB2F38696D9}" destId="{26B3B284-DF46-4D9D-BA0E-95DF7F140740}" srcOrd="0" destOrd="0" presId="urn:microsoft.com/office/officeart/2005/8/layout/orgChart1"/>
    <dgm:cxn modelId="{ED22777D-BC1F-4428-83FC-4B5A998F89EF}" type="presParOf" srcId="{26B3B284-DF46-4D9D-BA0E-95DF7F140740}" destId="{F0BE7E49-0B11-43BA-B32B-4E00C75BD6F1}" srcOrd="0" destOrd="0" presId="urn:microsoft.com/office/officeart/2005/8/layout/orgChart1"/>
    <dgm:cxn modelId="{C6B724F9-F972-4EF3-8A98-B947F572E143}" type="presParOf" srcId="{26B3B284-DF46-4D9D-BA0E-95DF7F140740}" destId="{D1422501-30B5-4EEB-9E21-01DEE14D2EB6}" srcOrd="1" destOrd="0" presId="urn:microsoft.com/office/officeart/2005/8/layout/orgChart1"/>
    <dgm:cxn modelId="{B154DC8E-FD0E-4549-BAF1-9E2BD74A7CBE}" type="presParOf" srcId="{C4115305-DDF5-4C50-9B5D-7AB2F38696D9}" destId="{ED35EBAF-3CE6-4ECF-857A-4925E1DB8B35}" srcOrd="1" destOrd="0" presId="urn:microsoft.com/office/officeart/2005/8/layout/orgChart1"/>
    <dgm:cxn modelId="{59809317-4FC6-46FA-9ED0-9C440A9AEAE8}" type="presParOf" srcId="{ED35EBAF-3CE6-4ECF-857A-4925E1DB8B35}" destId="{BBA47A4B-5284-48C9-8EF6-3F844EBAE047}" srcOrd="0" destOrd="0" presId="urn:microsoft.com/office/officeart/2005/8/layout/orgChart1"/>
    <dgm:cxn modelId="{7D6EC629-7D62-4BFF-A552-072A33A120FA}" type="presParOf" srcId="{ED35EBAF-3CE6-4ECF-857A-4925E1DB8B35}" destId="{C326ACCE-A495-4C87-A0E8-53ED6FD6F6A7}" srcOrd="1" destOrd="0" presId="urn:microsoft.com/office/officeart/2005/8/layout/orgChart1"/>
    <dgm:cxn modelId="{182D8DAD-ABCD-4ADC-A422-F5F03A8AC4EF}" type="presParOf" srcId="{C326ACCE-A495-4C87-A0E8-53ED6FD6F6A7}" destId="{660271AA-D0CD-4ED9-80EC-86B8D0BD2E56}" srcOrd="0" destOrd="0" presId="urn:microsoft.com/office/officeart/2005/8/layout/orgChart1"/>
    <dgm:cxn modelId="{FED4BCB7-CE31-4E06-B3E8-4A65B52FE0D1}" type="presParOf" srcId="{660271AA-D0CD-4ED9-80EC-86B8D0BD2E56}" destId="{DF9C986F-B03F-463C-8008-9E6D50C24F46}" srcOrd="0" destOrd="0" presId="urn:microsoft.com/office/officeart/2005/8/layout/orgChart1"/>
    <dgm:cxn modelId="{64092522-B4BF-438E-B5A4-D73A29853D31}" type="presParOf" srcId="{660271AA-D0CD-4ED9-80EC-86B8D0BD2E56}" destId="{C2B6A5D1-F544-4FE7-8C49-96C670AB4D03}" srcOrd="1" destOrd="0" presId="urn:microsoft.com/office/officeart/2005/8/layout/orgChart1"/>
    <dgm:cxn modelId="{C9FDE9FB-8A40-47C0-B350-1AEAD3CED9E4}" type="presParOf" srcId="{C326ACCE-A495-4C87-A0E8-53ED6FD6F6A7}" destId="{8D9F2AE1-0F6B-4923-AB34-87B439640A00}" srcOrd="1" destOrd="0" presId="urn:microsoft.com/office/officeart/2005/8/layout/orgChart1"/>
    <dgm:cxn modelId="{6A165FF4-3EDA-494E-8059-1E0FFFD315F6}" type="presParOf" srcId="{C326ACCE-A495-4C87-A0E8-53ED6FD6F6A7}" destId="{4A1F2F7E-3F5F-4D5F-8229-A8EE8AB35680}" srcOrd="2" destOrd="0" presId="urn:microsoft.com/office/officeart/2005/8/layout/orgChart1"/>
    <dgm:cxn modelId="{A06AF5C6-E97C-46B9-973B-2848623264D4}" type="presParOf" srcId="{ED35EBAF-3CE6-4ECF-857A-4925E1DB8B35}" destId="{51E08927-7676-4B89-9F5A-D094FE8C8081}" srcOrd="2" destOrd="0" presId="urn:microsoft.com/office/officeart/2005/8/layout/orgChart1"/>
    <dgm:cxn modelId="{E1B71F20-5607-44DE-866A-6B16A2EAC7D0}" type="presParOf" srcId="{ED35EBAF-3CE6-4ECF-857A-4925E1DB8B35}" destId="{B3EE50E2-7AFE-4CAF-94A9-C552E2E98F3F}" srcOrd="3" destOrd="0" presId="urn:microsoft.com/office/officeart/2005/8/layout/orgChart1"/>
    <dgm:cxn modelId="{E200F6C7-DA3F-4466-91DC-BC1683584443}" type="presParOf" srcId="{B3EE50E2-7AFE-4CAF-94A9-C552E2E98F3F}" destId="{FEDC78F8-359F-4984-AD6B-164E4CF71425}" srcOrd="0" destOrd="0" presId="urn:microsoft.com/office/officeart/2005/8/layout/orgChart1"/>
    <dgm:cxn modelId="{D960EFFC-B2E3-498B-A63F-C1AAD04F8D0B}" type="presParOf" srcId="{FEDC78F8-359F-4984-AD6B-164E4CF71425}" destId="{4A7836A9-BFCA-4331-A3DD-2186F5EBBBE9}" srcOrd="0" destOrd="0" presId="urn:microsoft.com/office/officeart/2005/8/layout/orgChart1"/>
    <dgm:cxn modelId="{D692A7EC-E974-4D5C-8BB8-E0591BA047B4}" type="presParOf" srcId="{FEDC78F8-359F-4984-AD6B-164E4CF71425}" destId="{0EAE5447-6350-4CF7-A293-EF3976F63740}" srcOrd="1" destOrd="0" presId="urn:microsoft.com/office/officeart/2005/8/layout/orgChart1"/>
    <dgm:cxn modelId="{C23C5AA3-CBB9-436F-87C1-7FFFBD83F2CF}" type="presParOf" srcId="{B3EE50E2-7AFE-4CAF-94A9-C552E2E98F3F}" destId="{38527558-DE20-4874-A34D-1EDA5EB73580}" srcOrd="1" destOrd="0" presId="urn:microsoft.com/office/officeart/2005/8/layout/orgChart1"/>
    <dgm:cxn modelId="{19F148C7-1E8D-48BF-BC89-EF7318B88B0E}" type="presParOf" srcId="{B3EE50E2-7AFE-4CAF-94A9-C552E2E98F3F}" destId="{A3D2F709-87FF-43E9-81B9-0F3CCE924FD1}" srcOrd="2" destOrd="0" presId="urn:microsoft.com/office/officeart/2005/8/layout/orgChart1"/>
    <dgm:cxn modelId="{A8D359A7-F1E7-454B-A3A2-E110E0D128BE}" type="presParOf" srcId="{ED35EBAF-3CE6-4ECF-857A-4925E1DB8B35}" destId="{4CB59493-5DA7-4B93-BFD5-114597B736CF}" srcOrd="4" destOrd="0" presId="urn:microsoft.com/office/officeart/2005/8/layout/orgChart1"/>
    <dgm:cxn modelId="{C158876B-DD62-4F52-ABB5-B4CD40390A1D}" type="presParOf" srcId="{ED35EBAF-3CE6-4ECF-857A-4925E1DB8B35}" destId="{1BAF4885-FB30-49A0-B8C1-1A7FBF0D5900}" srcOrd="5" destOrd="0" presId="urn:microsoft.com/office/officeart/2005/8/layout/orgChart1"/>
    <dgm:cxn modelId="{AFB301BE-4840-4E44-AB88-91B6FE1ACA96}" type="presParOf" srcId="{1BAF4885-FB30-49A0-B8C1-1A7FBF0D5900}" destId="{49C35FE1-BEBE-4129-8939-2C7827CBE610}" srcOrd="0" destOrd="0" presId="urn:microsoft.com/office/officeart/2005/8/layout/orgChart1"/>
    <dgm:cxn modelId="{760804FC-0F7E-4CE6-84BF-F00B87F26D50}" type="presParOf" srcId="{49C35FE1-BEBE-4129-8939-2C7827CBE610}" destId="{67085D6D-619E-4E7B-973F-4A54A1F23094}" srcOrd="0" destOrd="0" presId="urn:microsoft.com/office/officeart/2005/8/layout/orgChart1"/>
    <dgm:cxn modelId="{C6967220-568C-4834-B89E-469FB343FFFE}" type="presParOf" srcId="{49C35FE1-BEBE-4129-8939-2C7827CBE610}" destId="{81CDDF23-9D87-4996-AEE5-2C085D149599}" srcOrd="1" destOrd="0" presId="urn:microsoft.com/office/officeart/2005/8/layout/orgChart1"/>
    <dgm:cxn modelId="{482EEAA5-E49C-43E0-BDB4-F0F88C0B01B3}" type="presParOf" srcId="{1BAF4885-FB30-49A0-B8C1-1A7FBF0D5900}" destId="{50C38879-5BB5-463B-9762-379B1143043C}" srcOrd="1" destOrd="0" presId="urn:microsoft.com/office/officeart/2005/8/layout/orgChart1"/>
    <dgm:cxn modelId="{F9F8A14D-F2C1-460F-9D80-CA82D32D7114}" type="presParOf" srcId="{1BAF4885-FB30-49A0-B8C1-1A7FBF0D5900}" destId="{B1F84E29-E943-4451-88C5-A53A566EA68A}" srcOrd="2" destOrd="0" presId="urn:microsoft.com/office/officeart/2005/8/layout/orgChart1"/>
    <dgm:cxn modelId="{7CD5325F-F5EC-436B-A997-171CE70CD302}" type="presParOf" srcId="{C4115305-DDF5-4C50-9B5D-7AB2F38696D9}" destId="{3FB1B9F7-9299-4694-BD8F-BB7F97CBBC41}" srcOrd="2" destOrd="0" presId="urn:microsoft.com/office/officeart/2005/8/layout/orgChart1"/>
    <dgm:cxn modelId="{5D15CF00-283D-48B9-BDE4-4A1E91F0EB49}" type="presParOf" srcId="{46845699-7F62-4DF5-BD5B-1995564EF016}" destId="{D1CAADC8-D189-45D0-B1D3-BEBB43EE1906}" srcOrd="2" destOrd="0" presId="urn:microsoft.com/office/officeart/2005/8/layout/orgChart1"/>
    <dgm:cxn modelId="{00AE312A-26E1-4874-88FB-F149A7460CF2}" type="presParOf" srcId="{46845699-7F62-4DF5-BD5B-1995564EF016}" destId="{AF41D8BB-5877-4519-8CD6-E33404E587C8}" srcOrd="3" destOrd="0" presId="urn:microsoft.com/office/officeart/2005/8/layout/orgChart1"/>
    <dgm:cxn modelId="{15C62995-142E-4DE8-9DD9-B0D8D6FE5926}" type="presParOf" srcId="{AF41D8BB-5877-4519-8CD6-E33404E587C8}" destId="{5FDBC9D8-9484-4FC8-B94A-A1AB4564B6F4}" srcOrd="0" destOrd="0" presId="urn:microsoft.com/office/officeart/2005/8/layout/orgChart1"/>
    <dgm:cxn modelId="{90E83005-76FC-4D26-945C-A2BF46908EDF}" type="presParOf" srcId="{5FDBC9D8-9484-4FC8-B94A-A1AB4564B6F4}" destId="{FEF0D4DC-4BF0-41A7-B35F-F0E25882996D}" srcOrd="0" destOrd="0" presId="urn:microsoft.com/office/officeart/2005/8/layout/orgChart1"/>
    <dgm:cxn modelId="{0E27E42A-7ED2-486D-9011-484382355FCF}" type="presParOf" srcId="{5FDBC9D8-9484-4FC8-B94A-A1AB4564B6F4}" destId="{FD0DF8F1-37B7-4141-91E1-2B3690048455}" srcOrd="1" destOrd="0" presId="urn:microsoft.com/office/officeart/2005/8/layout/orgChart1"/>
    <dgm:cxn modelId="{F9048BCD-A3F4-4517-B11F-B55955445FC1}" type="presParOf" srcId="{AF41D8BB-5877-4519-8CD6-E33404E587C8}" destId="{00C19849-74D8-464E-9D82-BE0BD5378A70}" srcOrd="1" destOrd="0" presId="urn:microsoft.com/office/officeart/2005/8/layout/orgChart1"/>
    <dgm:cxn modelId="{C12112B5-F69E-4392-84FF-285D808F9A0F}" type="presParOf" srcId="{AF41D8BB-5877-4519-8CD6-E33404E587C8}" destId="{B8370FA1-276C-4F14-89F6-6A8EFF05651A}" srcOrd="2" destOrd="0" presId="urn:microsoft.com/office/officeart/2005/8/layout/orgChart1"/>
    <dgm:cxn modelId="{FD7627B2-BA3A-4F45-95C7-D38D836C24CB}" type="presParOf" srcId="{867BE09B-6C52-4AF3-9092-323317DE7A2B}" destId="{0BDFE944-7718-4965-A971-061F0FA7F68C}" srcOrd="2" destOrd="0" presId="urn:microsoft.com/office/officeart/2005/8/layout/orgChart1"/>
    <dgm:cxn modelId="{EBDA0FAD-A207-42A2-ABFD-9676B991B55B}" type="presParOf" srcId="{77AF83AF-5F2A-4A0B-9FB6-3D309EBCF1DF}" destId="{49FB13E8-3947-47D0-90E1-0F416E3F9FE7}" srcOrd="2" destOrd="0" presId="urn:microsoft.com/office/officeart/2005/8/layout/orgChart1"/>
    <dgm:cxn modelId="{7E4E4BBB-9CAA-4306-8525-CA4499E3CB73}" type="presParOf" srcId="{77AF83AF-5F2A-4A0B-9FB6-3D309EBCF1DF}" destId="{C97F7E10-A5F0-41BE-BF08-2485D2462145}" srcOrd="3" destOrd="0" presId="urn:microsoft.com/office/officeart/2005/8/layout/orgChart1"/>
    <dgm:cxn modelId="{F45D2710-075D-424E-A62D-7A44D25DB31B}" type="presParOf" srcId="{C97F7E10-A5F0-41BE-BF08-2485D2462145}" destId="{9D46E897-9A06-4FDB-BA7B-FF441FF7AAD8}" srcOrd="0" destOrd="0" presId="urn:microsoft.com/office/officeart/2005/8/layout/orgChart1"/>
    <dgm:cxn modelId="{0CE9CEF2-0D89-4152-853D-41A75DB49563}" type="presParOf" srcId="{9D46E897-9A06-4FDB-BA7B-FF441FF7AAD8}" destId="{6E898B72-C2A1-4978-BC9D-B72BD99C141F}" srcOrd="0" destOrd="0" presId="urn:microsoft.com/office/officeart/2005/8/layout/orgChart1"/>
    <dgm:cxn modelId="{C4EFDDCB-2196-4A04-BECA-87873EA629BE}" type="presParOf" srcId="{9D46E897-9A06-4FDB-BA7B-FF441FF7AAD8}" destId="{4A16CE0F-2A8D-425A-A96A-C159820D25EC}" srcOrd="1" destOrd="0" presId="urn:microsoft.com/office/officeart/2005/8/layout/orgChart1"/>
    <dgm:cxn modelId="{76ADA5F8-1A21-4373-9C56-8489698E1F01}" type="presParOf" srcId="{C97F7E10-A5F0-41BE-BF08-2485D2462145}" destId="{A44ACFA6-30D4-42E6-897F-FA6FE214B122}" srcOrd="1" destOrd="0" presId="urn:microsoft.com/office/officeart/2005/8/layout/orgChart1"/>
    <dgm:cxn modelId="{3A1734B6-9D31-46A8-A7A4-E7B315DC26A1}" type="presParOf" srcId="{C97F7E10-A5F0-41BE-BF08-2485D2462145}" destId="{BE738296-D934-4C1E-9A4C-04FE8FEB0AC3}" srcOrd="2" destOrd="0" presId="urn:microsoft.com/office/officeart/2005/8/layout/orgChart1"/>
    <dgm:cxn modelId="{383F0457-15F4-4AF8-A5D4-33B118A79D75}" type="presParOf" srcId="{7E28DE0B-9BA6-474A-9E47-C2CCD85AD501}" destId="{B3CF798F-E3B5-474F-AFA5-DC016E1003DB}" srcOrd="2" destOrd="0" presId="urn:microsoft.com/office/officeart/2005/8/layout/orgChart1"/>
    <dgm:cxn modelId="{8866C4A9-2BC3-4B6C-89CC-39AAD33F9948}" type="presParOf" srcId="{4EC120B2-D681-4716-89F4-A6F7FDF520A5}" destId="{0AF551E0-0B59-4092-85B1-ED281FAEBF4F}" srcOrd="2" destOrd="0" presId="urn:microsoft.com/office/officeart/2005/8/layout/orgChart1"/>
    <dgm:cxn modelId="{1C889BBB-23CF-4C0B-B207-7BABCBC9AB06}" type="presParOf" srcId="{4EC120B2-D681-4716-89F4-A6F7FDF520A5}" destId="{9DA6B043-4036-4FCD-82FF-2238FA678A32}" srcOrd="3" destOrd="0" presId="urn:microsoft.com/office/officeart/2005/8/layout/orgChart1"/>
    <dgm:cxn modelId="{C5AA20CE-CE41-459D-A707-59AE594A48BA}" type="presParOf" srcId="{9DA6B043-4036-4FCD-82FF-2238FA678A32}" destId="{A4673AA8-3318-44B4-8930-639E883B30D2}" srcOrd="0" destOrd="0" presId="urn:microsoft.com/office/officeart/2005/8/layout/orgChart1"/>
    <dgm:cxn modelId="{80CE258A-96F1-4541-8D5B-D2DA1FB8BE90}" type="presParOf" srcId="{A4673AA8-3318-44B4-8930-639E883B30D2}" destId="{EFD1B059-2B89-4C28-B2FA-96298CDF3515}" srcOrd="0" destOrd="0" presId="urn:microsoft.com/office/officeart/2005/8/layout/orgChart1"/>
    <dgm:cxn modelId="{2BB2024C-14A0-479D-8EFE-DA9AE8678195}" type="presParOf" srcId="{A4673AA8-3318-44B4-8930-639E883B30D2}" destId="{8D4FD5E5-CD95-4E87-92F8-AA36188587E3}" srcOrd="1" destOrd="0" presId="urn:microsoft.com/office/officeart/2005/8/layout/orgChart1"/>
    <dgm:cxn modelId="{E928EBDD-3414-4CB0-9C3A-420B1132D474}" type="presParOf" srcId="{9DA6B043-4036-4FCD-82FF-2238FA678A32}" destId="{8D4A36FD-41B2-49F9-8B7C-44FBD473FFD3}" srcOrd="1" destOrd="0" presId="urn:microsoft.com/office/officeart/2005/8/layout/orgChart1"/>
    <dgm:cxn modelId="{CF0831C5-7180-4413-89F3-03EF82A6DF8B}" type="presParOf" srcId="{8D4A36FD-41B2-49F9-8B7C-44FBD473FFD3}" destId="{99F69763-FC12-43AE-96FB-08F0B3C9C2BA}" srcOrd="0" destOrd="0" presId="urn:microsoft.com/office/officeart/2005/8/layout/orgChart1"/>
    <dgm:cxn modelId="{D38980E5-DB0C-4F89-A4E3-BF10B57EDDB5}" type="presParOf" srcId="{8D4A36FD-41B2-49F9-8B7C-44FBD473FFD3}" destId="{B26E5F05-6B67-4CA9-9915-365EA8975F86}" srcOrd="1" destOrd="0" presId="urn:microsoft.com/office/officeart/2005/8/layout/orgChart1"/>
    <dgm:cxn modelId="{747BDE3B-3BA2-4B44-9A21-AE84662E31FF}" type="presParOf" srcId="{B26E5F05-6B67-4CA9-9915-365EA8975F86}" destId="{3647CA4E-CB92-4113-80FD-531D5D4E798C}" srcOrd="0" destOrd="0" presId="urn:microsoft.com/office/officeart/2005/8/layout/orgChart1"/>
    <dgm:cxn modelId="{C7998131-5079-40AB-A675-22FBDB173588}" type="presParOf" srcId="{3647CA4E-CB92-4113-80FD-531D5D4E798C}" destId="{88F9CCEB-3752-4A4E-BF48-5A4E42C63002}" srcOrd="0" destOrd="0" presId="urn:microsoft.com/office/officeart/2005/8/layout/orgChart1"/>
    <dgm:cxn modelId="{B3881F5F-A650-4143-87F4-E234D5411AD4}" type="presParOf" srcId="{3647CA4E-CB92-4113-80FD-531D5D4E798C}" destId="{7793CD99-0E9B-4F75-875F-B0C97E6525D0}" srcOrd="1" destOrd="0" presId="urn:microsoft.com/office/officeart/2005/8/layout/orgChart1"/>
    <dgm:cxn modelId="{430BDB87-ADD5-4904-82D1-05CA6C429A9C}" type="presParOf" srcId="{B26E5F05-6B67-4CA9-9915-365EA8975F86}" destId="{AABF1A42-BC75-4227-B507-2B2EACD43BAF}" srcOrd="1" destOrd="0" presId="urn:microsoft.com/office/officeart/2005/8/layout/orgChart1"/>
    <dgm:cxn modelId="{BF1E2C70-3164-4B63-A022-69081CC7D69B}" type="presParOf" srcId="{B26E5F05-6B67-4CA9-9915-365EA8975F86}" destId="{49DD9BF8-E04B-4557-8FF9-7F77D5229923}" srcOrd="2" destOrd="0" presId="urn:microsoft.com/office/officeart/2005/8/layout/orgChart1"/>
    <dgm:cxn modelId="{88962069-8788-4AA3-BDD3-159253B31035}" type="presParOf" srcId="{8D4A36FD-41B2-49F9-8B7C-44FBD473FFD3}" destId="{9EA3C29C-AB39-4743-9320-2E1FA5CF8E2B}" srcOrd="2" destOrd="0" presId="urn:microsoft.com/office/officeart/2005/8/layout/orgChart1"/>
    <dgm:cxn modelId="{18BDFA06-8DE3-4BBB-97DA-5BF7980BCAB4}" type="presParOf" srcId="{8D4A36FD-41B2-49F9-8B7C-44FBD473FFD3}" destId="{53C0A279-CCA7-45BE-B22D-095B84CC280A}" srcOrd="3" destOrd="0" presId="urn:microsoft.com/office/officeart/2005/8/layout/orgChart1"/>
    <dgm:cxn modelId="{ED551941-CDC6-4644-889F-DE8D8EC47F7E}" type="presParOf" srcId="{53C0A279-CCA7-45BE-B22D-095B84CC280A}" destId="{CE4A877F-5C2D-46C7-A427-AEA62C13AF13}" srcOrd="0" destOrd="0" presId="urn:microsoft.com/office/officeart/2005/8/layout/orgChart1"/>
    <dgm:cxn modelId="{9FBFAFA7-3523-4AC1-9B46-3313F75A213D}" type="presParOf" srcId="{CE4A877F-5C2D-46C7-A427-AEA62C13AF13}" destId="{3B83FBE6-166A-4ACE-A73C-0A1196BD8E5B}" srcOrd="0" destOrd="0" presId="urn:microsoft.com/office/officeart/2005/8/layout/orgChart1"/>
    <dgm:cxn modelId="{7562D837-C8BE-462D-A35C-23551032AD59}" type="presParOf" srcId="{CE4A877F-5C2D-46C7-A427-AEA62C13AF13}" destId="{C91F6CCC-46DA-460F-9CC2-8049E1982B0A}" srcOrd="1" destOrd="0" presId="urn:microsoft.com/office/officeart/2005/8/layout/orgChart1"/>
    <dgm:cxn modelId="{FC9ABCCB-91D8-49A3-9CC6-53A2502B70D0}" type="presParOf" srcId="{53C0A279-CCA7-45BE-B22D-095B84CC280A}" destId="{A571DCAE-1587-4028-848D-DA9C88EDD531}" srcOrd="1" destOrd="0" presId="urn:microsoft.com/office/officeart/2005/8/layout/orgChart1"/>
    <dgm:cxn modelId="{8C134DA3-75BE-42F5-9B78-B14E4757BFC6}" type="presParOf" srcId="{53C0A279-CCA7-45BE-B22D-095B84CC280A}" destId="{6113CDE3-52E6-4528-843D-BAFB99430E2B}" srcOrd="2" destOrd="0" presId="urn:microsoft.com/office/officeart/2005/8/layout/orgChart1"/>
    <dgm:cxn modelId="{0B44E038-FFF6-4923-A11A-4C13B993FEDC}" type="presParOf" srcId="{8D4A36FD-41B2-49F9-8B7C-44FBD473FFD3}" destId="{60DD4A4B-1197-47CB-90C8-E8A9BFEA3363}" srcOrd="4" destOrd="0" presId="urn:microsoft.com/office/officeart/2005/8/layout/orgChart1"/>
    <dgm:cxn modelId="{CF4A0170-9657-4BF9-9CD8-F63E7F7D9C40}" type="presParOf" srcId="{8D4A36FD-41B2-49F9-8B7C-44FBD473FFD3}" destId="{49AB536A-90FC-453A-93E8-1F9D58DC475E}" srcOrd="5" destOrd="0" presId="urn:microsoft.com/office/officeart/2005/8/layout/orgChart1"/>
    <dgm:cxn modelId="{839E0D79-96DC-493E-8824-B158C352A6B5}" type="presParOf" srcId="{49AB536A-90FC-453A-93E8-1F9D58DC475E}" destId="{FBA68B13-F353-46E1-962B-686D2710199C}" srcOrd="0" destOrd="0" presId="urn:microsoft.com/office/officeart/2005/8/layout/orgChart1"/>
    <dgm:cxn modelId="{9882D807-97AF-43A9-AF31-D8C51DA6B8F7}" type="presParOf" srcId="{FBA68B13-F353-46E1-962B-686D2710199C}" destId="{95B97C16-668C-4C59-8898-31DAD5531B8F}" srcOrd="0" destOrd="0" presId="urn:microsoft.com/office/officeart/2005/8/layout/orgChart1"/>
    <dgm:cxn modelId="{28478C7B-6A68-4ABF-B005-B9C24B1C2233}" type="presParOf" srcId="{FBA68B13-F353-46E1-962B-686D2710199C}" destId="{82D2D4BB-5903-453E-B5C7-A30402331B49}" srcOrd="1" destOrd="0" presId="urn:microsoft.com/office/officeart/2005/8/layout/orgChart1"/>
    <dgm:cxn modelId="{FD6ED42B-CC0E-40AA-916A-20A5F6398EFE}" type="presParOf" srcId="{49AB536A-90FC-453A-93E8-1F9D58DC475E}" destId="{38C0B400-2350-433F-A9A2-D05F8793ACA3}" srcOrd="1" destOrd="0" presId="urn:microsoft.com/office/officeart/2005/8/layout/orgChart1"/>
    <dgm:cxn modelId="{B5C07BCF-B32C-44E9-B524-BFAD46217311}" type="presParOf" srcId="{49AB536A-90FC-453A-93E8-1F9D58DC475E}" destId="{81F6F8C4-3038-454E-9640-CAB3C6D0763D}" srcOrd="2" destOrd="0" presId="urn:microsoft.com/office/officeart/2005/8/layout/orgChart1"/>
    <dgm:cxn modelId="{2D9AE6EB-AF28-4FFF-823B-CACFF1402E54}" type="presParOf" srcId="{8D4A36FD-41B2-49F9-8B7C-44FBD473FFD3}" destId="{36654C1A-5E7A-4ABD-A5EA-AFA3530DF8CB}" srcOrd="6" destOrd="0" presId="urn:microsoft.com/office/officeart/2005/8/layout/orgChart1"/>
    <dgm:cxn modelId="{ECD4E663-558B-43DC-881F-93711513664F}" type="presParOf" srcId="{8D4A36FD-41B2-49F9-8B7C-44FBD473FFD3}" destId="{4A341232-7427-4632-BF17-FABEFEC70787}" srcOrd="7" destOrd="0" presId="urn:microsoft.com/office/officeart/2005/8/layout/orgChart1"/>
    <dgm:cxn modelId="{2D1FFFA8-162D-4A75-A9FA-2753A13C3EA2}" type="presParOf" srcId="{4A341232-7427-4632-BF17-FABEFEC70787}" destId="{999E2971-48CC-4040-9E3D-01C90DABD4A6}" srcOrd="0" destOrd="0" presId="urn:microsoft.com/office/officeart/2005/8/layout/orgChart1"/>
    <dgm:cxn modelId="{0D1A0E4E-075F-43AD-A6D4-DF71AE9678F9}" type="presParOf" srcId="{999E2971-48CC-4040-9E3D-01C90DABD4A6}" destId="{A22E2247-5EB5-4435-B741-492DD54AAA0D}" srcOrd="0" destOrd="0" presId="urn:microsoft.com/office/officeart/2005/8/layout/orgChart1"/>
    <dgm:cxn modelId="{88F1BAC2-B2C2-4D8A-8A89-4019D75546DE}" type="presParOf" srcId="{999E2971-48CC-4040-9E3D-01C90DABD4A6}" destId="{1031BE8D-E8C6-4E93-B4BA-958563CAE728}" srcOrd="1" destOrd="0" presId="urn:microsoft.com/office/officeart/2005/8/layout/orgChart1"/>
    <dgm:cxn modelId="{E57D8DB9-1D74-4702-8D9F-2E6DF469C464}" type="presParOf" srcId="{4A341232-7427-4632-BF17-FABEFEC70787}" destId="{7C622CED-A02D-4E74-8E61-06BA20FF6E59}" srcOrd="1" destOrd="0" presId="urn:microsoft.com/office/officeart/2005/8/layout/orgChart1"/>
    <dgm:cxn modelId="{E6668BE4-3D79-4788-893A-01478C7A2289}" type="presParOf" srcId="{4A341232-7427-4632-BF17-FABEFEC70787}" destId="{F34AB00A-8CA5-4333-84A9-522494EE8C65}" srcOrd="2" destOrd="0" presId="urn:microsoft.com/office/officeart/2005/8/layout/orgChart1"/>
    <dgm:cxn modelId="{57720E0C-AF92-413B-9883-3F13DA311512}" type="presParOf" srcId="{9DA6B043-4036-4FCD-82FF-2238FA678A32}" destId="{736118E3-D86D-454E-B9EF-5BB75281F399}" srcOrd="2" destOrd="0" presId="urn:microsoft.com/office/officeart/2005/8/layout/orgChart1"/>
    <dgm:cxn modelId="{59B23B7E-5EE1-4FB7-A643-013BA1CC8A8F}" type="presParOf" srcId="{4EC120B2-D681-4716-89F4-A6F7FDF520A5}" destId="{08A2B2EE-E885-46E0-A458-78E5135B47FE}" srcOrd="4" destOrd="0" presId="urn:microsoft.com/office/officeart/2005/8/layout/orgChart1"/>
    <dgm:cxn modelId="{956E00CF-67BE-4F73-9D99-169F40168427}" type="presParOf" srcId="{4EC120B2-D681-4716-89F4-A6F7FDF520A5}" destId="{2E55CDF5-9B47-48CA-9A46-14A907F1A64B}" srcOrd="5" destOrd="0" presId="urn:microsoft.com/office/officeart/2005/8/layout/orgChart1"/>
    <dgm:cxn modelId="{F116F47D-FBAD-4CD1-8A13-6C2A8058D498}" type="presParOf" srcId="{2E55CDF5-9B47-48CA-9A46-14A907F1A64B}" destId="{FE642954-28B6-49AF-9DDC-0B8C5E2AD218}" srcOrd="0" destOrd="0" presId="urn:microsoft.com/office/officeart/2005/8/layout/orgChart1"/>
    <dgm:cxn modelId="{CEF53282-2E2E-4772-96CB-4F780CA5A087}" type="presParOf" srcId="{FE642954-28B6-49AF-9DDC-0B8C5E2AD218}" destId="{61BD411D-B5BA-4FE2-93AA-E20AC9C3BB2A}" srcOrd="0" destOrd="0" presId="urn:microsoft.com/office/officeart/2005/8/layout/orgChart1"/>
    <dgm:cxn modelId="{262B570F-A7BC-410C-A0E6-F5135C2A8944}" type="presParOf" srcId="{FE642954-28B6-49AF-9DDC-0B8C5E2AD218}" destId="{13782DBF-B763-461E-8C76-6C5F9C01CC2F}" srcOrd="1" destOrd="0" presId="urn:microsoft.com/office/officeart/2005/8/layout/orgChart1"/>
    <dgm:cxn modelId="{591102B0-4C6C-48F3-839A-EE97866A2C41}" type="presParOf" srcId="{2E55CDF5-9B47-48CA-9A46-14A907F1A64B}" destId="{C789F7F2-5B8C-4A49-8215-67A5EC178B7F}" srcOrd="1" destOrd="0" presId="urn:microsoft.com/office/officeart/2005/8/layout/orgChart1"/>
    <dgm:cxn modelId="{53AA3DC7-F9D3-4B0D-8B18-43AB3D35C5C3}" type="presParOf" srcId="{C789F7F2-5B8C-4A49-8215-67A5EC178B7F}" destId="{BB4D3502-219A-4E99-875F-CB8338968B0B}" srcOrd="0" destOrd="0" presId="urn:microsoft.com/office/officeart/2005/8/layout/orgChart1"/>
    <dgm:cxn modelId="{C437245E-FB73-4E85-BB78-8D73C884455A}" type="presParOf" srcId="{C789F7F2-5B8C-4A49-8215-67A5EC178B7F}" destId="{217B1104-830E-4BE3-8E19-17747810BB45}" srcOrd="1" destOrd="0" presId="urn:microsoft.com/office/officeart/2005/8/layout/orgChart1"/>
    <dgm:cxn modelId="{779BFCEE-2284-41C5-A90B-C7688FA46D42}" type="presParOf" srcId="{217B1104-830E-4BE3-8E19-17747810BB45}" destId="{453E979E-E8AA-4F77-B35A-709492C6CB3A}" srcOrd="0" destOrd="0" presId="urn:microsoft.com/office/officeart/2005/8/layout/orgChart1"/>
    <dgm:cxn modelId="{4BB3866A-6101-4AA5-8887-5EFD90D1220B}" type="presParOf" srcId="{453E979E-E8AA-4F77-B35A-709492C6CB3A}" destId="{D9BAF9B5-C849-46F8-A6AF-A22F6B24EA80}" srcOrd="0" destOrd="0" presId="urn:microsoft.com/office/officeart/2005/8/layout/orgChart1"/>
    <dgm:cxn modelId="{04174536-7B90-48DE-BAA1-19D55C56C07C}" type="presParOf" srcId="{453E979E-E8AA-4F77-B35A-709492C6CB3A}" destId="{CD9ADDB4-62FC-4CE6-A6BD-B0D4943C788D}" srcOrd="1" destOrd="0" presId="urn:microsoft.com/office/officeart/2005/8/layout/orgChart1"/>
    <dgm:cxn modelId="{1CBEAEBD-9D76-4047-B636-AF9C920665B5}" type="presParOf" srcId="{217B1104-830E-4BE3-8E19-17747810BB45}" destId="{BDBA8C72-D1DD-45A2-8F36-908C26B3FCE8}" srcOrd="1" destOrd="0" presId="urn:microsoft.com/office/officeart/2005/8/layout/orgChart1"/>
    <dgm:cxn modelId="{0B09FB77-B81F-49D3-ABBA-D8656F00E8DD}" type="presParOf" srcId="{BDBA8C72-D1DD-45A2-8F36-908C26B3FCE8}" destId="{4EBB550F-591F-4C75-B6C6-03BD2C4EA828}" srcOrd="0" destOrd="0" presId="urn:microsoft.com/office/officeart/2005/8/layout/orgChart1"/>
    <dgm:cxn modelId="{E26F9D35-6F30-461D-86E1-038791981B75}" type="presParOf" srcId="{BDBA8C72-D1DD-45A2-8F36-908C26B3FCE8}" destId="{97099669-D4B5-413C-8444-849263EE07DC}" srcOrd="1" destOrd="0" presId="urn:microsoft.com/office/officeart/2005/8/layout/orgChart1"/>
    <dgm:cxn modelId="{74F4E1A0-52F4-4D62-9AEB-BCDF061DA43F}" type="presParOf" srcId="{97099669-D4B5-413C-8444-849263EE07DC}" destId="{19F535A4-3043-4989-A4B2-7CA786625B1C}" srcOrd="0" destOrd="0" presId="urn:microsoft.com/office/officeart/2005/8/layout/orgChart1"/>
    <dgm:cxn modelId="{0B6BC948-5ECB-4D35-86CA-A7101CD20933}" type="presParOf" srcId="{19F535A4-3043-4989-A4B2-7CA786625B1C}" destId="{D0623EC8-05A7-4ECC-9718-14DCF598A9A3}" srcOrd="0" destOrd="0" presId="urn:microsoft.com/office/officeart/2005/8/layout/orgChart1"/>
    <dgm:cxn modelId="{C8CA7107-66BE-4AE4-A333-D391A46E5CB6}" type="presParOf" srcId="{19F535A4-3043-4989-A4B2-7CA786625B1C}" destId="{1D8F91F6-46B9-42BC-A1B2-DBAB5A8E0361}" srcOrd="1" destOrd="0" presId="urn:microsoft.com/office/officeart/2005/8/layout/orgChart1"/>
    <dgm:cxn modelId="{6ECA6DC3-3420-423D-B2C9-4E865A1C721D}" type="presParOf" srcId="{97099669-D4B5-413C-8444-849263EE07DC}" destId="{B884AF2B-B89D-4EBD-971E-B3D83A35412D}" srcOrd="1" destOrd="0" presId="urn:microsoft.com/office/officeart/2005/8/layout/orgChart1"/>
    <dgm:cxn modelId="{FF2B674C-E245-4093-86A4-982E365FC981}" type="presParOf" srcId="{97099669-D4B5-413C-8444-849263EE07DC}" destId="{7D8227AE-5DC1-42E1-9DF2-2B86B8C815E4}" srcOrd="2" destOrd="0" presId="urn:microsoft.com/office/officeart/2005/8/layout/orgChart1"/>
    <dgm:cxn modelId="{61589AE0-F618-4BF5-A90B-1C2E332F523B}" type="presParOf" srcId="{BDBA8C72-D1DD-45A2-8F36-908C26B3FCE8}" destId="{F03C1DAB-A3E6-4DFB-8F80-4723408DA0BB}" srcOrd="2" destOrd="0" presId="urn:microsoft.com/office/officeart/2005/8/layout/orgChart1"/>
    <dgm:cxn modelId="{F39531A1-787A-4C71-8310-0965471CE849}" type="presParOf" srcId="{BDBA8C72-D1DD-45A2-8F36-908C26B3FCE8}" destId="{0BA07540-3C13-48B9-97D7-AFCA5090E195}" srcOrd="3" destOrd="0" presId="urn:microsoft.com/office/officeart/2005/8/layout/orgChart1"/>
    <dgm:cxn modelId="{23F95475-10B5-49D8-9757-52D53FC4CCB3}" type="presParOf" srcId="{0BA07540-3C13-48B9-97D7-AFCA5090E195}" destId="{34A788D6-6F7F-486C-B64D-54C9BCF1B564}" srcOrd="0" destOrd="0" presId="urn:microsoft.com/office/officeart/2005/8/layout/orgChart1"/>
    <dgm:cxn modelId="{089779CF-A4E2-403A-B989-CE8D590BD815}" type="presParOf" srcId="{34A788D6-6F7F-486C-B64D-54C9BCF1B564}" destId="{9F102F88-867D-4B04-A2D5-A62B0ACF864A}" srcOrd="0" destOrd="0" presId="urn:microsoft.com/office/officeart/2005/8/layout/orgChart1"/>
    <dgm:cxn modelId="{8EC3939F-2318-4825-8CF6-11674A435E11}" type="presParOf" srcId="{34A788D6-6F7F-486C-B64D-54C9BCF1B564}" destId="{FB8AB034-8F40-4510-BDEF-F12A527E129E}" srcOrd="1" destOrd="0" presId="urn:microsoft.com/office/officeart/2005/8/layout/orgChart1"/>
    <dgm:cxn modelId="{9C135BBA-1759-459D-B2B9-5954C80C157B}" type="presParOf" srcId="{0BA07540-3C13-48B9-97D7-AFCA5090E195}" destId="{0FB3464D-7A29-4899-B410-9A9D48AC4CD2}" srcOrd="1" destOrd="0" presId="urn:microsoft.com/office/officeart/2005/8/layout/orgChart1"/>
    <dgm:cxn modelId="{E1406A8E-04F6-4D86-BDBD-0F27C5B95E09}" type="presParOf" srcId="{0BA07540-3C13-48B9-97D7-AFCA5090E195}" destId="{EF98D139-0CC0-4F94-92CF-7BBB2FEDA4E6}" srcOrd="2" destOrd="0" presId="urn:microsoft.com/office/officeart/2005/8/layout/orgChart1"/>
    <dgm:cxn modelId="{6647ECA0-0FA5-453C-A416-BCCA0D885EB4}" type="presParOf" srcId="{BDBA8C72-D1DD-45A2-8F36-908C26B3FCE8}" destId="{75A1D501-03EC-47CD-AF88-FE83BFEF5ADF}" srcOrd="4" destOrd="0" presId="urn:microsoft.com/office/officeart/2005/8/layout/orgChart1"/>
    <dgm:cxn modelId="{D0E80879-44B0-49A2-B551-4363E35A83F7}" type="presParOf" srcId="{BDBA8C72-D1DD-45A2-8F36-908C26B3FCE8}" destId="{293B60C3-47DF-45E1-8E7E-D13A7D2B51B6}" srcOrd="5" destOrd="0" presId="urn:microsoft.com/office/officeart/2005/8/layout/orgChart1"/>
    <dgm:cxn modelId="{017A6F71-E50B-48F6-B1FB-1AF3C0F36241}" type="presParOf" srcId="{293B60C3-47DF-45E1-8E7E-D13A7D2B51B6}" destId="{ACC3E346-61C1-4648-9719-DC7621D5D124}" srcOrd="0" destOrd="0" presId="urn:microsoft.com/office/officeart/2005/8/layout/orgChart1"/>
    <dgm:cxn modelId="{9E7B5624-2191-403D-A342-8E647ABD3625}" type="presParOf" srcId="{ACC3E346-61C1-4648-9719-DC7621D5D124}" destId="{334CA33B-5138-4402-9675-07EFD966D65E}" srcOrd="0" destOrd="0" presId="urn:microsoft.com/office/officeart/2005/8/layout/orgChart1"/>
    <dgm:cxn modelId="{6080E6C3-4012-45C2-A8F0-99D10CA49B24}" type="presParOf" srcId="{ACC3E346-61C1-4648-9719-DC7621D5D124}" destId="{4A05503E-6CB2-4808-989A-8B3D517A91AB}" srcOrd="1" destOrd="0" presId="urn:microsoft.com/office/officeart/2005/8/layout/orgChart1"/>
    <dgm:cxn modelId="{6D5A1739-827E-4F9C-AF5D-61DE4EF2820A}" type="presParOf" srcId="{293B60C3-47DF-45E1-8E7E-D13A7D2B51B6}" destId="{77F33149-DEF1-46C2-895B-7F5CE38A5518}" srcOrd="1" destOrd="0" presId="urn:microsoft.com/office/officeart/2005/8/layout/orgChart1"/>
    <dgm:cxn modelId="{DFA4C965-EC9D-4C07-AD1F-7689530EEFA9}" type="presParOf" srcId="{293B60C3-47DF-45E1-8E7E-D13A7D2B51B6}" destId="{40CDCDFA-E993-4AB0-A588-BA4863C30EEA}" srcOrd="2" destOrd="0" presId="urn:microsoft.com/office/officeart/2005/8/layout/orgChart1"/>
    <dgm:cxn modelId="{BA2A47E3-D426-4496-86FA-3270237B522F}" type="presParOf" srcId="{217B1104-830E-4BE3-8E19-17747810BB45}" destId="{25AE9994-4974-4C7A-A1F2-3EE550FA15FB}" srcOrd="2" destOrd="0" presId="urn:microsoft.com/office/officeart/2005/8/layout/orgChart1"/>
    <dgm:cxn modelId="{75EDDE5E-6AC8-46F8-8D49-141E98E9E83F}" type="presParOf" srcId="{C789F7F2-5B8C-4A49-8215-67A5EC178B7F}" destId="{AB760641-AF63-4640-BA5C-8BAC73EB745B}" srcOrd="2" destOrd="0" presId="urn:microsoft.com/office/officeart/2005/8/layout/orgChart1"/>
    <dgm:cxn modelId="{B05EB8E6-B721-484E-84FB-1D0B7E40D252}" type="presParOf" srcId="{C789F7F2-5B8C-4A49-8215-67A5EC178B7F}" destId="{3B7B9F95-F6EC-4D51-9771-8A5731B5EC2C}" srcOrd="3" destOrd="0" presId="urn:microsoft.com/office/officeart/2005/8/layout/orgChart1"/>
    <dgm:cxn modelId="{29B66836-BB1B-4CE1-A4B6-1BCFC1915750}" type="presParOf" srcId="{3B7B9F95-F6EC-4D51-9771-8A5731B5EC2C}" destId="{290FA2EF-1BFE-4337-B488-FC32C0661263}" srcOrd="0" destOrd="0" presId="urn:microsoft.com/office/officeart/2005/8/layout/orgChart1"/>
    <dgm:cxn modelId="{66C135AD-F9DC-4391-B613-63ACABD15F23}" type="presParOf" srcId="{290FA2EF-1BFE-4337-B488-FC32C0661263}" destId="{5B060F21-011C-49B9-B351-A2D195B0B974}" srcOrd="0" destOrd="0" presId="urn:microsoft.com/office/officeart/2005/8/layout/orgChart1"/>
    <dgm:cxn modelId="{945A2CE4-E95E-42EE-9F19-BD6CF8F88EF0}" type="presParOf" srcId="{290FA2EF-1BFE-4337-B488-FC32C0661263}" destId="{A8DC808D-309F-431D-9360-C8F1790DD975}" srcOrd="1" destOrd="0" presId="urn:microsoft.com/office/officeart/2005/8/layout/orgChart1"/>
    <dgm:cxn modelId="{6E3D904E-BD83-464C-80B4-1101DE027A96}" type="presParOf" srcId="{3B7B9F95-F6EC-4D51-9771-8A5731B5EC2C}" destId="{3713017E-AF6C-4A83-9820-7EA66F63562B}" srcOrd="1" destOrd="0" presId="urn:microsoft.com/office/officeart/2005/8/layout/orgChart1"/>
    <dgm:cxn modelId="{EDF17F29-891E-486B-9F5F-45E58A8C4154}" type="presParOf" srcId="{3713017E-AF6C-4A83-9820-7EA66F63562B}" destId="{13634E80-DA99-4826-A333-050E843F5832}" srcOrd="0" destOrd="0" presId="urn:microsoft.com/office/officeart/2005/8/layout/orgChart1"/>
    <dgm:cxn modelId="{760263C7-3C8A-48B2-AF1E-C95AC65E9E70}" type="presParOf" srcId="{3713017E-AF6C-4A83-9820-7EA66F63562B}" destId="{48ED9DA9-EE92-47B7-8119-D76A73A2B009}" srcOrd="1" destOrd="0" presId="urn:microsoft.com/office/officeart/2005/8/layout/orgChart1"/>
    <dgm:cxn modelId="{A15CCD05-AE74-47DE-A8BB-7F8332F49B7C}" type="presParOf" srcId="{48ED9DA9-EE92-47B7-8119-D76A73A2B009}" destId="{EB229D2C-FC53-4AAA-8983-4CCF98228211}" srcOrd="0" destOrd="0" presId="urn:microsoft.com/office/officeart/2005/8/layout/orgChart1"/>
    <dgm:cxn modelId="{041EF315-DADB-4289-8CEF-B793418930BD}" type="presParOf" srcId="{EB229D2C-FC53-4AAA-8983-4CCF98228211}" destId="{D7409927-5655-4D52-AD1C-C2743346A9EF}" srcOrd="0" destOrd="0" presId="urn:microsoft.com/office/officeart/2005/8/layout/orgChart1"/>
    <dgm:cxn modelId="{C78DAA05-A561-4E99-8CFE-DE1328A72829}" type="presParOf" srcId="{EB229D2C-FC53-4AAA-8983-4CCF98228211}" destId="{44EDFAF7-76E8-480E-BDB0-BDF3B2714C17}" srcOrd="1" destOrd="0" presId="urn:microsoft.com/office/officeart/2005/8/layout/orgChart1"/>
    <dgm:cxn modelId="{89AB99AF-82A1-49A5-BEEF-533B5F776125}" type="presParOf" srcId="{48ED9DA9-EE92-47B7-8119-D76A73A2B009}" destId="{82BBDE8C-CCB3-4B7E-BB5E-7B1B96A77B69}" srcOrd="1" destOrd="0" presId="urn:microsoft.com/office/officeart/2005/8/layout/orgChart1"/>
    <dgm:cxn modelId="{477D4A9C-E0F9-41CB-B6CB-B9517DDF8B3B}" type="presParOf" srcId="{48ED9DA9-EE92-47B7-8119-D76A73A2B009}" destId="{2299691B-2F02-49C9-A41D-9F63521ED570}" srcOrd="2" destOrd="0" presId="urn:microsoft.com/office/officeart/2005/8/layout/orgChart1"/>
    <dgm:cxn modelId="{D81FFE9D-E9FB-41D6-BE24-6776DF315617}" type="presParOf" srcId="{3713017E-AF6C-4A83-9820-7EA66F63562B}" destId="{6AA63314-5BAA-443D-A18C-6D50DA55CF15}" srcOrd="2" destOrd="0" presId="urn:microsoft.com/office/officeart/2005/8/layout/orgChart1"/>
    <dgm:cxn modelId="{4742BE8C-691D-4843-8452-E9E6BF7A990C}" type="presParOf" srcId="{3713017E-AF6C-4A83-9820-7EA66F63562B}" destId="{5B528D11-AF49-4FDC-B7BF-224EF57E8A03}" srcOrd="3" destOrd="0" presId="urn:microsoft.com/office/officeart/2005/8/layout/orgChart1"/>
    <dgm:cxn modelId="{29C51423-28A6-4CC3-81FE-B242EDD701A5}" type="presParOf" srcId="{5B528D11-AF49-4FDC-B7BF-224EF57E8A03}" destId="{36D498A4-BDBC-4B41-9C53-DC26CDD3C069}" srcOrd="0" destOrd="0" presId="urn:microsoft.com/office/officeart/2005/8/layout/orgChart1"/>
    <dgm:cxn modelId="{C464ACC3-ADEA-4ECA-85B9-73789E6BF66E}" type="presParOf" srcId="{36D498A4-BDBC-4B41-9C53-DC26CDD3C069}" destId="{5AB89745-3124-42DC-8F13-41F2E85B0D98}" srcOrd="0" destOrd="0" presId="urn:microsoft.com/office/officeart/2005/8/layout/orgChart1"/>
    <dgm:cxn modelId="{3E58A1AE-00F1-404F-83AC-CA517C5329A6}" type="presParOf" srcId="{36D498A4-BDBC-4B41-9C53-DC26CDD3C069}" destId="{36DE295E-21C4-42CA-8349-CC0304EFAA44}" srcOrd="1" destOrd="0" presId="urn:microsoft.com/office/officeart/2005/8/layout/orgChart1"/>
    <dgm:cxn modelId="{6D4D7155-1AE0-49C9-AEB6-5E69B030D7F6}" type="presParOf" srcId="{5B528D11-AF49-4FDC-B7BF-224EF57E8A03}" destId="{29404C2F-38AA-4FF2-A0B5-59F44BEEEE3F}" srcOrd="1" destOrd="0" presId="urn:microsoft.com/office/officeart/2005/8/layout/orgChart1"/>
    <dgm:cxn modelId="{4E70E93E-E98E-445E-9B3F-9CFC625A87EF}" type="presParOf" srcId="{5B528D11-AF49-4FDC-B7BF-224EF57E8A03}" destId="{725FF191-5BA3-4125-96B7-9598347FCA1F}" srcOrd="2" destOrd="0" presId="urn:microsoft.com/office/officeart/2005/8/layout/orgChart1"/>
    <dgm:cxn modelId="{ED1BA2E8-F281-441E-9A5F-F1307272A243}" type="presParOf" srcId="{3713017E-AF6C-4A83-9820-7EA66F63562B}" destId="{622F7EB3-23ED-4F87-BAD3-B654D3C1AF8C}" srcOrd="4" destOrd="0" presId="urn:microsoft.com/office/officeart/2005/8/layout/orgChart1"/>
    <dgm:cxn modelId="{82656AA2-E2F4-4AEA-8D31-688B8AC36FF2}" type="presParOf" srcId="{3713017E-AF6C-4A83-9820-7EA66F63562B}" destId="{97E896DF-1A0E-49BE-9BE2-F206AB034FE5}" srcOrd="5" destOrd="0" presId="urn:microsoft.com/office/officeart/2005/8/layout/orgChart1"/>
    <dgm:cxn modelId="{DA378B5D-914C-4BC8-8B09-5790A7358914}" type="presParOf" srcId="{97E896DF-1A0E-49BE-9BE2-F206AB034FE5}" destId="{1F511F40-CDAF-433A-BDF3-A0585F7355E4}" srcOrd="0" destOrd="0" presId="urn:microsoft.com/office/officeart/2005/8/layout/orgChart1"/>
    <dgm:cxn modelId="{36B21C4E-192F-4F32-8175-6912AB10BD66}" type="presParOf" srcId="{1F511F40-CDAF-433A-BDF3-A0585F7355E4}" destId="{AC58D904-358F-44BF-9780-E06527527972}" srcOrd="0" destOrd="0" presId="urn:microsoft.com/office/officeart/2005/8/layout/orgChart1"/>
    <dgm:cxn modelId="{B3FB2845-B866-42F9-8FF7-D861F83758C9}" type="presParOf" srcId="{1F511F40-CDAF-433A-BDF3-A0585F7355E4}" destId="{7B0922C8-4CDB-49F0-829E-78C11A5F589E}" srcOrd="1" destOrd="0" presId="urn:microsoft.com/office/officeart/2005/8/layout/orgChart1"/>
    <dgm:cxn modelId="{7E560090-8CCE-4775-84AF-8DD58C119D2C}" type="presParOf" srcId="{97E896DF-1A0E-49BE-9BE2-F206AB034FE5}" destId="{6AF06AF4-9647-4ADF-8A81-6B89D5A1D760}" srcOrd="1" destOrd="0" presId="urn:microsoft.com/office/officeart/2005/8/layout/orgChart1"/>
    <dgm:cxn modelId="{FE47CFA4-D952-4E28-B4D0-DDEA5009A4A3}" type="presParOf" srcId="{97E896DF-1A0E-49BE-9BE2-F206AB034FE5}" destId="{3AE17C44-BB0B-4959-BE1B-49D37B14C19A}" srcOrd="2" destOrd="0" presId="urn:microsoft.com/office/officeart/2005/8/layout/orgChart1"/>
    <dgm:cxn modelId="{7332A33D-CFF1-4991-94B3-673137B08324}" type="presParOf" srcId="{3B7B9F95-F6EC-4D51-9771-8A5731B5EC2C}" destId="{3B0BBCE5-A813-4B97-BEA4-CC5534D4FB93}" srcOrd="2" destOrd="0" presId="urn:microsoft.com/office/officeart/2005/8/layout/orgChart1"/>
    <dgm:cxn modelId="{D751D936-A611-4651-9F82-AA15341A5235}" type="presParOf" srcId="{2E55CDF5-9B47-48CA-9A46-14A907F1A64B}" destId="{723D9459-62E4-4F0B-917C-28B57603BC6B}" srcOrd="2" destOrd="0" presId="urn:microsoft.com/office/officeart/2005/8/layout/orgChart1"/>
    <dgm:cxn modelId="{64EC7D45-1CB0-467A-BFE0-971F0C341DDA}" type="presParOf" srcId="{4EC120B2-D681-4716-89F4-A6F7FDF520A5}" destId="{7AE6516C-345E-429E-8094-6BED340CDA17}" srcOrd="6" destOrd="0" presId="urn:microsoft.com/office/officeart/2005/8/layout/orgChart1"/>
    <dgm:cxn modelId="{C1481EE1-1C41-4688-B087-4D9CCFA0845D}" type="presParOf" srcId="{4EC120B2-D681-4716-89F4-A6F7FDF520A5}" destId="{85DF192F-A118-4250-A301-817B32CEC21F}" srcOrd="7" destOrd="0" presId="urn:microsoft.com/office/officeart/2005/8/layout/orgChart1"/>
    <dgm:cxn modelId="{F10F4982-5132-495A-AF8A-F45A5F132165}" type="presParOf" srcId="{85DF192F-A118-4250-A301-817B32CEC21F}" destId="{F8160C53-DA90-47D3-96E1-29A835CEF503}" srcOrd="0" destOrd="0" presId="urn:microsoft.com/office/officeart/2005/8/layout/orgChart1"/>
    <dgm:cxn modelId="{3A722987-0945-40FD-874A-A532CF610AEB}" type="presParOf" srcId="{F8160C53-DA90-47D3-96E1-29A835CEF503}" destId="{087C703C-0AA9-40A7-BA08-C203685BBBFD}" srcOrd="0" destOrd="0" presId="urn:microsoft.com/office/officeart/2005/8/layout/orgChart1"/>
    <dgm:cxn modelId="{01291307-19CE-4D4D-9972-B2C65F8FF8E6}" type="presParOf" srcId="{F8160C53-DA90-47D3-96E1-29A835CEF503}" destId="{EDA86691-B3EA-49A4-AD45-0C6B595BDBE4}" srcOrd="1" destOrd="0" presId="urn:microsoft.com/office/officeart/2005/8/layout/orgChart1"/>
    <dgm:cxn modelId="{FA138F16-0032-4EB6-8597-AB1195979067}" type="presParOf" srcId="{85DF192F-A118-4250-A301-817B32CEC21F}" destId="{E448CDE4-C635-43CF-B2E0-30B61E754AC3}" srcOrd="1" destOrd="0" presId="urn:microsoft.com/office/officeart/2005/8/layout/orgChart1"/>
    <dgm:cxn modelId="{C5401689-5ED1-4EBF-B59A-57CD0C356624}" type="presParOf" srcId="{E448CDE4-C635-43CF-B2E0-30B61E754AC3}" destId="{8E77F5A3-3B6D-4261-B785-A4DF5E55630F}" srcOrd="0" destOrd="0" presId="urn:microsoft.com/office/officeart/2005/8/layout/orgChart1"/>
    <dgm:cxn modelId="{ABE68FF3-26B8-4876-A1CE-C853292026E6}" type="presParOf" srcId="{E448CDE4-C635-43CF-B2E0-30B61E754AC3}" destId="{DE60245B-76CD-46E4-8788-B79617254AB0}" srcOrd="1" destOrd="0" presId="urn:microsoft.com/office/officeart/2005/8/layout/orgChart1"/>
    <dgm:cxn modelId="{3B532B97-1395-406E-A62F-6185A4A837DF}" type="presParOf" srcId="{DE60245B-76CD-46E4-8788-B79617254AB0}" destId="{16894091-4BFD-45CB-9F17-9543BA1E51BB}" srcOrd="0" destOrd="0" presId="urn:microsoft.com/office/officeart/2005/8/layout/orgChart1"/>
    <dgm:cxn modelId="{92AEEA6B-2900-4A41-999C-CBAAB232B398}" type="presParOf" srcId="{16894091-4BFD-45CB-9F17-9543BA1E51BB}" destId="{85383612-8D33-404D-9B3A-9A9D3D9DE127}" srcOrd="0" destOrd="0" presId="urn:microsoft.com/office/officeart/2005/8/layout/orgChart1"/>
    <dgm:cxn modelId="{C3A8625B-1B64-4803-87F7-82A742E00BD3}" type="presParOf" srcId="{16894091-4BFD-45CB-9F17-9543BA1E51BB}" destId="{2A2F3560-FB81-4FD6-919D-0FD00F788A95}" srcOrd="1" destOrd="0" presId="urn:microsoft.com/office/officeart/2005/8/layout/orgChart1"/>
    <dgm:cxn modelId="{58DFC291-A364-4256-9B2A-563D298C7C52}" type="presParOf" srcId="{DE60245B-76CD-46E4-8788-B79617254AB0}" destId="{C5C0EDF9-2058-46C8-B9E3-FAD05FF65F83}" srcOrd="1" destOrd="0" presId="urn:microsoft.com/office/officeart/2005/8/layout/orgChart1"/>
    <dgm:cxn modelId="{5578A6B3-4C97-4642-9F83-D1674769A270}" type="presParOf" srcId="{DE60245B-76CD-46E4-8788-B79617254AB0}" destId="{971F159A-9847-4345-BD48-D8B16E05A616}" srcOrd="2" destOrd="0" presId="urn:microsoft.com/office/officeart/2005/8/layout/orgChart1"/>
    <dgm:cxn modelId="{CA07378C-D840-4EE7-8E38-B223E4DA9BF3}" type="presParOf" srcId="{E448CDE4-C635-43CF-B2E0-30B61E754AC3}" destId="{FCF60F15-FB7F-4607-8329-E09026B9462A}" srcOrd="2" destOrd="0" presId="urn:microsoft.com/office/officeart/2005/8/layout/orgChart1"/>
    <dgm:cxn modelId="{0AFFF51C-71C1-46B0-84A7-A78E84151FE2}" type="presParOf" srcId="{E448CDE4-C635-43CF-B2E0-30B61E754AC3}" destId="{09DDC399-477C-4C62-A915-8661C4D7D09B}" srcOrd="3" destOrd="0" presId="urn:microsoft.com/office/officeart/2005/8/layout/orgChart1"/>
    <dgm:cxn modelId="{6ED52CA5-7073-4C1F-BB8C-648F89C1F067}" type="presParOf" srcId="{09DDC399-477C-4C62-A915-8661C4D7D09B}" destId="{2B5C8A8B-993E-4D00-8CCA-7B68842391C3}" srcOrd="0" destOrd="0" presId="urn:microsoft.com/office/officeart/2005/8/layout/orgChart1"/>
    <dgm:cxn modelId="{6F0B5680-E81B-4925-94AB-923BCF192CD8}" type="presParOf" srcId="{2B5C8A8B-993E-4D00-8CCA-7B68842391C3}" destId="{5680918E-FCCC-40A9-8A5A-B6F3CA14F707}" srcOrd="0" destOrd="0" presId="urn:microsoft.com/office/officeart/2005/8/layout/orgChart1"/>
    <dgm:cxn modelId="{8FF06F29-44B9-48A1-82CE-5E8D8E98596E}" type="presParOf" srcId="{2B5C8A8B-993E-4D00-8CCA-7B68842391C3}" destId="{ED34B9D5-8F17-4A36-BD96-BB89EA2E39ED}" srcOrd="1" destOrd="0" presId="urn:microsoft.com/office/officeart/2005/8/layout/orgChart1"/>
    <dgm:cxn modelId="{1F2361DD-B1F9-41AD-8E4A-A7C660CD283A}" type="presParOf" srcId="{09DDC399-477C-4C62-A915-8661C4D7D09B}" destId="{EB9DC5B4-AB36-4965-98FF-7AB18A0EBFF3}" srcOrd="1" destOrd="0" presId="urn:microsoft.com/office/officeart/2005/8/layout/orgChart1"/>
    <dgm:cxn modelId="{41D953A9-8FCE-40CB-ACAD-EA890079DDF0}" type="presParOf" srcId="{09DDC399-477C-4C62-A915-8661C4D7D09B}" destId="{5FD33927-E423-495E-814C-EB5EDBEEF8C1}" srcOrd="2" destOrd="0" presId="urn:microsoft.com/office/officeart/2005/8/layout/orgChart1"/>
    <dgm:cxn modelId="{1EC3FAFE-4E99-45AE-8D7D-8330BCC930F1}" type="presParOf" srcId="{E448CDE4-C635-43CF-B2E0-30B61E754AC3}" destId="{00608C06-5E78-4D40-B4FF-89527B021652}" srcOrd="4" destOrd="0" presId="urn:microsoft.com/office/officeart/2005/8/layout/orgChart1"/>
    <dgm:cxn modelId="{88E048C6-4FF8-4725-892B-8F4F3F99BC43}" type="presParOf" srcId="{E448CDE4-C635-43CF-B2E0-30B61E754AC3}" destId="{620F636E-7B94-431D-9DD5-264054DFE853}" srcOrd="5" destOrd="0" presId="urn:microsoft.com/office/officeart/2005/8/layout/orgChart1"/>
    <dgm:cxn modelId="{1DAF9E5D-5B6B-4C22-A990-CDB7267844E2}" type="presParOf" srcId="{620F636E-7B94-431D-9DD5-264054DFE853}" destId="{5E217A08-9D38-4B8E-8697-6B668CC15D2D}" srcOrd="0" destOrd="0" presId="urn:microsoft.com/office/officeart/2005/8/layout/orgChart1"/>
    <dgm:cxn modelId="{8CA18EE0-8B7A-42BE-A9A2-E926247E1D71}" type="presParOf" srcId="{5E217A08-9D38-4B8E-8697-6B668CC15D2D}" destId="{022E0C54-8421-412F-A319-42B5B37490F7}" srcOrd="0" destOrd="0" presId="urn:microsoft.com/office/officeart/2005/8/layout/orgChart1"/>
    <dgm:cxn modelId="{C5F65814-0521-4E39-AD7A-D131435C587C}" type="presParOf" srcId="{5E217A08-9D38-4B8E-8697-6B668CC15D2D}" destId="{FB43A488-02C6-4C15-B37F-DCB97528FAD0}" srcOrd="1" destOrd="0" presId="urn:microsoft.com/office/officeart/2005/8/layout/orgChart1"/>
    <dgm:cxn modelId="{5829067F-C968-4377-98DD-171ABDD12F23}" type="presParOf" srcId="{620F636E-7B94-431D-9DD5-264054DFE853}" destId="{F86DD40C-F6F5-4983-A215-CC226E08ECB1}" srcOrd="1" destOrd="0" presId="urn:microsoft.com/office/officeart/2005/8/layout/orgChart1"/>
    <dgm:cxn modelId="{6A369BCD-02D6-4BE7-94E7-0B2E52D6C157}" type="presParOf" srcId="{620F636E-7B94-431D-9DD5-264054DFE853}" destId="{A43D8CBD-803D-4990-85F5-B2CEBD974EFB}" srcOrd="2" destOrd="0" presId="urn:microsoft.com/office/officeart/2005/8/layout/orgChart1"/>
    <dgm:cxn modelId="{6D593F7F-CC19-48BF-8D96-6B90706477FF}" type="presParOf" srcId="{E448CDE4-C635-43CF-B2E0-30B61E754AC3}" destId="{AA448306-206D-4FB6-9FA5-238451BC5E51}" srcOrd="6" destOrd="0" presId="urn:microsoft.com/office/officeart/2005/8/layout/orgChart1"/>
    <dgm:cxn modelId="{DA0DDFC2-1E3E-4A27-B48A-CE6CFB91C07D}" type="presParOf" srcId="{E448CDE4-C635-43CF-B2E0-30B61E754AC3}" destId="{F8E0D994-9324-453E-A42A-352DEC24F28B}" srcOrd="7" destOrd="0" presId="urn:microsoft.com/office/officeart/2005/8/layout/orgChart1"/>
    <dgm:cxn modelId="{A96E0206-C450-4B62-8749-EBA196412C50}" type="presParOf" srcId="{F8E0D994-9324-453E-A42A-352DEC24F28B}" destId="{E97D6AA3-C216-48A5-B49D-B7D84CCD861F}" srcOrd="0" destOrd="0" presId="urn:microsoft.com/office/officeart/2005/8/layout/orgChart1"/>
    <dgm:cxn modelId="{95765338-6E01-43E3-B4A0-B9832988DCCE}" type="presParOf" srcId="{E97D6AA3-C216-48A5-B49D-B7D84CCD861F}" destId="{45429302-A2D6-41B1-8CC0-B911F998477A}" srcOrd="0" destOrd="0" presId="urn:microsoft.com/office/officeart/2005/8/layout/orgChart1"/>
    <dgm:cxn modelId="{4CAD0926-6D99-4EFD-92C3-68B1EFEF67D6}" type="presParOf" srcId="{E97D6AA3-C216-48A5-B49D-B7D84CCD861F}" destId="{7E4728C3-32FA-47A1-96F2-59C7E8040986}" srcOrd="1" destOrd="0" presId="urn:microsoft.com/office/officeart/2005/8/layout/orgChart1"/>
    <dgm:cxn modelId="{C7A164F3-DDC1-48D4-99C9-A1A654706C63}" type="presParOf" srcId="{F8E0D994-9324-453E-A42A-352DEC24F28B}" destId="{09721F8D-4D27-41C1-802C-819CA5B8762B}" srcOrd="1" destOrd="0" presId="urn:microsoft.com/office/officeart/2005/8/layout/orgChart1"/>
    <dgm:cxn modelId="{0239C347-7499-4050-9131-E3294BDBAA99}" type="presParOf" srcId="{F8E0D994-9324-453E-A42A-352DEC24F28B}" destId="{69DC01BF-57B0-46EF-8B30-0255E509A5FC}" srcOrd="2" destOrd="0" presId="urn:microsoft.com/office/officeart/2005/8/layout/orgChart1"/>
    <dgm:cxn modelId="{73707F97-02B5-49B8-8CE0-2AA984DE8737}" type="presParOf" srcId="{85DF192F-A118-4250-A301-817B32CEC21F}" destId="{29543D11-C0EC-4F18-9EC8-0199884E5B17}" srcOrd="2" destOrd="0" presId="urn:microsoft.com/office/officeart/2005/8/layout/orgChart1"/>
    <dgm:cxn modelId="{BD42976C-BE2A-41DD-ACCB-993D2CBCDE9D}" type="presParOf" srcId="{4E656B1D-221C-4BA9-83E1-9F14EC75F371}" destId="{9F64E446-A494-4532-B953-39B9D36F5D85}" srcOrd="2" destOrd="0" presId="urn:microsoft.com/office/officeart/2005/8/layout/orgChart1"/>
    <dgm:cxn modelId="{0574CFFB-EF1B-4D04-B1B3-FD2E2317D9B8}" type="presParOf" srcId="{9F64E446-A494-4532-B953-39B9D36F5D85}" destId="{0180122B-8D02-45E6-AD34-A67FD3BF7E92}" srcOrd="0" destOrd="0" presId="urn:microsoft.com/office/officeart/2005/8/layout/orgChart1"/>
    <dgm:cxn modelId="{886F0647-5438-4D27-95C3-E3CD87731062}" type="presParOf" srcId="{9F64E446-A494-4532-B953-39B9D36F5D85}" destId="{54C19EB5-217B-4E59-8837-92126449D7D0}" srcOrd="1" destOrd="0" presId="urn:microsoft.com/office/officeart/2005/8/layout/orgChart1"/>
    <dgm:cxn modelId="{2E6CE0A6-DC78-4A44-BE35-657D5C841985}" type="presParOf" srcId="{54C19EB5-217B-4E59-8837-92126449D7D0}" destId="{A7F59B20-B66E-4965-8134-8FC5535EDAA5}" srcOrd="0" destOrd="0" presId="urn:microsoft.com/office/officeart/2005/8/layout/orgChart1"/>
    <dgm:cxn modelId="{22B3EEA2-FE43-48B5-9243-C1A8091B730D}" type="presParOf" srcId="{A7F59B20-B66E-4965-8134-8FC5535EDAA5}" destId="{5737C64C-CF7F-488E-8C12-8E39D0A8B632}" srcOrd="0" destOrd="0" presId="urn:microsoft.com/office/officeart/2005/8/layout/orgChart1"/>
    <dgm:cxn modelId="{FEF800EB-1D53-4DFD-A3D7-FFB2B7184075}" type="presParOf" srcId="{A7F59B20-B66E-4965-8134-8FC5535EDAA5}" destId="{BB0126C5-97AC-42DF-9C82-B3BFAAF885EA}" srcOrd="1" destOrd="0" presId="urn:microsoft.com/office/officeart/2005/8/layout/orgChart1"/>
    <dgm:cxn modelId="{DEE62DBD-3215-466E-97ED-F912FF38C4EC}" type="presParOf" srcId="{54C19EB5-217B-4E59-8837-92126449D7D0}" destId="{F93A6740-7DEA-4C57-9D57-56334A12968E}" srcOrd="1" destOrd="0" presId="urn:microsoft.com/office/officeart/2005/8/layout/orgChart1"/>
    <dgm:cxn modelId="{3C50AD10-B6F0-4784-8E59-0E9C82E6DC3F}" type="presParOf" srcId="{54C19EB5-217B-4E59-8837-92126449D7D0}" destId="{09AFB466-015C-4A0B-A806-6FF87E198319}" srcOrd="2" destOrd="0" presId="urn:microsoft.com/office/officeart/2005/8/layout/orgChart1"/>
    <dgm:cxn modelId="{B441C657-FFB9-450E-9A89-1AC0F95EDA9C}" type="presParOf" srcId="{9F64E446-A494-4532-B953-39B9D36F5D85}" destId="{13A35BBA-3C9E-4C7B-A30F-3E8DFA2EF839}" srcOrd="2" destOrd="0" presId="urn:microsoft.com/office/officeart/2005/8/layout/orgChart1"/>
    <dgm:cxn modelId="{9D870ECF-8E6E-4EE9-B55B-A6555D1D26A7}" type="presParOf" srcId="{9F64E446-A494-4532-B953-39B9D36F5D85}" destId="{B2F6CB3B-CFDB-463B-92E0-72B195C98DD6}" srcOrd="3" destOrd="0" presId="urn:microsoft.com/office/officeart/2005/8/layout/orgChart1"/>
    <dgm:cxn modelId="{86A12967-9C36-4F24-82A2-A63767C3219C}" type="presParOf" srcId="{B2F6CB3B-CFDB-463B-92E0-72B195C98DD6}" destId="{87AF0918-A21A-4BCE-B228-E1C3E8BB8D80}" srcOrd="0" destOrd="0" presId="urn:microsoft.com/office/officeart/2005/8/layout/orgChart1"/>
    <dgm:cxn modelId="{D1D98D57-6D93-4153-8AC7-F69BB1F380DC}" type="presParOf" srcId="{87AF0918-A21A-4BCE-B228-E1C3E8BB8D80}" destId="{46A891D2-AECA-4054-BBB4-762462E24A41}" srcOrd="0" destOrd="0" presId="urn:microsoft.com/office/officeart/2005/8/layout/orgChart1"/>
    <dgm:cxn modelId="{EC296CA4-6CE8-4262-B1F5-F711F0AC566E}" type="presParOf" srcId="{87AF0918-A21A-4BCE-B228-E1C3E8BB8D80}" destId="{FA670E40-5775-4EEF-83BD-012F787E8376}" srcOrd="1" destOrd="0" presId="urn:microsoft.com/office/officeart/2005/8/layout/orgChart1"/>
    <dgm:cxn modelId="{7EC48DEC-F301-4B8F-BCEC-D0BE234CFEDF}" type="presParOf" srcId="{B2F6CB3B-CFDB-463B-92E0-72B195C98DD6}" destId="{8F34B06F-D1E2-40DF-BB36-7C53A5850D49}" srcOrd="1" destOrd="0" presId="urn:microsoft.com/office/officeart/2005/8/layout/orgChart1"/>
    <dgm:cxn modelId="{E3532B28-7755-4F10-8E2E-F2BEDC39F633}" type="presParOf" srcId="{B2F6CB3B-CFDB-463B-92E0-72B195C98DD6}" destId="{9E008C2B-5EC0-4F58-B34A-5A1CDFC2EDF6}" srcOrd="2" destOrd="0" presId="urn:microsoft.com/office/officeart/2005/8/layout/orgChart1"/>
    <dgm:cxn modelId="{A824C543-2B56-4A62-84EF-4F6968D55DD6}" type="presParOf" srcId="{9F64E446-A494-4532-B953-39B9D36F5D85}" destId="{E5531ECD-652A-44FA-B874-17E52FF57E9E}" srcOrd="4" destOrd="0" presId="urn:microsoft.com/office/officeart/2005/8/layout/orgChart1"/>
    <dgm:cxn modelId="{268946E7-30DD-4FAF-9FF5-7193147762C3}" type="presParOf" srcId="{9F64E446-A494-4532-B953-39B9D36F5D85}" destId="{277130E5-A454-4BD4-AD79-9E93580E098C}" srcOrd="5" destOrd="0" presId="urn:microsoft.com/office/officeart/2005/8/layout/orgChart1"/>
    <dgm:cxn modelId="{A9895C47-1E4F-4C16-928A-F642AED9B878}" type="presParOf" srcId="{277130E5-A454-4BD4-AD79-9E93580E098C}" destId="{2B47DD66-B2DB-4EF5-90C2-C9110F271806}" srcOrd="0" destOrd="0" presId="urn:microsoft.com/office/officeart/2005/8/layout/orgChart1"/>
    <dgm:cxn modelId="{CE39BC47-D5E2-4192-B6E2-E6D1F37861CD}" type="presParOf" srcId="{2B47DD66-B2DB-4EF5-90C2-C9110F271806}" destId="{15E417AC-0A79-4B89-9DA0-A64380A1044F}" srcOrd="0" destOrd="0" presId="urn:microsoft.com/office/officeart/2005/8/layout/orgChart1"/>
    <dgm:cxn modelId="{636F21BA-79E1-49CB-8744-F0CE7A91DA95}" type="presParOf" srcId="{2B47DD66-B2DB-4EF5-90C2-C9110F271806}" destId="{4D85E421-766A-4673-8483-AD0779675586}" srcOrd="1" destOrd="0" presId="urn:microsoft.com/office/officeart/2005/8/layout/orgChart1"/>
    <dgm:cxn modelId="{C6EF58B0-6684-4719-A303-582B8C0F21AB}" type="presParOf" srcId="{277130E5-A454-4BD4-AD79-9E93580E098C}" destId="{6CAEF4E8-A5B0-41F7-8337-24799709EC1B}" srcOrd="1" destOrd="0" presId="urn:microsoft.com/office/officeart/2005/8/layout/orgChart1"/>
    <dgm:cxn modelId="{7B553CF9-D267-4CF1-AB31-914AA7B447A3}" type="presParOf" srcId="{277130E5-A454-4BD4-AD79-9E93580E098C}" destId="{5F4BBB37-C33C-4D60-9786-3879DB8710A4}" srcOrd="2" destOrd="0" presId="urn:microsoft.com/office/officeart/2005/8/layout/orgChar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531ECD-652A-44FA-B874-17E52FF57E9E}">
      <dsp:nvSpPr>
        <dsp:cNvPr id="0" name=""/>
        <dsp:cNvSpPr/>
      </dsp:nvSpPr>
      <dsp:spPr>
        <a:xfrm>
          <a:off x="4550997" y="562023"/>
          <a:ext cx="106799" cy="1297732"/>
        </a:xfrm>
        <a:custGeom>
          <a:avLst/>
          <a:gdLst/>
          <a:ahLst/>
          <a:cxnLst/>
          <a:rect l="0" t="0" r="0" b="0"/>
          <a:pathLst>
            <a:path>
              <a:moveTo>
                <a:pt x="104738" y="0"/>
              </a:moveTo>
              <a:lnTo>
                <a:pt x="104738" y="1272681"/>
              </a:lnTo>
              <a:lnTo>
                <a:pt x="0" y="1272681"/>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13A35BBA-3C9E-4C7B-A30F-3E8DFA2EF839}">
      <dsp:nvSpPr>
        <dsp:cNvPr id="0" name=""/>
        <dsp:cNvSpPr/>
      </dsp:nvSpPr>
      <dsp:spPr>
        <a:xfrm>
          <a:off x="4612077" y="562023"/>
          <a:ext cx="91440" cy="496715"/>
        </a:xfrm>
        <a:custGeom>
          <a:avLst/>
          <a:gdLst/>
          <a:ahLst/>
          <a:cxnLst/>
          <a:rect l="0" t="0" r="0" b="0"/>
          <a:pathLst>
            <a:path>
              <a:moveTo>
                <a:pt x="45720" y="0"/>
              </a:moveTo>
              <a:lnTo>
                <a:pt x="45720" y="487126"/>
              </a:lnTo>
              <a:lnTo>
                <a:pt x="133433" y="48712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180122B-8D02-45E6-AD34-A67FD3BF7E92}">
      <dsp:nvSpPr>
        <dsp:cNvPr id="0" name=""/>
        <dsp:cNvSpPr/>
      </dsp:nvSpPr>
      <dsp:spPr>
        <a:xfrm>
          <a:off x="4522637" y="562023"/>
          <a:ext cx="91440" cy="494455"/>
        </a:xfrm>
        <a:custGeom>
          <a:avLst/>
          <a:gdLst/>
          <a:ahLst/>
          <a:cxnLst/>
          <a:rect l="0" t="0" r="0" b="0"/>
          <a:pathLst>
            <a:path>
              <a:moveTo>
                <a:pt x="133433" y="0"/>
              </a:moveTo>
              <a:lnTo>
                <a:pt x="133433" y="484910"/>
              </a:lnTo>
              <a:lnTo>
                <a:pt x="45720" y="484910"/>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A448306-206D-4FB6-9FA5-238451BC5E51}">
      <dsp:nvSpPr>
        <dsp:cNvPr id="0" name=""/>
        <dsp:cNvSpPr/>
      </dsp:nvSpPr>
      <dsp:spPr>
        <a:xfrm>
          <a:off x="6421425" y="2879509"/>
          <a:ext cx="154430" cy="2206183"/>
        </a:xfrm>
        <a:custGeom>
          <a:avLst/>
          <a:gdLst/>
          <a:ahLst/>
          <a:cxnLst/>
          <a:rect l="0" t="0" r="0" b="0"/>
          <a:pathLst>
            <a:path>
              <a:moveTo>
                <a:pt x="0" y="0"/>
              </a:moveTo>
              <a:lnTo>
                <a:pt x="0" y="2163596"/>
              </a:lnTo>
              <a:lnTo>
                <a:pt x="151449" y="2163596"/>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0608C06-5E78-4D40-B4FF-89527B021652}">
      <dsp:nvSpPr>
        <dsp:cNvPr id="0" name=""/>
        <dsp:cNvSpPr/>
      </dsp:nvSpPr>
      <dsp:spPr>
        <a:xfrm>
          <a:off x="6421425" y="2879509"/>
          <a:ext cx="154430" cy="1601399"/>
        </a:xfrm>
        <a:custGeom>
          <a:avLst/>
          <a:gdLst/>
          <a:ahLst/>
          <a:cxnLst/>
          <a:rect l="0" t="0" r="0" b="0"/>
          <a:pathLst>
            <a:path>
              <a:moveTo>
                <a:pt x="0" y="0"/>
              </a:moveTo>
              <a:lnTo>
                <a:pt x="0" y="1570486"/>
              </a:lnTo>
              <a:lnTo>
                <a:pt x="151449" y="1570486"/>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FCF60F15-FB7F-4607-8329-E09026B9462A}">
      <dsp:nvSpPr>
        <dsp:cNvPr id="0" name=""/>
        <dsp:cNvSpPr/>
      </dsp:nvSpPr>
      <dsp:spPr>
        <a:xfrm>
          <a:off x="6421425" y="2879509"/>
          <a:ext cx="154430" cy="996615"/>
        </a:xfrm>
        <a:custGeom>
          <a:avLst/>
          <a:gdLst/>
          <a:ahLst/>
          <a:cxnLst/>
          <a:rect l="0" t="0" r="0" b="0"/>
          <a:pathLst>
            <a:path>
              <a:moveTo>
                <a:pt x="0" y="0"/>
              </a:moveTo>
              <a:lnTo>
                <a:pt x="0" y="977377"/>
              </a:lnTo>
              <a:lnTo>
                <a:pt x="151449" y="977377"/>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E77F5A3-3B6D-4261-B785-A4DF5E55630F}">
      <dsp:nvSpPr>
        <dsp:cNvPr id="0" name=""/>
        <dsp:cNvSpPr/>
      </dsp:nvSpPr>
      <dsp:spPr>
        <a:xfrm>
          <a:off x="6421425" y="2879509"/>
          <a:ext cx="164141" cy="391831"/>
        </a:xfrm>
        <a:custGeom>
          <a:avLst/>
          <a:gdLst/>
          <a:ahLst/>
          <a:cxnLst/>
          <a:rect l="0" t="0" r="0" b="0"/>
          <a:pathLst>
            <a:path>
              <a:moveTo>
                <a:pt x="0" y="0"/>
              </a:moveTo>
              <a:lnTo>
                <a:pt x="0" y="384268"/>
              </a:lnTo>
              <a:lnTo>
                <a:pt x="160972" y="38426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AE6516C-345E-429E-8094-6BED340CDA17}">
      <dsp:nvSpPr>
        <dsp:cNvPr id="0" name=""/>
        <dsp:cNvSpPr/>
      </dsp:nvSpPr>
      <dsp:spPr>
        <a:xfrm>
          <a:off x="4657797" y="562023"/>
          <a:ext cx="2304918" cy="1780914"/>
        </a:xfrm>
        <a:custGeom>
          <a:avLst/>
          <a:gdLst/>
          <a:ahLst/>
          <a:cxnLst/>
          <a:rect l="0" t="0" r="0" b="0"/>
          <a:pathLst>
            <a:path>
              <a:moveTo>
                <a:pt x="0" y="0"/>
              </a:moveTo>
              <a:lnTo>
                <a:pt x="0" y="1658822"/>
              </a:lnTo>
              <a:lnTo>
                <a:pt x="2260424" y="1658822"/>
              </a:lnTo>
              <a:lnTo>
                <a:pt x="2260424" y="1746535"/>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22F7EB3-23ED-4F87-BAD3-B654D3C1AF8C}">
      <dsp:nvSpPr>
        <dsp:cNvPr id="0" name=""/>
        <dsp:cNvSpPr/>
      </dsp:nvSpPr>
      <dsp:spPr>
        <a:xfrm>
          <a:off x="5363647" y="3494936"/>
          <a:ext cx="127771" cy="1601399"/>
        </a:xfrm>
        <a:custGeom>
          <a:avLst/>
          <a:gdLst/>
          <a:ahLst/>
          <a:cxnLst/>
          <a:rect l="0" t="0" r="0" b="0"/>
          <a:pathLst>
            <a:path>
              <a:moveTo>
                <a:pt x="0" y="0"/>
              </a:moveTo>
              <a:lnTo>
                <a:pt x="0" y="1570486"/>
              </a:lnTo>
              <a:lnTo>
                <a:pt x="125304" y="1570486"/>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AA63314-5BAA-443D-A18C-6D50DA55CF15}">
      <dsp:nvSpPr>
        <dsp:cNvPr id="0" name=""/>
        <dsp:cNvSpPr/>
      </dsp:nvSpPr>
      <dsp:spPr>
        <a:xfrm>
          <a:off x="5363647" y="3494936"/>
          <a:ext cx="127771" cy="996615"/>
        </a:xfrm>
        <a:custGeom>
          <a:avLst/>
          <a:gdLst/>
          <a:ahLst/>
          <a:cxnLst/>
          <a:rect l="0" t="0" r="0" b="0"/>
          <a:pathLst>
            <a:path>
              <a:moveTo>
                <a:pt x="0" y="0"/>
              </a:moveTo>
              <a:lnTo>
                <a:pt x="0" y="977377"/>
              </a:lnTo>
              <a:lnTo>
                <a:pt x="125304" y="977377"/>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13634E80-DA99-4826-A333-050E843F5832}">
      <dsp:nvSpPr>
        <dsp:cNvPr id="0" name=""/>
        <dsp:cNvSpPr/>
      </dsp:nvSpPr>
      <dsp:spPr>
        <a:xfrm>
          <a:off x="5363647" y="3494936"/>
          <a:ext cx="127771" cy="391831"/>
        </a:xfrm>
        <a:custGeom>
          <a:avLst/>
          <a:gdLst/>
          <a:ahLst/>
          <a:cxnLst/>
          <a:rect l="0" t="0" r="0" b="0"/>
          <a:pathLst>
            <a:path>
              <a:moveTo>
                <a:pt x="0" y="0"/>
              </a:moveTo>
              <a:lnTo>
                <a:pt x="0" y="384268"/>
              </a:lnTo>
              <a:lnTo>
                <a:pt x="125304" y="38426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B760641-AF63-4640-BA5C-8BAC73EB745B}">
      <dsp:nvSpPr>
        <dsp:cNvPr id="0" name=""/>
        <dsp:cNvSpPr/>
      </dsp:nvSpPr>
      <dsp:spPr>
        <a:xfrm>
          <a:off x="5159894" y="2890152"/>
          <a:ext cx="544475" cy="178879"/>
        </a:xfrm>
        <a:custGeom>
          <a:avLst/>
          <a:gdLst/>
          <a:ahLst/>
          <a:cxnLst/>
          <a:rect l="0" t="0" r="0" b="0"/>
          <a:pathLst>
            <a:path>
              <a:moveTo>
                <a:pt x="0" y="0"/>
              </a:moveTo>
              <a:lnTo>
                <a:pt x="0" y="87713"/>
              </a:lnTo>
              <a:lnTo>
                <a:pt x="533965" y="87713"/>
              </a:lnTo>
              <a:lnTo>
                <a:pt x="533965" y="175426"/>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5A1D501-03EC-47CD-AF88-FE83BFEF5ADF}">
      <dsp:nvSpPr>
        <dsp:cNvPr id="0" name=""/>
        <dsp:cNvSpPr/>
      </dsp:nvSpPr>
      <dsp:spPr>
        <a:xfrm>
          <a:off x="4303827" y="3494936"/>
          <a:ext cx="127771" cy="1601399"/>
        </a:xfrm>
        <a:custGeom>
          <a:avLst/>
          <a:gdLst/>
          <a:ahLst/>
          <a:cxnLst/>
          <a:rect l="0" t="0" r="0" b="0"/>
          <a:pathLst>
            <a:path>
              <a:moveTo>
                <a:pt x="0" y="0"/>
              </a:moveTo>
              <a:lnTo>
                <a:pt x="0" y="1570486"/>
              </a:lnTo>
              <a:lnTo>
                <a:pt x="125304" y="1570486"/>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F03C1DAB-A3E6-4DFB-8F80-4723408DA0BB}">
      <dsp:nvSpPr>
        <dsp:cNvPr id="0" name=""/>
        <dsp:cNvSpPr/>
      </dsp:nvSpPr>
      <dsp:spPr>
        <a:xfrm>
          <a:off x="4303827" y="3494936"/>
          <a:ext cx="127771" cy="996615"/>
        </a:xfrm>
        <a:custGeom>
          <a:avLst/>
          <a:gdLst/>
          <a:ahLst/>
          <a:cxnLst/>
          <a:rect l="0" t="0" r="0" b="0"/>
          <a:pathLst>
            <a:path>
              <a:moveTo>
                <a:pt x="0" y="0"/>
              </a:moveTo>
              <a:lnTo>
                <a:pt x="0" y="977377"/>
              </a:lnTo>
              <a:lnTo>
                <a:pt x="125304" y="977377"/>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EBB550F-591F-4C75-B6C6-03BD2C4EA828}">
      <dsp:nvSpPr>
        <dsp:cNvPr id="0" name=""/>
        <dsp:cNvSpPr/>
      </dsp:nvSpPr>
      <dsp:spPr>
        <a:xfrm>
          <a:off x="4303827" y="3494936"/>
          <a:ext cx="127771" cy="391831"/>
        </a:xfrm>
        <a:custGeom>
          <a:avLst/>
          <a:gdLst/>
          <a:ahLst/>
          <a:cxnLst/>
          <a:rect l="0" t="0" r="0" b="0"/>
          <a:pathLst>
            <a:path>
              <a:moveTo>
                <a:pt x="0" y="0"/>
              </a:moveTo>
              <a:lnTo>
                <a:pt x="0" y="384268"/>
              </a:lnTo>
              <a:lnTo>
                <a:pt x="125304" y="38426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BB4D3502-219A-4E99-875F-CB8338968B0B}">
      <dsp:nvSpPr>
        <dsp:cNvPr id="0" name=""/>
        <dsp:cNvSpPr/>
      </dsp:nvSpPr>
      <dsp:spPr>
        <a:xfrm>
          <a:off x="4644550" y="2890152"/>
          <a:ext cx="515344" cy="178879"/>
        </a:xfrm>
        <a:custGeom>
          <a:avLst/>
          <a:gdLst/>
          <a:ahLst/>
          <a:cxnLst/>
          <a:rect l="0" t="0" r="0" b="0"/>
          <a:pathLst>
            <a:path>
              <a:moveTo>
                <a:pt x="505396" y="0"/>
              </a:moveTo>
              <a:lnTo>
                <a:pt x="505396" y="87713"/>
              </a:lnTo>
              <a:lnTo>
                <a:pt x="0" y="87713"/>
              </a:lnTo>
              <a:lnTo>
                <a:pt x="0" y="175426"/>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8A2B2EE-E885-46E0-A458-78E5135B47FE}">
      <dsp:nvSpPr>
        <dsp:cNvPr id="0" name=""/>
        <dsp:cNvSpPr/>
      </dsp:nvSpPr>
      <dsp:spPr>
        <a:xfrm>
          <a:off x="4657797" y="562023"/>
          <a:ext cx="502097" cy="1780914"/>
        </a:xfrm>
        <a:custGeom>
          <a:avLst/>
          <a:gdLst/>
          <a:ahLst/>
          <a:cxnLst/>
          <a:rect l="0" t="0" r="0" b="0"/>
          <a:pathLst>
            <a:path>
              <a:moveTo>
                <a:pt x="0" y="0"/>
              </a:moveTo>
              <a:lnTo>
                <a:pt x="0" y="1658822"/>
              </a:lnTo>
              <a:lnTo>
                <a:pt x="492405" y="1658822"/>
              </a:lnTo>
              <a:lnTo>
                <a:pt x="492405" y="1746535"/>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6654C1A-5E7A-4ABD-A5EA-AFA3530DF8CB}">
      <dsp:nvSpPr>
        <dsp:cNvPr id="0" name=""/>
        <dsp:cNvSpPr/>
      </dsp:nvSpPr>
      <dsp:spPr>
        <a:xfrm>
          <a:off x="3161704" y="2911528"/>
          <a:ext cx="128555" cy="2206183"/>
        </a:xfrm>
        <a:custGeom>
          <a:avLst/>
          <a:gdLst/>
          <a:ahLst/>
          <a:cxnLst/>
          <a:rect l="0" t="0" r="0" b="0"/>
          <a:pathLst>
            <a:path>
              <a:moveTo>
                <a:pt x="0" y="0"/>
              </a:moveTo>
              <a:lnTo>
                <a:pt x="0" y="2163596"/>
              </a:lnTo>
              <a:lnTo>
                <a:pt x="126074" y="2163596"/>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0DD4A4B-1197-47CB-90C8-E8A9BFEA3363}">
      <dsp:nvSpPr>
        <dsp:cNvPr id="0" name=""/>
        <dsp:cNvSpPr/>
      </dsp:nvSpPr>
      <dsp:spPr>
        <a:xfrm>
          <a:off x="3161704" y="2911528"/>
          <a:ext cx="128555" cy="1601399"/>
        </a:xfrm>
        <a:custGeom>
          <a:avLst/>
          <a:gdLst/>
          <a:ahLst/>
          <a:cxnLst/>
          <a:rect l="0" t="0" r="0" b="0"/>
          <a:pathLst>
            <a:path>
              <a:moveTo>
                <a:pt x="0" y="0"/>
              </a:moveTo>
              <a:lnTo>
                <a:pt x="0" y="1570486"/>
              </a:lnTo>
              <a:lnTo>
                <a:pt x="126074" y="1570486"/>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EA3C29C-AB39-4743-9320-2E1FA5CF8E2B}">
      <dsp:nvSpPr>
        <dsp:cNvPr id="0" name=""/>
        <dsp:cNvSpPr/>
      </dsp:nvSpPr>
      <dsp:spPr>
        <a:xfrm>
          <a:off x="3161704" y="2911528"/>
          <a:ext cx="128555" cy="996615"/>
        </a:xfrm>
        <a:custGeom>
          <a:avLst/>
          <a:gdLst/>
          <a:ahLst/>
          <a:cxnLst/>
          <a:rect l="0" t="0" r="0" b="0"/>
          <a:pathLst>
            <a:path>
              <a:moveTo>
                <a:pt x="0" y="0"/>
              </a:moveTo>
              <a:lnTo>
                <a:pt x="0" y="977377"/>
              </a:lnTo>
              <a:lnTo>
                <a:pt x="126074" y="977377"/>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9F69763-FC12-43AE-96FB-08F0B3C9C2BA}">
      <dsp:nvSpPr>
        <dsp:cNvPr id="0" name=""/>
        <dsp:cNvSpPr/>
      </dsp:nvSpPr>
      <dsp:spPr>
        <a:xfrm>
          <a:off x="3161704" y="2911528"/>
          <a:ext cx="128555" cy="391831"/>
        </a:xfrm>
        <a:custGeom>
          <a:avLst/>
          <a:gdLst/>
          <a:ahLst/>
          <a:cxnLst/>
          <a:rect l="0" t="0" r="0" b="0"/>
          <a:pathLst>
            <a:path>
              <a:moveTo>
                <a:pt x="0" y="0"/>
              </a:moveTo>
              <a:lnTo>
                <a:pt x="0" y="384268"/>
              </a:lnTo>
              <a:lnTo>
                <a:pt x="126074" y="38426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AF551E0-0B59-4092-85B1-ED281FAEBF4F}">
      <dsp:nvSpPr>
        <dsp:cNvPr id="0" name=""/>
        <dsp:cNvSpPr/>
      </dsp:nvSpPr>
      <dsp:spPr>
        <a:xfrm>
          <a:off x="3582205" y="562023"/>
          <a:ext cx="1075592" cy="1780914"/>
        </a:xfrm>
        <a:custGeom>
          <a:avLst/>
          <a:gdLst/>
          <a:ahLst/>
          <a:cxnLst/>
          <a:rect l="0" t="0" r="0" b="0"/>
          <a:pathLst>
            <a:path>
              <a:moveTo>
                <a:pt x="1054829" y="0"/>
              </a:moveTo>
              <a:lnTo>
                <a:pt x="1054829" y="1658822"/>
              </a:lnTo>
              <a:lnTo>
                <a:pt x="0" y="1658822"/>
              </a:lnTo>
              <a:lnTo>
                <a:pt x="0" y="1746535"/>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9FB13E8-3947-47D0-90E1-0F416E3F9FE7}">
      <dsp:nvSpPr>
        <dsp:cNvPr id="0" name=""/>
        <dsp:cNvSpPr/>
      </dsp:nvSpPr>
      <dsp:spPr>
        <a:xfrm>
          <a:off x="2199264" y="2879074"/>
          <a:ext cx="493844" cy="178879"/>
        </a:xfrm>
        <a:custGeom>
          <a:avLst/>
          <a:gdLst/>
          <a:ahLst/>
          <a:cxnLst/>
          <a:rect l="0" t="0" r="0" b="0"/>
          <a:pathLst>
            <a:path>
              <a:moveTo>
                <a:pt x="0" y="0"/>
              </a:moveTo>
              <a:lnTo>
                <a:pt x="0" y="87713"/>
              </a:lnTo>
              <a:lnTo>
                <a:pt x="484311" y="87713"/>
              </a:lnTo>
              <a:lnTo>
                <a:pt x="484311" y="175426"/>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D1CAADC8-D189-45D0-B1D3-BEBB43EE1906}">
      <dsp:nvSpPr>
        <dsp:cNvPr id="0" name=""/>
        <dsp:cNvSpPr/>
      </dsp:nvSpPr>
      <dsp:spPr>
        <a:xfrm>
          <a:off x="1683920" y="3483858"/>
          <a:ext cx="515344" cy="178879"/>
        </a:xfrm>
        <a:custGeom>
          <a:avLst/>
          <a:gdLst/>
          <a:ahLst/>
          <a:cxnLst/>
          <a:rect l="0" t="0" r="0" b="0"/>
          <a:pathLst>
            <a:path>
              <a:moveTo>
                <a:pt x="0" y="0"/>
              </a:moveTo>
              <a:lnTo>
                <a:pt x="0" y="87713"/>
              </a:lnTo>
              <a:lnTo>
                <a:pt x="505396" y="87713"/>
              </a:lnTo>
              <a:lnTo>
                <a:pt x="505396" y="175426"/>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CB59493-5DA7-4B93-BFD5-114597B736CF}">
      <dsp:nvSpPr>
        <dsp:cNvPr id="0" name=""/>
        <dsp:cNvSpPr/>
      </dsp:nvSpPr>
      <dsp:spPr>
        <a:xfrm>
          <a:off x="827852" y="4088642"/>
          <a:ext cx="127771" cy="634729"/>
        </a:xfrm>
        <a:custGeom>
          <a:avLst/>
          <a:gdLst/>
          <a:ahLst/>
          <a:cxnLst/>
          <a:rect l="0" t="0" r="0" b="0"/>
          <a:pathLst>
            <a:path>
              <a:moveTo>
                <a:pt x="0" y="0"/>
              </a:moveTo>
              <a:lnTo>
                <a:pt x="0" y="622476"/>
              </a:lnTo>
              <a:lnTo>
                <a:pt x="125304" y="622476"/>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1E08927-7676-4B89-9F5A-D094FE8C8081}">
      <dsp:nvSpPr>
        <dsp:cNvPr id="0" name=""/>
        <dsp:cNvSpPr/>
      </dsp:nvSpPr>
      <dsp:spPr>
        <a:xfrm>
          <a:off x="827852" y="4088642"/>
          <a:ext cx="127771" cy="414083"/>
        </a:xfrm>
        <a:custGeom>
          <a:avLst/>
          <a:gdLst/>
          <a:ahLst/>
          <a:cxnLst/>
          <a:rect l="0" t="0" r="0" b="0"/>
          <a:pathLst>
            <a:path>
              <a:moveTo>
                <a:pt x="0" y="0"/>
              </a:moveTo>
              <a:lnTo>
                <a:pt x="0" y="406089"/>
              </a:lnTo>
              <a:lnTo>
                <a:pt x="125304" y="406089"/>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BBA47A4B-5284-48C9-8EF6-3F844EBAE047}">
      <dsp:nvSpPr>
        <dsp:cNvPr id="0" name=""/>
        <dsp:cNvSpPr/>
      </dsp:nvSpPr>
      <dsp:spPr>
        <a:xfrm>
          <a:off x="827852" y="4088642"/>
          <a:ext cx="127771" cy="185785"/>
        </a:xfrm>
        <a:custGeom>
          <a:avLst/>
          <a:gdLst/>
          <a:ahLst/>
          <a:cxnLst/>
          <a:rect l="0" t="0" r="0" b="0"/>
          <a:pathLst>
            <a:path>
              <a:moveTo>
                <a:pt x="0" y="0"/>
              </a:moveTo>
              <a:lnTo>
                <a:pt x="0" y="182199"/>
              </a:lnTo>
              <a:lnTo>
                <a:pt x="125304" y="182199"/>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10B6BB8-A927-4453-89EF-57906D83B49D}">
      <dsp:nvSpPr>
        <dsp:cNvPr id="0" name=""/>
        <dsp:cNvSpPr/>
      </dsp:nvSpPr>
      <dsp:spPr>
        <a:xfrm>
          <a:off x="1168575" y="3483858"/>
          <a:ext cx="515344" cy="178879"/>
        </a:xfrm>
        <a:custGeom>
          <a:avLst/>
          <a:gdLst/>
          <a:ahLst/>
          <a:cxnLst/>
          <a:rect l="0" t="0" r="0" b="0"/>
          <a:pathLst>
            <a:path>
              <a:moveTo>
                <a:pt x="505396" y="0"/>
              </a:moveTo>
              <a:lnTo>
                <a:pt x="505396" y="87713"/>
              </a:lnTo>
              <a:lnTo>
                <a:pt x="0" y="87713"/>
              </a:lnTo>
              <a:lnTo>
                <a:pt x="0" y="175426"/>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F458675-00B5-49D6-91F9-94C36F87AA97}">
      <dsp:nvSpPr>
        <dsp:cNvPr id="0" name=""/>
        <dsp:cNvSpPr/>
      </dsp:nvSpPr>
      <dsp:spPr>
        <a:xfrm>
          <a:off x="1683920" y="2879074"/>
          <a:ext cx="515344" cy="178879"/>
        </a:xfrm>
        <a:custGeom>
          <a:avLst/>
          <a:gdLst/>
          <a:ahLst/>
          <a:cxnLst/>
          <a:rect l="0" t="0" r="0" b="0"/>
          <a:pathLst>
            <a:path>
              <a:moveTo>
                <a:pt x="505396" y="0"/>
              </a:moveTo>
              <a:lnTo>
                <a:pt x="505396" y="87713"/>
              </a:lnTo>
              <a:lnTo>
                <a:pt x="0" y="87713"/>
              </a:lnTo>
              <a:lnTo>
                <a:pt x="0" y="175426"/>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6345539-3BE4-4904-8B65-CBDF48C7F75A}">
      <dsp:nvSpPr>
        <dsp:cNvPr id="0" name=""/>
        <dsp:cNvSpPr/>
      </dsp:nvSpPr>
      <dsp:spPr>
        <a:xfrm>
          <a:off x="2199264" y="562023"/>
          <a:ext cx="2458533" cy="1780914"/>
        </a:xfrm>
        <a:custGeom>
          <a:avLst/>
          <a:gdLst/>
          <a:ahLst/>
          <a:cxnLst/>
          <a:rect l="0" t="0" r="0" b="0"/>
          <a:pathLst>
            <a:path>
              <a:moveTo>
                <a:pt x="2411074" y="0"/>
              </a:moveTo>
              <a:lnTo>
                <a:pt x="2411074" y="1658822"/>
              </a:lnTo>
              <a:lnTo>
                <a:pt x="0" y="1658822"/>
              </a:lnTo>
              <a:lnTo>
                <a:pt x="0" y="1746535"/>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FC71CA1-E52E-41A8-8F6D-416A9D294FD0}">
      <dsp:nvSpPr>
        <dsp:cNvPr id="0" name=""/>
        <dsp:cNvSpPr/>
      </dsp:nvSpPr>
      <dsp:spPr>
        <a:xfrm>
          <a:off x="4085382" y="3335"/>
          <a:ext cx="1144830" cy="558688"/>
        </a:xfrm>
        <a:prstGeom prst="rect">
          <a:avLst/>
        </a:prstGeom>
        <a:solidFill>
          <a:srgbClr val="4F81BD">
            <a:hueOff val="0"/>
            <a:satOff val="0"/>
            <a:lumOff val="0"/>
            <a:alphaOff val="0"/>
          </a:srgbClr>
        </a:solidFill>
        <a:ln w="25400" cap="flat" cmpd="sng" algn="ctr">
          <a:solidFill>
            <a:sysClr val="window" lastClr="C0C0C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a:solidFill>
                <a:sysClr val="window" lastClr="C0C0C0"/>
              </a:solidFill>
              <a:latin typeface="Calibri"/>
              <a:ea typeface="+mn-ea"/>
              <a:cs typeface="+mn-cs"/>
            </a:rPr>
            <a:t>Incident Commander</a:t>
          </a:r>
        </a:p>
      </dsp:txBody>
      <dsp:txXfrm>
        <a:off x="4085382" y="3335"/>
        <a:ext cx="1144830" cy="558688"/>
      </dsp:txXfrm>
    </dsp:sp>
    <dsp:sp modelId="{58BA694F-BDEF-4D17-8A00-F1207BE32A19}">
      <dsp:nvSpPr>
        <dsp:cNvPr id="0" name=""/>
        <dsp:cNvSpPr/>
      </dsp:nvSpPr>
      <dsp:spPr>
        <a:xfrm>
          <a:off x="1676266" y="2342937"/>
          <a:ext cx="1045995" cy="536136"/>
        </a:xfrm>
        <a:prstGeom prst="rect">
          <a:avLst/>
        </a:prstGeom>
        <a:solidFill>
          <a:srgbClr val="F79646"/>
        </a:solidFill>
        <a:ln w="25400" cap="flat" cmpd="sng" algn="ctr">
          <a:solidFill>
            <a:sysClr val="window" lastClr="C0C0C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a:solidFill>
                <a:sysClr val="window" lastClr="C0C0C0"/>
              </a:solidFill>
              <a:latin typeface="Calibri"/>
              <a:ea typeface="+mn-ea"/>
              <a:cs typeface="+mn-cs"/>
            </a:rPr>
            <a:t>Operations Section</a:t>
          </a:r>
        </a:p>
      </dsp:txBody>
      <dsp:txXfrm>
        <a:off x="1676266" y="2342937"/>
        <a:ext cx="1045995" cy="536136"/>
      </dsp:txXfrm>
    </dsp:sp>
    <dsp:sp modelId="{435D0A34-51BC-48F4-8AFB-BB23E4ACADD4}">
      <dsp:nvSpPr>
        <dsp:cNvPr id="0" name=""/>
        <dsp:cNvSpPr/>
      </dsp:nvSpPr>
      <dsp:spPr>
        <a:xfrm>
          <a:off x="1258015" y="3057954"/>
          <a:ext cx="851808" cy="425904"/>
        </a:xfrm>
        <a:prstGeom prst="rect">
          <a:avLst/>
        </a:prstGeom>
        <a:solidFill>
          <a:srgbClr val="9BBB59"/>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Branches</a:t>
          </a:r>
        </a:p>
      </dsp:txBody>
      <dsp:txXfrm>
        <a:off x="1258015" y="3057954"/>
        <a:ext cx="851808" cy="425904"/>
      </dsp:txXfrm>
    </dsp:sp>
    <dsp:sp modelId="{F0BE7E49-0B11-43BA-B32B-4E00C75BD6F1}">
      <dsp:nvSpPr>
        <dsp:cNvPr id="0" name=""/>
        <dsp:cNvSpPr/>
      </dsp:nvSpPr>
      <dsp:spPr>
        <a:xfrm>
          <a:off x="742671" y="3662738"/>
          <a:ext cx="851808" cy="425904"/>
        </a:xfrm>
        <a:prstGeom prst="rect">
          <a:avLst/>
        </a:prstGeom>
        <a:no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Divisions</a:t>
          </a:r>
        </a:p>
      </dsp:txBody>
      <dsp:txXfrm>
        <a:off x="742671" y="3662738"/>
        <a:ext cx="851808" cy="425904"/>
      </dsp:txXfrm>
    </dsp:sp>
    <dsp:sp modelId="{DF9C986F-B03F-463C-8008-9E6D50C24F46}">
      <dsp:nvSpPr>
        <dsp:cNvPr id="0" name=""/>
        <dsp:cNvSpPr/>
      </dsp:nvSpPr>
      <dsp:spPr>
        <a:xfrm>
          <a:off x="955623" y="4150995"/>
          <a:ext cx="851808" cy="246866"/>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  Strike Team   </a:t>
          </a:r>
        </a:p>
      </dsp:txBody>
      <dsp:txXfrm>
        <a:off x="955623" y="4150995"/>
        <a:ext cx="851808" cy="246866"/>
      </dsp:txXfrm>
    </dsp:sp>
    <dsp:sp modelId="{4A7836A9-BFCA-4331-A3DD-2186F5EBBBE9}">
      <dsp:nvSpPr>
        <dsp:cNvPr id="0" name=""/>
        <dsp:cNvSpPr/>
      </dsp:nvSpPr>
      <dsp:spPr>
        <a:xfrm>
          <a:off x="955623" y="4411661"/>
          <a:ext cx="851808" cy="182129"/>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Task Force</a:t>
          </a:r>
        </a:p>
      </dsp:txBody>
      <dsp:txXfrm>
        <a:off x="955623" y="4411661"/>
        <a:ext cx="851808" cy="182129"/>
      </dsp:txXfrm>
    </dsp:sp>
    <dsp:sp modelId="{67085D6D-619E-4E7B-973F-4A54A1F23094}">
      <dsp:nvSpPr>
        <dsp:cNvPr id="0" name=""/>
        <dsp:cNvSpPr/>
      </dsp:nvSpPr>
      <dsp:spPr>
        <a:xfrm>
          <a:off x="955623" y="4617300"/>
          <a:ext cx="1156031" cy="212142"/>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Single  Resource</a:t>
          </a:r>
        </a:p>
      </dsp:txBody>
      <dsp:txXfrm>
        <a:off x="955623" y="4617300"/>
        <a:ext cx="1156031" cy="212142"/>
      </dsp:txXfrm>
    </dsp:sp>
    <dsp:sp modelId="{FEF0D4DC-4BF0-41A7-B35F-F0E25882996D}">
      <dsp:nvSpPr>
        <dsp:cNvPr id="0" name=""/>
        <dsp:cNvSpPr/>
      </dsp:nvSpPr>
      <dsp:spPr>
        <a:xfrm>
          <a:off x="1773359" y="3662738"/>
          <a:ext cx="851808" cy="425904"/>
        </a:xfrm>
        <a:prstGeom prst="rect">
          <a:avLst/>
        </a:prstGeom>
        <a:no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Groups</a:t>
          </a:r>
        </a:p>
      </dsp:txBody>
      <dsp:txXfrm>
        <a:off x="1773359" y="3662738"/>
        <a:ext cx="851808" cy="425904"/>
      </dsp:txXfrm>
    </dsp:sp>
    <dsp:sp modelId="{6E898B72-C2A1-4978-BC9D-B72BD99C141F}">
      <dsp:nvSpPr>
        <dsp:cNvPr id="0" name=""/>
        <dsp:cNvSpPr/>
      </dsp:nvSpPr>
      <dsp:spPr>
        <a:xfrm>
          <a:off x="2267204" y="3057954"/>
          <a:ext cx="851808" cy="425904"/>
        </a:xfrm>
        <a:prstGeom prst="rect">
          <a:avLst/>
        </a:prstGeom>
        <a:solidFill>
          <a:srgbClr val="9BBB59"/>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Air Ops</a:t>
          </a:r>
        </a:p>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Branch</a:t>
          </a:r>
        </a:p>
      </dsp:txBody>
      <dsp:txXfrm>
        <a:off x="2267204" y="3057954"/>
        <a:ext cx="851808" cy="425904"/>
      </dsp:txXfrm>
    </dsp:sp>
    <dsp:sp modelId="{EFD1B059-2B89-4C28-B2FA-96298CDF3515}">
      <dsp:nvSpPr>
        <dsp:cNvPr id="0" name=""/>
        <dsp:cNvSpPr/>
      </dsp:nvSpPr>
      <dsp:spPr>
        <a:xfrm>
          <a:off x="3056579" y="2342937"/>
          <a:ext cx="1051250" cy="568590"/>
        </a:xfrm>
        <a:prstGeom prst="rect">
          <a:avLst/>
        </a:prstGeom>
        <a:solidFill>
          <a:srgbClr val="F79646"/>
        </a:solidFill>
        <a:ln w="25400" cap="flat" cmpd="sng" algn="ctr">
          <a:solidFill>
            <a:sysClr val="window" lastClr="C0C0C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a:solidFill>
                <a:sysClr val="window" lastClr="C0C0C0"/>
              </a:solidFill>
              <a:latin typeface="Calibri"/>
              <a:ea typeface="+mn-ea"/>
              <a:cs typeface="+mn-cs"/>
            </a:rPr>
            <a:t>Planning Section</a:t>
          </a:r>
        </a:p>
      </dsp:txBody>
      <dsp:txXfrm>
        <a:off x="3056579" y="2342937"/>
        <a:ext cx="1051250" cy="568590"/>
      </dsp:txXfrm>
    </dsp:sp>
    <dsp:sp modelId="{88F9CCEB-3752-4A4E-BF48-5A4E42C63002}">
      <dsp:nvSpPr>
        <dsp:cNvPr id="0" name=""/>
        <dsp:cNvSpPr/>
      </dsp:nvSpPr>
      <dsp:spPr>
        <a:xfrm>
          <a:off x="3290260" y="3090408"/>
          <a:ext cx="851808" cy="425904"/>
        </a:xfrm>
        <a:prstGeom prst="rect">
          <a:avLst/>
        </a:prstGeom>
        <a:solidFill>
          <a:srgbClr val="9BBB59"/>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Resources</a:t>
          </a:r>
        </a:p>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Unit</a:t>
          </a:r>
        </a:p>
      </dsp:txBody>
      <dsp:txXfrm>
        <a:off x="3290260" y="3090408"/>
        <a:ext cx="851808" cy="425904"/>
      </dsp:txXfrm>
    </dsp:sp>
    <dsp:sp modelId="{3B83FBE6-166A-4ACE-A73C-0A1196BD8E5B}">
      <dsp:nvSpPr>
        <dsp:cNvPr id="0" name=""/>
        <dsp:cNvSpPr/>
      </dsp:nvSpPr>
      <dsp:spPr>
        <a:xfrm>
          <a:off x="3290260" y="3695192"/>
          <a:ext cx="851808" cy="425904"/>
        </a:xfrm>
        <a:prstGeom prst="rect">
          <a:avLst/>
        </a:prstGeom>
        <a:solidFill>
          <a:srgbClr val="9BBB59"/>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Demobilization</a:t>
          </a:r>
        </a:p>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Unit</a:t>
          </a:r>
        </a:p>
      </dsp:txBody>
      <dsp:txXfrm>
        <a:off x="3290260" y="3695192"/>
        <a:ext cx="851808" cy="425904"/>
      </dsp:txXfrm>
    </dsp:sp>
    <dsp:sp modelId="{95B97C16-668C-4C59-8898-31DAD5531B8F}">
      <dsp:nvSpPr>
        <dsp:cNvPr id="0" name=""/>
        <dsp:cNvSpPr/>
      </dsp:nvSpPr>
      <dsp:spPr>
        <a:xfrm>
          <a:off x="3290260" y="4299976"/>
          <a:ext cx="851808" cy="425904"/>
        </a:xfrm>
        <a:prstGeom prst="rect">
          <a:avLst/>
        </a:prstGeom>
        <a:solidFill>
          <a:srgbClr val="9BBB59"/>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Situation </a:t>
          </a:r>
        </a:p>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Unit</a:t>
          </a:r>
        </a:p>
      </dsp:txBody>
      <dsp:txXfrm>
        <a:off x="3290260" y="4299976"/>
        <a:ext cx="851808" cy="425904"/>
      </dsp:txXfrm>
    </dsp:sp>
    <dsp:sp modelId="{A22E2247-5EB5-4435-B741-492DD54AAA0D}">
      <dsp:nvSpPr>
        <dsp:cNvPr id="0" name=""/>
        <dsp:cNvSpPr/>
      </dsp:nvSpPr>
      <dsp:spPr>
        <a:xfrm>
          <a:off x="3290260" y="4904760"/>
          <a:ext cx="851808" cy="425904"/>
        </a:xfrm>
        <a:prstGeom prst="rect">
          <a:avLst/>
        </a:prstGeom>
        <a:solidFill>
          <a:srgbClr val="9BBB59"/>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Documentation Unit</a:t>
          </a:r>
        </a:p>
      </dsp:txBody>
      <dsp:txXfrm>
        <a:off x="3290260" y="4904760"/>
        <a:ext cx="851808" cy="425904"/>
      </dsp:txXfrm>
    </dsp:sp>
    <dsp:sp modelId="{61BD411D-B5BA-4FE2-93AA-E20AC9C3BB2A}">
      <dsp:nvSpPr>
        <dsp:cNvPr id="0" name=""/>
        <dsp:cNvSpPr/>
      </dsp:nvSpPr>
      <dsp:spPr>
        <a:xfrm>
          <a:off x="4659627" y="2342937"/>
          <a:ext cx="1000534" cy="547214"/>
        </a:xfrm>
        <a:prstGeom prst="rect">
          <a:avLst/>
        </a:prstGeom>
        <a:solidFill>
          <a:srgbClr val="F79646"/>
        </a:solidFill>
        <a:ln w="25400" cap="flat" cmpd="sng" algn="ctr">
          <a:solidFill>
            <a:sysClr val="window" lastClr="C0C0C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a:solidFill>
                <a:sysClr val="window" lastClr="C0C0C0"/>
              </a:solidFill>
              <a:latin typeface="Calibri"/>
              <a:ea typeface="+mn-ea"/>
              <a:cs typeface="+mn-cs"/>
            </a:rPr>
            <a:t>Logistics Section</a:t>
          </a:r>
        </a:p>
      </dsp:txBody>
      <dsp:txXfrm>
        <a:off x="4659627" y="2342937"/>
        <a:ext cx="1000534" cy="547214"/>
      </dsp:txXfrm>
    </dsp:sp>
    <dsp:sp modelId="{D9BAF9B5-C849-46F8-A6AF-A22F6B24EA80}">
      <dsp:nvSpPr>
        <dsp:cNvPr id="0" name=""/>
        <dsp:cNvSpPr/>
      </dsp:nvSpPr>
      <dsp:spPr>
        <a:xfrm>
          <a:off x="4218646" y="3069032"/>
          <a:ext cx="851808" cy="425904"/>
        </a:xfrm>
        <a:prstGeom prst="rect">
          <a:avLst/>
        </a:prstGeom>
        <a:solidFill>
          <a:srgbClr val="9BBB59"/>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Service</a:t>
          </a:r>
        </a:p>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Branch</a:t>
          </a:r>
        </a:p>
      </dsp:txBody>
      <dsp:txXfrm>
        <a:off x="4218646" y="3069032"/>
        <a:ext cx="851808" cy="425904"/>
      </dsp:txXfrm>
    </dsp:sp>
    <dsp:sp modelId="{D0623EC8-05A7-4ECC-9718-14DCF598A9A3}">
      <dsp:nvSpPr>
        <dsp:cNvPr id="0" name=""/>
        <dsp:cNvSpPr/>
      </dsp:nvSpPr>
      <dsp:spPr>
        <a:xfrm>
          <a:off x="4431598" y="3673816"/>
          <a:ext cx="851808" cy="425904"/>
        </a:xfrm>
        <a:prstGeom prst="rect">
          <a:avLst/>
        </a:prstGeom>
        <a:no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Comms</a:t>
          </a:r>
        </a:p>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Unit</a:t>
          </a:r>
        </a:p>
      </dsp:txBody>
      <dsp:txXfrm>
        <a:off x="4431598" y="3673816"/>
        <a:ext cx="851808" cy="425904"/>
      </dsp:txXfrm>
    </dsp:sp>
    <dsp:sp modelId="{9F102F88-867D-4B04-A2D5-A62B0ACF864A}">
      <dsp:nvSpPr>
        <dsp:cNvPr id="0" name=""/>
        <dsp:cNvSpPr/>
      </dsp:nvSpPr>
      <dsp:spPr>
        <a:xfrm>
          <a:off x="4431598" y="4278600"/>
          <a:ext cx="851808" cy="425904"/>
        </a:xfrm>
        <a:prstGeom prst="rect">
          <a:avLst/>
        </a:prstGeom>
        <a:no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Medical Unit</a:t>
          </a:r>
        </a:p>
      </dsp:txBody>
      <dsp:txXfrm>
        <a:off x="4431598" y="4278600"/>
        <a:ext cx="851808" cy="425904"/>
      </dsp:txXfrm>
    </dsp:sp>
    <dsp:sp modelId="{334CA33B-5138-4402-9675-07EFD966D65E}">
      <dsp:nvSpPr>
        <dsp:cNvPr id="0" name=""/>
        <dsp:cNvSpPr/>
      </dsp:nvSpPr>
      <dsp:spPr>
        <a:xfrm>
          <a:off x="4431598" y="4883384"/>
          <a:ext cx="851808" cy="425904"/>
        </a:xfrm>
        <a:prstGeom prst="rect">
          <a:avLst/>
        </a:prstGeom>
        <a:no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Food Unit</a:t>
          </a:r>
        </a:p>
      </dsp:txBody>
      <dsp:txXfrm>
        <a:off x="4431598" y="4883384"/>
        <a:ext cx="851808" cy="425904"/>
      </dsp:txXfrm>
    </dsp:sp>
    <dsp:sp modelId="{5B060F21-011C-49B9-B351-A2D195B0B974}">
      <dsp:nvSpPr>
        <dsp:cNvPr id="0" name=""/>
        <dsp:cNvSpPr/>
      </dsp:nvSpPr>
      <dsp:spPr>
        <a:xfrm>
          <a:off x="5278466" y="3069032"/>
          <a:ext cx="851808" cy="425904"/>
        </a:xfrm>
        <a:prstGeom prst="rect">
          <a:avLst/>
        </a:prstGeom>
        <a:solidFill>
          <a:srgbClr val="9BBB59"/>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Support</a:t>
          </a:r>
        </a:p>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Branch</a:t>
          </a:r>
        </a:p>
      </dsp:txBody>
      <dsp:txXfrm>
        <a:off x="5278466" y="3069032"/>
        <a:ext cx="851808" cy="425904"/>
      </dsp:txXfrm>
    </dsp:sp>
    <dsp:sp modelId="{D7409927-5655-4D52-AD1C-C2743346A9EF}">
      <dsp:nvSpPr>
        <dsp:cNvPr id="0" name=""/>
        <dsp:cNvSpPr/>
      </dsp:nvSpPr>
      <dsp:spPr>
        <a:xfrm>
          <a:off x="5491418" y="3673816"/>
          <a:ext cx="851808" cy="425904"/>
        </a:xfrm>
        <a:prstGeom prst="rect">
          <a:avLst/>
        </a:prstGeom>
        <a:no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Supply </a:t>
          </a:r>
        </a:p>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Unit</a:t>
          </a:r>
        </a:p>
      </dsp:txBody>
      <dsp:txXfrm>
        <a:off x="5491418" y="3673816"/>
        <a:ext cx="851808" cy="425904"/>
      </dsp:txXfrm>
    </dsp:sp>
    <dsp:sp modelId="{5AB89745-3124-42DC-8F13-41F2E85B0D98}">
      <dsp:nvSpPr>
        <dsp:cNvPr id="0" name=""/>
        <dsp:cNvSpPr/>
      </dsp:nvSpPr>
      <dsp:spPr>
        <a:xfrm>
          <a:off x="5491418" y="4278600"/>
          <a:ext cx="851808" cy="425904"/>
        </a:xfrm>
        <a:prstGeom prst="rect">
          <a:avLst/>
        </a:prstGeom>
        <a:no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Facilities </a:t>
          </a:r>
        </a:p>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Unit</a:t>
          </a:r>
        </a:p>
      </dsp:txBody>
      <dsp:txXfrm>
        <a:off x="5491418" y="4278600"/>
        <a:ext cx="851808" cy="425904"/>
      </dsp:txXfrm>
    </dsp:sp>
    <dsp:sp modelId="{AC58D904-358F-44BF-9780-E06527527972}">
      <dsp:nvSpPr>
        <dsp:cNvPr id="0" name=""/>
        <dsp:cNvSpPr/>
      </dsp:nvSpPr>
      <dsp:spPr>
        <a:xfrm>
          <a:off x="5491418" y="4883384"/>
          <a:ext cx="851808" cy="425904"/>
        </a:xfrm>
        <a:prstGeom prst="rect">
          <a:avLst/>
        </a:prstGeom>
        <a:no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Text" lastClr="000000"/>
              </a:solidFill>
              <a:latin typeface="Calibri"/>
              <a:ea typeface="+mn-ea"/>
              <a:cs typeface="+mn-cs"/>
            </a:rPr>
            <a:t>Ground Support Unit</a:t>
          </a:r>
        </a:p>
      </dsp:txBody>
      <dsp:txXfrm>
        <a:off x="5491418" y="4883384"/>
        <a:ext cx="851808" cy="425904"/>
      </dsp:txXfrm>
    </dsp:sp>
    <dsp:sp modelId="{087C703C-0AA9-40A7-BA08-C203685BBBFD}">
      <dsp:nvSpPr>
        <dsp:cNvPr id="0" name=""/>
        <dsp:cNvSpPr/>
      </dsp:nvSpPr>
      <dsp:spPr>
        <a:xfrm>
          <a:off x="6286102" y="2342937"/>
          <a:ext cx="1353225" cy="536571"/>
        </a:xfrm>
        <a:prstGeom prst="rect">
          <a:avLst/>
        </a:prstGeom>
        <a:solidFill>
          <a:srgbClr val="F79646"/>
        </a:solidFill>
        <a:ln w="25400" cap="flat" cmpd="sng" algn="ctr">
          <a:solidFill>
            <a:sysClr val="window" lastClr="C0C0C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a:solidFill>
                <a:sysClr val="window" lastClr="C0C0C0"/>
              </a:solidFill>
              <a:latin typeface="Calibri"/>
              <a:ea typeface="+mn-ea"/>
              <a:cs typeface="+mn-cs"/>
            </a:rPr>
            <a:t>Finance/Admin Section</a:t>
          </a:r>
        </a:p>
      </dsp:txBody>
      <dsp:txXfrm>
        <a:off x="6286102" y="2342937"/>
        <a:ext cx="1353225" cy="536571"/>
      </dsp:txXfrm>
    </dsp:sp>
    <dsp:sp modelId="{85383612-8D33-404D-9B3A-9A9D3D9DE127}">
      <dsp:nvSpPr>
        <dsp:cNvPr id="0" name=""/>
        <dsp:cNvSpPr/>
      </dsp:nvSpPr>
      <dsp:spPr>
        <a:xfrm>
          <a:off x="6585566" y="3058388"/>
          <a:ext cx="851808" cy="425904"/>
        </a:xfrm>
        <a:prstGeom prst="rect">
          <a:avLst/>
        </a:prstGeom>
        <a:solidFill>
          <a:srgbClr val="9BBB59"/>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Time Unit</a:t>
          </a:r>
        </a:p>
      </dsp:txBody>
      <dsp:txXfrm>
        <a:off x="6585566" y="3058388"/>
        <a:ext cx="851808" cy="425904"/>
      </dsp:txXfrm>
    </dsp:sp>
    <dsp:sp modelId="{5680918E-FCCC-40A9-8A5A-B6F3CA14F707}">
      <dsp:nvSpPr>
        <dsp:cNvPr id="0" name=""/>
        <dsp:cNvSpPr/>
      </dsp:nvSpPr>
      <dsp:spPr>
        <a:xfrm>
          <a:off x="6575856" y="3663172"/>
          <a:ext cx="851808" cy="425904"/>
        </a:xfrm>
        <a:prstGeom prst="rect">
          <a:avLst/>
        </a:prstGeom>
        <a:solidFill>
          <a:srgbClr val="9BBB59"/>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Compensation Unit</a:t>
          </a:r>
        </a:p>
      </dsp:txBody>
      <dsp:txXfrm>
        <a:off x="6575856" y="3663172"/>
        <a:ext cx="851808" cy="425904"/>
      </dsp:txXfrm>
    </dsp:sp>
    <dsp:sp modelId="{022E0C54-8421-412F-A319-42B5B37490F7}">
      <dsp:nvSpPr>
        <dsp:cNvPr id="0" name=""/>
        <dsp:cNvSpPr/>
      </dsp:nvSpPr>
      <dsp:spPr>
        <a:xfrm>
          <a:off x="6575856" y="4267956"/>
          <a:ext cx="851808" cy="425904"/>
        </a:xfrm>
        <a:prstGeom prst="rect">
          <a:avLst/>
        </a:prstGeom>
        <a:solidFill>
          <a:srgbClr val="9BBB59"/>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Procurement Unit</a:t>
          </a:r>
        </a:p>
      </dsp:txBody>
      <dsp:txXfrm>
        <a:off x="6575856" y="4267956"/>
        <a:ext cx="851808" cy="425904"/>
      </dsp:txXfrm>
    </dsp:sp>
    <dsp:sp modelId="{45429302-A2D6-41B1-8CC0-B911F998477A}">
      <dsp:nvSpPr>
        <dsp:cNvPr id="0" name=""/>
        <dsp:cNvSpPr/>
      </dsp:nvSpPr>
      <dsp:spPr>
        <a:xfrm>
          <a:off x="6575856" y="4872741"/>
          <a:ext cx="851808" cy="425904"/>
        </a:xfrm>
        <a:prstGeom prst="rect">
          <a:avLst/>
        </a:prstGeom>
        <a:solidFill>
          <a:srgbClr val="9BBB59"/>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a:solidFill>
                <a:sysClr val="window" lastClr="C0C0C0"/>
              </a:solidFill>
              <a:latin typeface="Calibri"/>
              <a:ea typeface="+mn-ea"/>
              <a:cs typeface="+mn-cs"/>
            </a:rPr>
            <a:t>Cost Unit</a:t>
          </a:r>
        </a:p>
      </dsp:txBody>
      <dsp:txXfrm>
        <a:off x="6575856" y="4872741"/>
        <a:ext cx="851808" cy="425904"/>
      </dsp:txXfrm>
    </dsp:sp>
    <dsp:sp modelId="{5737C64C-CF7F-488E-8C12-8E39D0A8B632}">
      <dsp:nvSpPr>
        <dsp:cNvPr id="0" name=""/>
        <dsp:cNvSpPr/>
      </dsp:nvSpPr>
      <dsp:spPr>
        <a:xfrm>
          <a:off x="3406754" y="740903"/>
          <a:ext cx="1161602" cy="631151"/>
        </a:xfrm>
        <a:prstGeom prst="rect">
          <a:avLst/>
        </a:prstGeom>
        <a:solidFill>
          <a:srgbClr val="F79646"/>
        </a:solidFill>
        <a:ln w="25400" cap="flat" cmpd="sng" algn="ctr">
          <a:solidFill>
            <a:sysClr val="window" lastClr="C0C0C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a:solidFill>
                <a:sysClr val="window" lastClr="C0C0C0"/>
              </a:solidFill>
              <a:latin typeface="Calibri"/>
              <a:ea typeface="+mn-ea"/>
              <a:cs typeface="+mn-cs"/>
            </a:rPr>
            <a:t>Public Information Officer</a:t>
          </a:r>
        </a:p>
      </dsp:txBody>
      <dsp:txXfrm>
        <a:off x="3406754" y="740903"/>
        <a:ext cx="1161602" cy="631151"/>
      </dsp:txXfrm>
    </dsp:sp>
    <dsp:sp modelId="{46A891D2-AECA-4054-BBB4-762462E24A41}">
      <dsp:nvSpPr>
        <dsp:cNvPr id="0" name=""/>
        <dsp:cNvSpPr/>
      </dsp:nvSpPr>
      <dsp:spPr>
        <a:xfrm>
          <a:off x="4747237" y="740903"/>
          <a:ext cx="1193196" cy="635670"/>
        </a:xfrm>
        <a:prstGeom prst="rect">
          <a:avLst/>
        </a:prstGeom>
        <a:solidFill>
          <a:srgbClr val="F79646"/>
        </a:solidFill>
        <a:ln w="25400" cap="flat" cmpd="sng" algn="ctr">
          <a:solidFill>
            <a:sysClr val="window" lastClr="C0C0C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a:solidFill>
                <a:sysClr val="window" lastClr="C0C0C0"/>
              </a:solidFill>
              <a:latin typeface="Calibri"/>
              <a:ea typeface="+mn-ea"/>
              <a:cs typeface="+mn-cs"/>
            </a:rPr>
            <a:t>Liaison Officer</a:t>
          </a:r>
        </a:p>
      </dsp:txBody>
      <dsp:txXfrm>
        <a:off x="4747237" y="740903"/>
        <a:ext cx="1193196" cy="635670"/>
      </dsp:txXfrm>
    </dsp:sp>
    <dsp:sp modelId="{15E417AC-0A79-4B89-9DA0-A64380A1044F}">
      <dsp:nvSpPr>
        <dsp:cNvPr id="0" name=""/>
        <dsp:cNvSpPr/>
      </dsp:nvSpPr>
      <dsp:spPr>
        <a:xfrm>
          <a:off x="3406754" y="1555453"/>
          <a:ext cx="1144242" cy="608604"/>
        </a:xfrm>
        <a:prstGeom prst="rect">
          <a:avLst/>
        </a:prstGeom>
        <a:solidFill>
          <a:srgbClr val="F79646"/>
        </a:solidFill>
        <a:ln w="25400" cap="flat" cmpd="sng" algn="ctr">
          <a:solidFill>
            <a:sysClr val="window" lastClr="C0C0C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a:solidFill>
                <a:sysClr val="window" lastClr="C0C0C0"/>
              </a:solidFill>
              <a:latin typeface="Calibri"/>
              <a:ea typeface="+mn-ea"/>
              <a:cs typeface="+mn-cs"/>
            </a:rPr>
            <a:t>Safety Officer</a:t>
          </a:r>
        </a:p>
      </dsp:txBody>
      <dsp:txXfrm>
        <a:off x="3406754" y="1555453"/>
        <a:ext cx="1144242" cy="60860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343" cy="465455"/>
          </a:xfrm>
          <a:prstGeom prst="rect">
            <a:avLst/>
          </a:prstGeom>
        </p:spPr>
        <p:txBody>
          <a:bodyPr vert="horz" lIns="93311" tIns="46655" rIns="93311" bIns="46655" rtlCol="0"/>
          <a:lstStyle>
            <a:lvl1pPr algn="l">
              <a:defRPr sz="1200"/>
            </a:lvl1pPr>
          </a:lstStyle>
          <a:p>
            <a:endParaRPr lang="en-US" dirty="0"/>
          </a:p>
        </p:txBody>
      </p:sp>
      <p:sp>
        <p:nvSpPr>
          <p:cNvPr id="3" name="Date Placeholder 2"/>
          <p:cNvSpPr>
            <a:spLocks noGrp="1"/>
          </p:cNvSpPr>
          <p:nvPr>
            <p:ph type="dt" sz="quarter" idx="1"/>
          </p:nvPr>
        </p:nvSpPr>
        <p:spPr>
          <a:xfrm>
            <a:off x="3978134" y="0"/>
            <a:ext cx="3043343" cy="465455"/>
          </a:xfrm>
          <a:prstGeom prst="rect">
            <a:avLst/>
          </a:prstGeom>
        </p:spPr>
        <p:txBody>
          <a:bodyPr vert="horz" lIns="93311" tIns="46655" rIns="93311" bIns="46655" rtlCol="0"/>
          <a:lstStyle>
            <a:lvl1pPr algn="r">
              <a:defRPr sz="1200"/>
            </a:lvl1pPr>
          </a:lstStyle>
          <a:p>
            <a:fld id="{28854473-9F2D-46BD-A2CD-1C1749892966}" type="datetimeFigureOut">
              <a:rPr lang="en-US" smtClean="0"/>
              <a:pPr/>
              <a:t>12/11/2014</a:t>
            </a:fld>
            <a:endParaRPr lang="en-US" dirty="0"/>
          </a:p>
        </p:txBody>
      </p:sp>
      <p:sp>
        <p:nvSpPr>
          <p:cNvPr id="4" name="Footer Placeholder 3"/>
          <p:cNvSpPr>
            <a:spLocks noGrp="1"/>
          </p:cNvSpPr>
          <p:nvPr>
            <p:ph type="ftr" sz="quarter" idx="2"/>
          </p:nvPr>
        </p:nvSpPr>
        <p:spPr>
          <a:xfrm>
            <a:off x="1" y="8842030"/>
            <a:ext cx="3043343" cy="465455"/>
          </a:xfrm>
          <a:prstGeom prst="rect">
            <a:avLst/>
          </a:prstGeom>
        </p:spPr>
        <p:txBody>
          <a:bodyPr vert="horz" lIns="93311" tIns="46655" rIns="93311" bIns="46655"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8134" y="8842030"/>
            <a:ext cx="3043343" cy="465455"/>
          </a:xfrm>
          <a:prstGeom prst="rect">
            <a:avLst/>
          </a:prstGeom>
        </p:spPr>
        <p:txBody>
          <a:bodyPr vert="horz" lIns="93311" tIns="46655" rIns="93311" bIns="46655" rtlCol="0" anchor="b"/>
          <a:lstStyle>
            <a:lvl1pPr algn="r">
              <a:defRPr sz="1200"/>
            </a:lvl1pPr>
          </a:lstStyle>
          <a:p>
            <a:fld id="{B4AD08A8-F679-4A66-8604-31A1B64AE423}" type="slidenum">
              <a:rPr lang="en-US" smtClean="0"/>
              <a:pPr/>
              <a:t>‹#›</a:t>
            </a:fld>
            <a:endParaRPr lang="en-US" dirty="0"/>
          </a:p>
        </p:txBody>
      </p:sp>
    </p:spTree>
    <p:extLst>
      <p:ext uri="{BB962C8B-B14F-4D97-AF65-F5344CB8AC3E}">
        <p14:creationId xmlns:p14="http://schemas.microsoft.com/office/powerpoint/2010/main" val="8429917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343" cy="465455"/>
          </a:xfrm>
          <a:prstGeom prst="rect">
            <a:avLst/>
          </a:prstGeom>
        </p:spPr>
        <p:txBody>
          <a:bodyPr vert="horz" lIns="93311" tIns="46655" rIns="93311" bIns="46655" rtlCol="0"/>
          <a:lstStyle>
            <a:lvl1pPr algn="l">
              <a:defRPr sz="1200"/>
            </a:lvl1pPr>
          </a:lstStyle>
          <a:p>
            <a:endParaRPr lang="en-US" dirty="0"/>
          </a:p>
        </p:txBody>
      </p:sp>
      <p:sp>
        <p:nvSpPr>
          <p:cNvPr id="3" name="Date Placeholder 2"/>
          <p:cNvSpPr>
            <a:spLocks noGrp="1"/>
          </p:cNvSpPr>
          <p:nvPr>
            <p:ph type="dt" idx="1"/>
          </p:nvPr>
        </p:nvSpPr>
        <p:spPr>
          <a:xfrm>
            <a:off x="3978134" y="0"/>
            <a:ext cx="3043343" cy="465455"/>
          </a:xfrm>
          <a:prstGeom prst="rect">
            <a:avLst/>
          </a:prstGeom>
        </p:spPr>
        <p:txBody>
          <a:bodyPr vert="horz" lIns="93311" tIns="46655" rIns="93311" bIns="46655" rtlCol="0"/>
          <a:lstStyle>
            <a:lvl1pPr algn="r">
              <a:defRPr sz="1200"/>
            </a:lvl1pPr>
          </a:lstStyle>
          <a:p>
            <a:fld id="{A33E4EE9-D1D6-4CAD-97BE-ED61B5A48EB0}" type="datetimeFigureOut">
              <a:rPr lang="en-US" smtClean="0"/>
              <a:pPr/>
              <a:t>12/11/2014</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11" tIns="46655" rIns="93311" bIns="46655" rtlCol="0" anchor="ctr"/>
          <a:lstStyle/>
          <a:p>
            <a:endParaRPr lang="en-US" dirty="0"/>
          </a:p>
        </p:txBody>
      </p:sp>
      <p:sp>
        <p:nvSpPr>
          <p:cNvPr id="5" name="Notes Placeholder 4"/>
          <p:cNvSpPr>
            <a:spLocks noGrp="1"/>
          </p:cNvSpPr>
          <p:nvPr>
            <p:ph type="body" sz="quarter" idx="3"/>
          </p:nvPr>
        </p:nvSpPr>
        <p:spPr>
          <a:xfrm>
            <a:off x="702310" y="4421825"/>
            <a:ext cx="5618480" cy="4189095"/>
          </a:xfrm>
          <a:prstGeom prst="rect">
            <a:avLst/>
          </a:prstGeom>
        </p:spPr>
        <p:txBody>
          <a:bodyPr vert="horz" lIns="93311" tIns="46655" rIns="93311" bIns="4665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42030"/>
            <a:ext cx="3043343" cy="465455"/>
          </a:xfrm>
          <a:prstGeom prst="rect">
            <a:avLst/>
          </a:prstGeom>
        </p:spPr>
        <p:txBody>
          <a:bodyPr vert="horz" lIns="93311" tIns="46655" rIns="93311" bIns="4665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4" y="8842030"/>
            <a:ext cx="3043343" cy="465455"/>
          </a:xfrm>
          <a:prstGeom prst="rect">
            <a:avLst/>
          </a:prstGeom>
        </p:spPr>
        <p:txBody>
          <a:bodyPr vert="horz" lIns="93311" tIns="46655" rIns="93311" bIns="46655" rtlCol="0" anchor="b"/>
          <a:lstStyle>
            <a:lvl1pPr algn="r">
              <a:defRPr sz="1200"/>
            </a:lvl1pPr>
          </a:lstStyle>
          <a:p>
            <a:fld id="{A8C26F9A-E183-4F61-8B4C-CDA6371F6354}" type="slidenum">
              <a:rPr lang="en-US" smtClean="0"/>
              <a:pPr/>
              <a:t>‹#›</a:t>
            </a:fld>
            <a:endParaRPr lang="en-US" dirty="0"/>
          </a:p>
        </p:txBody>
      </p:sp>
    </p:spTree>
    <p:extLst>
      <p:ext uri="{BB962C8B-B14F-4D97-AF65-F5344CB8AC3E}">
        <p14:creationId xmlns:p14="http://schemas.microsoft.com/office/powerpoint/2010/main" val="2142586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1</a:t>
            </a:fld>
            <a:endParaRPr lang="en-US" dirty="0"/>
          </a:p>
        </p:txBody>
      </p:sp>
    </p:spTree>
    <p:extLst>
      <p:ext uri="{BB962C8B-B14F-4D97-AF65-F5344CB8AC3E}">
        <p14:creationId xmlns:p14="http://schemas.microsoft.com/office/powerpoint/2010/main" val="1735493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rPr>
              <a:t>: 1-2 MINUTES (if used)</a:t>
            </a:r>
          </a:p>
          <a:p>
            <a:endParaRPr lang="en-US" dirty="0" smtClean="0"/>
          </a:p>
          <a:p>
            <a:pPr algn="ctr">
              <a:defRPr/>
            </a:pPr>
            <a:r>
              <a:rPr lang="en-US" u="sng" dirty="0" smtClean="0">
                <a:solidFill>
                  <a:srgbClr val="FF0000"/>
                </a:solidFill>
                <a:ea typeface="ＭＳ Ｐゴシック" pitchFamily="34" charset="-128"/>
              </a:rPr>
              <a:t>EDT</a:t>
            </a:r>
          </a:p>
          <a:p>
            <a:pPr defTabSz="914242">
              <a:defRPr/>
            </a:pPr>
            <a:r>
              <a:rPr lang="en-US" dirty="0" smtClean="0">
                <a:solidFill>
                  <a:srgbClr val="FF0000"/>
                </a:solidFill>
                <a:ea typeface="ＭＳ Ｐゴシック" pitchFamily="34" charset="-128"/>
              </a:rPr>
              <a:t>If used, delete any ‘OPTIONAL’ wording from the slide. Consider consolidating several ‘OPTIONAL’ Objectives/Capabilities on a single slide to save space, if necessary.] However, do not exceed more than 3 bullets on a single slide.</a:t>
            </a:r>
          </a:p>
          <a:p>
            <a:pPr defTabSz="914242">
              <a:defRPr/>
            </a:pPr>
            <a:endParaRPr lang="en-US" dirty="0" smtClean="0">
              <a:ea typeface="ＭＳ Ｐゴシック" pitchFamily="34" charset="-128"/>
            </a:endParaRPr>
          </a:p>
          <a:p>
            <a:pPr algn="ctr">
              <a:spcAft>
                <a:spcPts val="300"/>
              </a:spcAft>
              <a:defRPr/>
            </a:pPr>
            <a:r>
              <a:rPr lang="en-US" u="sng" dirty="0" smtClean="0">
                <a:ea typeface="ＭＳ Ｐゴシック" pitchFamily="34" charset="-128"/>
              </a:rPr>
              <a:t>FACILITATOR </a:t>
            </a:r>
          </a:p>
          <a:p>
            <a:pPr marL="171450" indent="-171450" defTabSz="914242">
              <a:buFont typeface="Arial" panose="020B0604020202020204" pitchFamily="34" charset="0"/>
              <a:buChar char="•"/>
              <a:defRPr/>
            </a:pPr>
            <a:r>
              <a:rPr lang="en-US" dirty="0" smtClean="0">
                <a:ea typeface="ＭＳ Ｐゴシック" pitchFamily="34" charset="-128"/>
              </a:rPr>
              <a:t>Review the Objectives and associated Core Capabilities.</a:t>
            </a:r>
          </a:p>
          <a:p>
            <a:pPr marL="170300" indent="-17030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A8C26F9A-E183-4F61-8B4C-CDA6371F6354}" type="slidenum">
              <a:rPr lang="en-US" smtClean="0"/>
              <a:pPr/>
              <a:t>10</a:t>
            </a:fld>
            <a:endParaRPr lang="en-US" dirty="0"/>
          </a:p>
        </p:txBody>
      </p:sp>
    </p:spTree>
    <p:extLst>
      <p:ext uri="{BB962C8B-B14F-4D97-AF65-F5344CB8AC3E}">
        <p14:creationId xmlns:p14="http://schemas.microsoft.com/office/powerpoint/2010/main" val="3021903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ea typeface="ＭＳ Ｐゴシック" pitchFamily="34" charset="-128"/>
              </a:rPr>
              <a:t>: 2-3 </a:t>
            </a:r>
            <a:r>
              <a:rPr lang="en-US" dirty="0" smtClean="0">
                <a:solidFill>
                  <a:srgbClr val="0000FF"/>
                </a:solidFill>
              </a:rPr>
              <a:t>MINUTES</a:t>
            </a:r>
          </a:p>
          <a:p>
            <a:pPr algn="l"/>
            <a:endParaRPr lang="en-US" dirty="0" smtClean="0">
              <a:ea typeface="ＭＳ Ｐゴシック" pitchFamily="34" charset="-128"/>
            </a:endParaRPr>
          </a:p>
          <a:p>
            <a:pPr algn="ctr" defTabSz="914242">
              <a:defRPr/>
            </a:pPr>
            <a:r>
              <a:rPr lang="en-US" u="sng" dirty="0" smtClean="0">
                <a:solidFill>
                  <a:srgbClr val="FF0000"/>
                </a:solidFill>
                <a:ea typeface="ＭＳ Ｐゴシック" pitchFamily="34" charset="-128"/>
              </a:rPr>
              <a:t>EDT</a:t>
            </a:r>
            <a:endParaRPr lang="en-US" dirty="0" smtClean="0">
              <a:solidFill>
                <a:srgbClr val="FF0000"/>
              </a:solidFill>
              <a:ea typeface="ＭＳ Ｐゴシック" pitchFamily="34" charset="-128"/>
            </a:endParaRPr>
          </a:p>
          <a:p>
            <a:pPr defTabSz="914242">
              <a:defRPr/>
            </a:pPr>
            <a:r>
              <a:rPr lang="en-US" dirty="0" smtClean="0">
                <a:solidFill>
                  <a:srgbClr val="FF0000"/>
                </a:solidFill>
                <a:ea typeface="ＭＳ Ｐゴシック" pitchFamily="34" charset="-128"/>
              </a:rPr>
              <a:t>Edit the description of the Observer role to align with exercise requirements. Prior to the start of the TTX, provide clear guidance to the Facilitator regarding the roles and responsibilities of Observers: </a:t>
            </a:r>
          </a:p>
          <a:p>
            <a:pPr marL="176123" indent="-176123">
              <a:buFont typeface="Arial" pitchFamily="34" charset="0"/>
              <a:buChar char="•"/>
            </a:pPr>
            <a:r>
              <a:rPr lang="en-US" dirty="0" smtClean="0">
                <a:solidFill>
                  <a:srgbClr val="FF0000"/>
                </a:solidFill>
                <a:ea typeface="ＭＳ Ｐゴシック" pitchFamily="34" charset="-128"/>
              </a:rPr>
              <a:t>Depending on the circumstances, Observers may include staff who serve as alternates and/or advisors to those acting as players during the exercise. In that case, such Observers may be expected to support players in developing responses. </a:t>
            </a:r>
          </a:p>
          <a:p>
            <a:pPr marL="176123" indent="-176123">
              <a:buFont typeface="Arial" pitchFamily="34" charset="0"/>
              <a:buChar char="•"/>
            </a:pPr>
            <a:r>
              <a:rPr lang="en-US" dirty="0" smtClean="0">
                <a:solidFill>
                  <a:srgbClr val="FF0000"/>
                </a:solidFill>
                <a:ea typeface="ＭＳ Ｐゴシック" pitchFamily="34" charset="-128"/>
              </a:rPr>
              <a:t>Additionally, sometimes the Facilitator may be expected to bring the Observers’ perspective into the discussion </a:t>
            </a:r>
            <a:r>
              <a:rPr lang="en-US" b="1" u="sng" dirty="0" smtClean="0">
                <a:solidFill>
                  <a:srgbClr val="FF0000"/>
                </a:solidFill>
                <a:ea typeface="ＭＳ Ｐゴシック" pitchFamily="34" charset="-128"/>
              </a:rPr>
              <a:t>after</a:t>
            </a:r>
            <a:r>
              <a:rPr lang="en-US" dirty="0" smtClean="0">
                <a:solidFill>
                  <a:srgbClr val="FF0000"/>
                </a:solidFill>
                <a:ea typeface="ＭＳ Ｐゴシック" pitchFamily="34" charset="-128"/>
              </a:rPr>
              <a:t> the primary Players have completed a discussion point. </a:t>
            </a:r>
          </a:p>
          <a:p>
            <a:pPr marL="176123" indent="-176123">
              <a:buFont typeface="Arial" pitchFamily="34" charset="0"/>
              <a:buChar char="•"/>
            </a:pPr>
            <a:r>
              <a:rPr lang="en-US" dirty="0" smtClean="0">
                <a:solidFill>
                  <a:srgbClr val="FF0000"/>
                </a:solidFill>
                <a:ea typeface="ＭＳ Ｐゴシック" pitchFamily="34" charset="-128"/>
              </a:rPr>
              <a:t>However, in other cases, Observers may not be expected nor will they be allowed to interact with the players during the exercise.</a:t>
            </a:r>
          </a:p>
          <a:p>
            <a:pPr defTabSz="914242">
              <a:defRPr/>
            </a:pPr>
            <a:endParaRPr lang="en-US" dirty="0" smtClean="0">
              <a:ea typeface="ＭＳ Ｐゴシック" pitchFamily="34" charset="-128"/>
            </a:endParaRPr>
          </a:p>
          <a:p>
            <a:pPr algn="ctr">
              <a:spcAft>
                <a:spcPts val="300"/>
              </a:spcAft>
            </a:pPr>
            <a:r>
              <a:rPr lang="en-US" u="sng" dirty="0" smtClean="0">
                <a:ea typeface="ＭＳ Ｐゴシック" pitchFamily="34" charset="-128"/>
              </a:rPr>
              <a:t>FACILITATOR</a:t>
            </a:r>
          </a:p>
          <a:p>
            <a:pPr marL="171450" indent="-171450">
              <a:buFont typeface="Arial" panose="020B0604020202020204" pitchFamily="34" charset="0"/>
              <a:buChar char="•"/>
            </a:pPr>
            <a:r>
              <a:rPr lang="en-US" baseline="0" dirty="0" smtClean="0">
                <a:ea typeface="ＭＳ Ｐゴシック" pitchFamily="34" charset="-128"/>
              </a:rPr>
              <a:t>Explain the roles of the exercise participants per the slide. </a:t>
            </a:r>
          </a:p>
          <a:p>
            <a:pPr marL="171450" indent="-171450">
              <a:buFont typeface="Arial" panose="020B0604020202020204" pitchFamily="34" charset="0"/>
              <a:buChar char="•"/>
            </a:pPr>
            <a:r>
              <a:rPr lang="en-US" baseline="0" dirty="0" smtClean="0">
                <a:ea typeface="ＭＳ Ｐゴシック" pitchFamily="34" charset="-128"/>
              </a:rPr>
              <a:t>Clarify the role of Observers in this particular exercise. </a:t>
            </a:r>
          </a:p>
          <a:p>
            <a:pPr marL="171450" indent="-171450">
              <a:buFont typeface="Arial" panose="020B0604020202020204" pitchFamily="34" charset="0"/>
              <a:buChar char="•"/>
            </a:pPr>
            <a:r>
              <a:rPr lang="en-US" baseline="0" dirty="0" smtClean="0">
                <a:ea typeface="ＭＳ Ｐゴシック" pitchFamily="34" charset="-128"/>
              </a:rPr>
              <a:t>Ask Observers and Evaluators to identify themselves.</a:t>
            </a:r>
          </a:p>
          <a:p>
            <a:pPr marL="170300" indent="-17030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A8C26F9A-E183-4F61-8B4C-CDA6371F6354}" type="slidenum">
              <a:rPr lang="en-US" smtClean="0"/>
              <a:pPr/>
              <a:t>11</a:t>
            </a:fld>
            <a:endParaRPr lang="en-US" dirty="0"/>
          </a:p>
        </p:txBody>
      </p:sp>
    </p:spTree>
    <p:extLst>
      <p:ext uri="{BB962C8B-B14F-4D97-AF65-F5344CB8AC3E}">
        <p14:creationId xmlns:p14="http://schemas.microsoft.com/office/powerpoint/2010/main" val="3021903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ea typeface="ＭＳ Ｐゴシック" pitchFamily="34" charset="-128"/>
              </a:rPr>
              <a:t>: 2-3 </a:t>
            </a:r>
            <a:r>
              <a:rPr lang="en-US" dirty="0" smtClean="0">
                <a:solidFill>
                  <a:srgbClr val="0000FF"/>
                </a:solidFill>
              </a:rPr>
              <a:t>MINUTES</a:t>
            </a:r>
            <a:r>
              <a:rPr lang="en-US" dirty="0" smtClean="0">
                <a:solidFill>
                  <a:srgbClr val="0000FF"/>
                </a:solidFill>
                <a:ea typeface="ＭＳ Ｐゴシック" pitchFamily="34" charset="-128"/>
              </a:rPr>
              <a:t> (if used)</a:t>
            </a:r>
          </a:p>
          <a:p>
            <a:pPr algn="l"/>
            <a:endParaRPr lang="en-US" dirty="0" smtClean="0">
              <a:ea typeface="ＭＳ Ｐゴシック" pitchFamily="34" charset="-128"/>
            </a:endParaRPr>
          </a:p>
          <a:p>
            <a:pPr algn="ctr" defTabSz="914242">
              <a:defRPr/>
            </a:pPr>
            <a:r>
              <a:rPr lang="en-US" u="sng" dirty="0" smtClean="0">
                <a:solidFill>
                  <a:srgbClr val="FF0000"/>
                </a:solidFill>
                <a:ea typeface="ＭＳ Ｐゴシック" pitchFamily="34" charset="-128"/>
              </a:rPr>
              <a:t>EDT</a:t>
            </a:r>
            <a:endParaRPr lang="en-US" dirty="0" smtClean="0">
              <a:solidFill>
                <a:srgbClr val="FF0000"/>
              </a:solidFill>
              <a:ea typeface="ＭＳ Ｐゴシック" pitchFamily="34" charset="-128"/>
            </a:endParaRPr>
          </a:p>
          <a:p>
            <a:pPr defTabSz="914242">
              <a:defRPr/>
            </a:pPr>
            <a:r>
              <a:rPr lang="en-US" dirty="0" smtClean="0">
                <a:solidFill>
                  <a:srgbClr val="FF0000"/>
                </a:solidFill>
                <a:ea typeface="ＭＳ Ｐゴシック" pitchFamily="34" charset="-128"/>
              </a:rPr>
              <a:t>Edit or remove slide, as required, based on the types of participants in the exercise.</a:t>
            </a:r>
          </a:p>
          <a:p>
            <a:pPr marL="171420" indent="-171420" defTabSz="914242">
              <a:buFontTx/>
              <a:buChar char="-"/>
              <a:defRPr/>
            </a:pPr>
            <a:endParaRPr lang="en-US" dirty="0" smtClean="0">
              <a:solidFill>
                <a:srgbClr val="00B050"/>
              </a:solidFill>
              <a:ea typeface="ＭＳ Ｐゴシック" pitchFamily="34" charset="-128"/>
            </a:endParaRPr>
          </a:p>
          <a:p>
            <a:pPr algn="ctr">
              <a:spcAft>
                <a:spcPts val="300"/>
              </a:spcAft>
            </a:pPr>
            <a:r>
              <a:rPr lang="en-US" u="sng" dirty="0" smtClean="0">
                <a:ea typeface="ＭＳ Ｐゴシック" pitchFamily="34" charset="-128"/>
              </a:rPr>
              <a:t>FACILITATOR</a:t>
            </a:r>
          </a:p>
          <a:p>
            <a:pPr marL="171450" indent="-171450">
              <a:buFont typeface="Arial" panose="020B0604020202020204" pitchFamily="34" charset="0"/>
              <a:buChar char="•"/>
            </a:pPr>
            <a:r>
              <a:rPr lang="en-US" baseline="0" dirty="0" smtClean="0">
                <a:ea typeface="ＭＳ Ｐゴシック" pitchFamily="34" charset="-128"/>
              </a:rPr>
              <a:t>Explain the roles of the exercise participants per the slide. </a:t>
            </a:r>
          </a:p>
          <a:p>
            <a:pPr marL="171450" indent="-171450">
              <a:buFont typeface="Arial" panose="020B0604020202020204" pitchFamily="34" charset="0"/>
              <a:buChar char="•"/>
            </a:pPr>
            <a:r>
              <a:rPr lang="en-US" baseline="0" dirty="0" smtClean="0">
                <a:ea typeface="ＭＳ Ｐゴシック" pitchFamily="34" charset="-128"/>
              </a:rPr>
              <a:t>Ask Media Personnel and Support Staff to identify themselves</a:t>
            </a:r>
            <a:r>
              <a:rPr lang="en-US" dirty="0" smtClean="0">
                <a:ea typeface="ＭＳ Ｐゴシック" pitchFamily="34" charset="-128"/>
              </a:rPr>
              <a:t>, if applicable</a:t>
            </a:r>
            <a:endParaRPr lang="en-US" baseline="0" dirty="0" smtClean="0"/>
          </a:p>
        </p:txBody>
      </p:sp>
      <p:sp>
        <p:nvSpPr>
          <p:cNvPr id="4" name="Slide Number Placeholder 3"/>
          <p:cNvSpPr>
            <a:spLocks noGrp="1"/>
          </p:cNvSpPr>
          <p:nvPr>
            <p:ph type="sldNum" sz="quarter" idx="10"/>
          </p:nvPr>
        </p:nvSpPr>
        <p:spPr/>
        <p:txBody>
          <a:bodyPr/>
          <a:lstStyle/>
          <a:p>
            <a:fld id="{A8C26F9A-E183-4F61-8B4C-CDA6371F6354}" type="slidenum">
              <a:rPr lang="en-US" smtClean="0"/>
              <a:pPr/>
              <a:t>12</a:t>
            </a:fld>
            <a:endParaRPr lang="en-US" dirty="0"/>
          </a:p>
        </p:txBody>
      </p:sp>
    </p:spTree>
    <p:extLst>
      <p:ext uri="{BB962C8B-B14F-4D97-AF65-F5344CB8AC3E}">
        <p14:creationId xmlns:p14="http://schemas.microsoft.com/office/powerpoint/2010/main" val="30219038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ea typeface="ＭＳ Ｐゴシック" pitchFamily="34" charset="-128"/>
              </a:rPr>
              <a:t>: 3-4 </a:t>
            </a:r>
            <a:r>
              <a:rPr lang="en-US" dirty="0" smtClean="0">
                <a:solidFill>
                  <a:srgbClr val="0000FF"/>
                </a:solidFill>
              </a:rPr>
              <a:t>MINUTES</a:t>
            </a:r>
          </a:p>
          <a:p>
            <a:pPr algn="l"/>
            <a:endParaRPr lang="en-US" dirty="0" smtClean="0">
              <a:ea typeface="ＭＳ Ｐゴシック" pitchFamily="34" charset="-128"/>
            </a:endParaRPr>
          </a:p>
          <a:p>
            <a:pPr algn="ctr">
              <a:spcAft>
                <a:spcPts val="300"/>
              </a:spcAft>
            </a:pPr>
            <a:r>
              <a:rPr lang="en-US" u="sng" dirty="0" smtClean="0">
                <a:ea typeface="ＭＳ Ｐゴシック" pitchFamily="34" charset="-128"/>
              </a:rPr>
              <a:t>FACILITATOR</a:t>
            </a:r>
          </a:p>
          <a:p>
            <a:pPr marL="171450" indent="-171450">
              <a:buFont typeface="Arial" panose="020B0604020202020204" pitchFamily="34" charset="0"/>
              <a:buChar char="•"/>
            </a:pPr>
            <a:r>
              <a:rPr lang="en-US" dirty="0" smtClean="0">
                <a:ea typeface="ＭＳ Ｐゴシック" pitchFamily="34" charset="-128"/>
              </a:rPr>
              <a:t>Review the Exercise Structure. </a:t>
            </a:r>
          </a:p>
          <a:p>
            <a:pPr marL="171450" indent="-171450">
              <a:buFont typeface="Arial" panose="020B0604020202020204" pitchFamily="34" charset="0"/>
              <a:buChar char="•"/>
            </a:pPr>
            <a:r>
              <a:rPr lang="en-US" dirty="0" smtClean="0">
                <a:ea typeface="ＭＳ Ｐゴシック" pitchFamily="34" charset="-128"/>
              </a:rPr>
              <a:t>Identify the emergency management mission associated with each Module (e.g., Response</a:t>
            </a:r>
            <a:r>
              <a:rPr lang="en-US" baseline="0" dirty="0" smtClean="0">
                <a:ea typeface="ＭＳ Ｐゴシック" pitchFamily="34" charset="-128"/>
              </a:rPr>
              <a:t> or Recovery). </a:t>
            </a:r>
          </a:p>
          <a:p>
            <a:pPr marL="171450" indent="-171450">
              <a:buFont typeface="Arial" panose="020B0604020202020204" pitchFamily="34" charset="0"/>
              <a:buChar char="•"/>
            </a:pPr>
            <a:r>
              <a:rPr lang="en-US" baseline="0" dirty="0" smtClean="0">
                <a:ea typeface="ＭＳ Ｐゴシック" pitchFamily="34" charset="-128"/>
              </a:rPr>
              <a:t>Provide the general format and</a:t>
            </a:r>
            <a:r>
              <a:rPr lang="en-US" dirty="0" smtClean="0">
                <a:ea typeface="ＭＳ Ｐゴシック" pitchFamily="34" charset="-128"/>
              </a:rPr>
              <a:t> structure of the modules – based on a chronologic incident timeline, with each module having a summary of relevant information, a list of key issues, and a facilitated discussion designed to address the key issues in the context of the stated Objectives and Core Capabilities.</a:t>
            </a:r>
            <a:endParaRPr lang="en-US" baseline="0" dirty="0" smtClean="0"/>
          </a:p>
        </p:txBody>
      </p:sp>
      <p:sp>
        <p:nvSpPr>
          <p:cNvPr id="4" name="Slide Number Placeholder 3"/>
          <p:cNvSpPr>
            <a:spLocks noGrp="1"/>
          </p:cNvSpPr>
          <p:nvPr>
            <p:ph type="sldNum" sz="quarter" idx="10"/>
          </p:nvPr>
        </p:nvSpPr>
        <p:spPr/>
        <p:txBody>
          <a:bodyPr/>
          <a:lstStyle/>
          <a:p>
            <a:fld id="{A8C26F9A-E183-4F61-8B4C-CDA6371F6354}" type="slidenum">
              <a:rPr lang="en-US" smtClean="0"/>
              <a:pPr/>
              <a:t>13</a:t>
            </a:fld>
            <a:endParaRPr lang="en-US" dirty="0"/>
          </a:p>
        </p:txBody>
      </p:sp>
    </p:spTree>
    <p:extLst>
      <p:ext uri="{BB962C8B-B14F-4D97-AF65-F5344CB8AC3E}">
        <p14:creationId xmlns:p14="http://schemas.microsoft.com/office/powerpoint/2010/main" val="3021903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ea typeface="ＭＳ Ｐゴシック" pitchFamily="34" charset="-128"/>
              </a:rPr>
              <a:t>: 3 </a:t>
            </a:r>
            <a:r>
              <a:rPr lang="en-US" dirty="0" smtClean="0">
                <a:solidFill>
                  <a:srgbClr val="0000FF"/>
                </a:solidFill>
              </a:rPr>
              <a:t>MINUTES</a:t>
            </a:r>
          </a:p>
          <a:p>
            <a:pPr algn="l"/>
            <a:endParaRPr lang="en-US" dirty="0" smtClean="0">
              <a:ea typeface="ＭＳ Ｐゴシック" pitchFamily="34" charset="-128"/>
            </a:endParaRPr>
          </a:p>
          <a:p>
            <a:pPr algn="ctr">
              <a:spcAft>
                <a:spcPts val="300"/>
              </a:spcAft>
            </a:pPr>
            <a:r>
              <a:rPr lang="en-US" u="sng" dirty="0" smtClean="0">
                <a:ea typeface="ＭＳ Ｐゴシック" pitchFamily="34" charset="-128"/>
              </a:rPr>
              <a:t>FACILITATOR</a:t>
            </a:r>
            <a:r>
              <a:rPr lang="en-US" dirty="0" smtClean="0">
                <a:ea typeface="ＭＳ Ｐゴシック" pitchFamily="34" charset="-128"/>
              </a:rPr>
              <a:t>  </a:t>
            </a:r>
          </a:p>
          <a:p>
            <a:pPr marL="171450" indent="-171450" algn="l">
              <a:buFont typeface="Arial" panose="020B0604020202020204" pitchFamily="34" charset="0"/>
              <a:buChar char="•"/>
            </a:pPr>
            <a:r>
              <a:rPr lang="en-US" dirty="0" smtClean="0">
                <a:ea typeface="ＭＳ Ｐゴシック" pitchFamily="34" charset="-128"/>
              </a:rPr>
              <a:t>Review  the Rules for Players.</a:t>
            </a:r>
          </a:p>
          <a:p>
            <a:pPr algn="l"/>
            <a:endParaRPr lang="en-US" baseline="0" dirty="0" smtClean="0">
              <a:ea typeface="ＭＳ Ｐゴシック" pitchFamily="34" charset="-128"/>
            </a:endParaRPr>
          </a:p>
          <a:p>
            <a:pPr algn="ctr">
              <a:spcAft>
                <a:spcPts val="300"/>
              </a:spcAft>
            </a:pPr>
            <a:r>
              <a:rPr lang="en-US" b="1" u="sng" dirty="0" smtClean="0">
                <a:ea typeface="ＭＳ Ｐゴシック" pitchFamily="34" charset="-128"/>
              </a:rPr>
              <a:t>SPECIAL FACILITATOR GUIDANCE</a:t>
            </a:r>
            <a:endParaRPr lang="en-US" b="1" u="sng" baseline="0" dirty="0" smtClean="0">
              <a:ea typeface="ＭＳ Ｐゴシック" pitchFamily="34" charset="-128"/>
            </a:endParaRPr>
          </a:p>
          <a:p>
            <a:pPr marL="171450" indent="-171450">
              <a:buFont typeface="Arial" panose="020B0604020202020204" pitchFamily="34" charset="0"/>
              <a:buChar char="•"/>
            </a:pPr>
            <a:r>
              <a:rPr lang="en-US" baseline="0" dirty="0" smtClean="0">
                <a:ea typeface="ＭＳ Ｐゴシック" pitchFamily="34" charset="-128"/>
              </a:rPr>
              <a:t>Indicate that these rules are basic guidelines to ensure that the group can accomplish the exercise goals while maintaining a productive and respectful environment during the facilitated exercise discussions. </a:t>
            </a:r>
          </a:p>
          <a:p>
            <a:pPr marL="171450" indent="-171450">
              <a:buFont typeface="Arial" panose="020B0604020202020204" pitchFamily="34" charset="0"/>
              <a:buChar char="•"/>
            </a:pPr>
            <a:r>
              <a:rPr lang="en-US" baseline="0" dirty="0" smtClean="0">
                <a:ea typeface="ＭＳ Ｐゴシック" pitchFamily="34" charset="-128"/>
              </a:rPr>
              <a:t>Invite all participants to keep an open mind, be respectful</a:t>
            </a:r>
            <a:r>
              <a:rPr lang="en-US" dirty="0" smtClean="0">
                <a:ea typeface="ＭＳ Ｐゴシック" pitchFamily="34" charset="-128"/>
              </a:rPr>
              <a:t> of</a:t>
            </a:r>
            <a:r>
              <a:rPr lang="en-US" baseline="0" dirty="0" smtClean="0">
                <a:ea typeface="ＭＳ Ｐゴシック" pitchFamily="34" charset="-128"/>
              </a:rPr>
              <a:t> everyone’s point of view</a:t>
            </a:r>
            <a:r>
              <a:rPr lang="en-US" dirty="0" smtClean="0">
                <a:ea typeface="ＭＳ Ｐゴシック" pitchFamily="34" charset="-128"/>
              </a:rPr>
              <a:t> </a:t>
            </a:r>
            <a:r>
              <a:rPr lang="en-US" baseline="0" dirty="0" smtClean="0">
                <a:ea typeface="ＭＳ Ｐゴシック" pitchFamily="34" charset="-128"/>
              </a:rPr>
              <a:t>and listen while others speak. </a:t>
            </a:r>
          </a:p>
          <a:p>
            <a:pPr marL="171450" indent="-171450">
              <a:buFont typeface="Arial" panose="020B0604020202020204" pitchFamily="34" charset="0"/>
              <a:buChar char="•"/>
            </a:pPr>
            <a:r>
              <a:rPr lang="en-US" baseline="0" dirty="0" smtClean="0">
                <a:ea typeface="ＭＳ Ｐゴシック" pitchFamily="34" charset="-128"/>
              </a:rPr>
              <a:t>Defuse potential concerns about discussing decisions by their agency/organization</a:t>
            </a:r>
            <a:r>
              <a:rPr lang="en-US" dirty="0" smtClean="0">
                <a:ea typeface="ＭＳ Ｐゴシック" pitchFamily="34" charset="-128"/>
              </a:rPr>
              <a:t> </a:t>
            </a:r>
            <a:r>
              <a:rPr lang="en-US" baseline="0" dirty="0" smtClean="0">
                <a:ea typeface="ＭＳ Ｐゴシック" pitchFamily="34" charset="-128"/>
              </a:rPr>
              <a:t>– </a:t>
            </a:r>
            <a:r>
              <a:rPr lang="en-US" dirty="0" smtClean="0">
                <a:ea typeface="ＭＳ Ｐゴシック" pitchFamily="34" charset="-128"/>
              </a:rPr>
              <a:t>c</a:t>
            </a:r>
            <a:r>
              <a:rPr lang="en-US" baseline="0" dirty="0" smtClean="0">
                <a:ea typeface="ＭＳ Ｐゴシック" pitchFamily="34" charset="-128"/>
              </a:rPr>
              <a:t>larify that the exercise constitutes a “safe space.” </a:t>
            </a:r>
          </a:p>
          <a:p>
            <a:pPr marL="171450" indent="-171450">
              <a:buFont typeface="Arial" panose="020B0604020202020204" pitchFamily="34" charset="0"/>
              <a:buChar char="•"/>
            </a:pPr>
            <a:r>
              <a:rPr lang="en-US" baseline="0" dirty="0" smtClean="0">
                <a:ea typeface="ＭＳ Ｐゴシック" pitchFamily="34" charset="-128"/>
              </a:rPr>
              <a:t>Point out that the exercise is part of a continuous improvement process.  T</a:t>
            </a:r>
            <a:r>
              <a:rPr lang="en-US" dirty="0" smtClean="0">
                <a:ea typeface="ＭＳ Ｐゴシック" pitchFamily="34" charset="-128"/>
              </a:rPr>
              <a:t>h</a:t>
            </a:r>
            <a:r>
              <a:rPr lang="en-US" baseline="0" dirty="0" smtClean="0">
                <a:ea typeface="ＭＳ Ｐゴシック" pitchFamily="34" charset="-128"/>
              </a:rPr>
              <a:t>e discussions and conversations will continue after this exercise, within and across agencies and organizations.</a:t>
            </a:r>
          </a:p>
          <a:p>
            <a:pPr marL="171450" indent="-171450">
              <a:buFont typeface="Arial" panose="020B0604020202020204" pitchFamily="34" charset="0"/>
              <a:buChar char="•"/>
            </a:pPr>
            <a:r>
              <a:rPr lang="en-US" dirty="0" smtClean="0">
                <a:ea typeface="ＭＳ Ｐゴシック" pitchFamily="34" charset="-128"/>
              </a:rPr>
              <a:t>R</a:t>
            </a:r>
            <a:r>
              <a:rPr lang="en-US" baseline="0" dirty="0" smtClean="0">
                <a:ea typeface="ＭＳ Ｐゴシック" pitchFamily="34" charset="-128"/>
              </a:rPr>
              <a:t>emind participants that they are encouraged to think outside the box and contribute to the discussion, through alternate</a:t>
            </a:r>
            <a:r>
              <a:rPr lang="en-US" dirty="0" smtClean="0">
                <a:ea typeface="ＭＳ Ｐゴシック" pitchFamily="34" charset="-128"/>
              </a:rPr>
              <a:t> approaches and potential improvements</a:t>
            </a:r>
            <a:r>
              <a:rPr lang="en-US" baseline="0" dirty="0" smtClean="0">
                <a:ea typeface="ＭＳ Ｐゴシック" pitchFamily="34" charset="-128"/>
              </a:rPr>
              <a:t>.</a:t>
            </a:r>
          </a:p>
          <a:p>
            <a:pPr marL="171450" indent="-171450">
              <a:buFont typeface="Arial" panose="020B0604020202020204" pitchFamily="34" charset="0"/>
              <a:buChar char="•"/>
            </a:pPr>
            <a:r>
              <a:rPr lang="en-US" baseline="0" dirty="0" smtClean="0">
                <a:ea typeface="ＭＳ Ｐゴシック" pitchFamily="34" charset="-128"/>
              </a:rPr>
              <a:t>Discuss the idea of a "parking lot" and documentation of ideas outside the scope of the exercise.</a:t>
            </a:r>
          </a:p>
          <a:p>
            <a:pPr marL="171450" indent="-171450">
              <a:buFont typeface="Arial" panose="020B0604020202020204" pitchFamily="34" charset="0"/>
              <a:buChar char="•"/>
            </a:pPr>
            <a:r>
              <a:rPr lang="en-US" dirty="0" smtClean="0">
                <a:ea typeface="ＭＳ Ｐゴシック" pitchFamily="34" charset="-128"/>
              </a:rPr>
              <a:t>Finally, note that e</a:t>
            </a:r>
            <a:r>
              <a:rPr lang="en-US" baseline="0" dirty="0" smtClean="0">
                <a:ea typeface="ＭＳ Ｐゴシック" pitchFamily="34" charset="-128"/>
              </a:rPr>
              <a:t>ach participant brings relevant skills, experience and perspective to this exercise, and that by representing their agency or organization they play an important role as a member of the community’s diverse emergency response team.</a:t>
            </a:r>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14</a:t>
            </a:fld>
            <a:endParaRPr lang="en-US" dirty="0"/>
          </a:p>
        </p:txBody>
      </p:sp>
    </p:spTree>
    <p:extLst>
      <p:ext uri="{BB962C8B-B14F-4D97-AF65-F5344CB8AC3E}">
        <p14:creationId xmlns:p14="http://schemas.microsoft.com/office/powerpoint/2010/main" val="2149284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ea typeface="ＭＳ Ｐゴシック" pitchFamily="34" charset="-128"/>
              </a:rPr>
              <a:t>: 3 </a:t>
            </a:r>
            <a:r>
              <a:rPr lang="en-US" dirty="0" smtClean="0">
                <a:solidFill>
                  <a:srgbClr val="0000FF"/>
                </a:solidFill>
              </a:rPr>
              <a:t>MINUTES</a:t>
            </a:r>
          </a:p>
          <a:p>
            <a:pPr algn="l"/>
            <a:endParaRPr lang="en-US" dirty="0" smtClean="0">
              <a:ea typeface="ＭＳ Ｐゴシック" pitchFamily="34" charset="-128"/>
            </a:endParaRPr>
          </a:p>
          <a:p>
            <a:pPr algn="ctr" defTabSz="914242">
              <a:spcAft>
                <a:spcPts val="300"/>
              </a:spcAft>
              <a:defRPr/>
            </a:pPr>
            <a:r>
              <a:rPr lang="en-US" u="sng" dirty="0" smtClean="0">
                <a:ea typeface="ＭＳ Ｐゴシック" pitchFamily="34" charset="-128"/>
              </a:rPr>
              <a:t>FACILITATOR</a:t>
            </a:r>
            <a:r>
              <a:rPr lang="en-US" dirty="0" smtClean="0">
                <a:ea typeface="ＭＳ Ｐゴシック" pitchFamily="34" charset="-128"/>
              </a:rPr>
              <a:t>  </a:t>
            </a:r>
          </a:p>
          <a:p>
            <a:pPr marL="171450" indent="-171450" defTabSz="914242">
              <a:buFont typeface="Arial" panose="020B0604020202020204" pitchFamily="34" charset="0"/>
              <a:buChar char="•"/>
              <a:defRPr/>
            </a:pPr>
            <a:r>
              <a:rPr lang="en-US" dirty="0" smtClean="0">
                <a:ea typeface="ＭＳ Ｐゴシック" pitchFamily="34" charset="-128"/>
              </a:rPr>
              <a:t>Review  the Assumptions and Artificialities.</a:t>
            </a:r>
          </a:p>
          <a:p>
            <a:pPr defTabSz="914242">
              <a:defRPr/>
            </a:pPr>
            <a:endParaRPr lang="en-US" dirty="0" smtClean="0">
              <a:ea typeface="ＭＳ Ｐゴシック" pitchFamily="34" charset="-128"/>
            </a:endParaRPr>
          </a:p>
          <a:p>
            <a:pPr algn="ctr" defTabSz="914242">
              <a:defRPr/>
            </a:pPr>
            <a:r>
              <a:rPr lang="en-US" b="1" u="sng" dirty="0" smtClean="0">
                <a:ea typeface="ＭＳ Ｐゴシック" pitchFamily="34" charset="-128"/>
              </a:rPr>
              <a:t>SPECIAL FACILITATOR GUIDANCE</a:t>
            </a:r>
          </a:p>
          <a:p>
            <a:pPr marL="171450" indent="-171450" defTabSz="914242">
              <a:buFont typeface="Arial" panose="020B0604020202020204" pitchFamily="34" charset="0"/>
              <a:buChar char="•"/>
              <a:defRPr/>
            </a:pPr>
            <a:r>
              <a:rPr lang="en-US" baseline="0" dirty="0" smtClean="0">
                <a:ea typeface="ＭＳ Ｐゴシック" pitchFamily="34" charset="-128"/>
              </a:rPr>
              <a:t>Remind participants that the “no-fault environment” provides an ideal opportunity to explore potential weaknesses in plans when there are no real-life consequences. </a:t>
            </a:r>
          </a:p>
          <a:p>
            <a:pPr marL="171450" indent="-171450">
              <a:buFont typeface="Arial" panose="020B0604020202020204" pitchFamily="34" charset="0"/>
              <a:buChar char="•"/>
            </a:pPr>
            <a:r>
              <a:rPr lang="en-US" baseline="0" dirty="0" smtClean="0">
                <a:ea typeface="ＭＳ Ｐゴシック" pitchFamily="34" charset="-128"/>
              </a:rPr>
              <a:t>Note that</a:t>
            </a:r>
            <a:r>
              <a:rPr lang="en-US" dirty="0" smtClean="0">
                <a:ea typeface="ＭＳ Ｐゴシック" pitchFamily="34" charset="-128"/>
              </a:rPr>
              <a:t> the “current perspective” approach  provides a</a:t>
            </a:r>
            <a:r>
              <a:rPr lang="en-US" baseline="0" dirty="0" smtClean="0">
                <a:ea typeface="ＭＳ Ｐゴシック" pitchFamily="34" charset="-128"/>
              </a:rPr>
              <a:t> basis to identify and document any gaps in existing policies, plans, procedures, and capabilities. </a:t>
            </a:r>
          </a:p>
          <a:p>
            <a:pPr marL="171450" indent="-171450">
              <a:buFont typeface="Arial" panose="020B0604020202020204" pitchFamily="34" charset="0"/>
              <a:buChar char="•"/>
            </a:pPr>
            <a:r>
              <a:rPr lang="en-US" baseline="0" dirty="0" smtClean="0">
                <a:ea typeface="ＭＳ Ｐゴシック" pitchFamily="34" charset="-128"/>
              </a:rPr>
              <a:t>Ask participants to go along with the scenario and its</a:t>
            </a:r>
            <a:r>
              <a:rPr lang="en-US" dirty="0" smtClean="0">
                <a:ea typeface="ＭＳ Ｐゴシック" pitchFamily="34" charset="-128"/>
              </a:rPr>
              <a:t> “artificialities”</a:t>
            </a:r>
            <a:r>
              <a:rPr lang="en-US" baseline="0" dirty="0" smtClean="0">
                <a:ea typeface="ＭＳ Ｐゴシック" pitchFamily="34" charset="-128"/>
              </a:rPr>
              <a:t> and allow the scenario to serve simply as a tool to frame critical thinking on key issues related to the exercise objectives. </a:t>
            </a:r>
          </a:p>
          <a:p>
            <a:pPr marL="171450" indent="-171450" defTabSz="914242">
              <a:buFont typeface="Arial" panose="020B0604020202020204" pitchFamily="34" charset="0"/>
              <a:buChar char="•"/>
              <a:defRPr/>
            </a:pPr>
            <a:r>
              <a:rPr lang="en-US" baseline="0" dirty="0" smtClean="0">
                <a:ea typeface="ＭＳ Ｐゴシック" pitchFamily="34" charset="-128"/>
              </a:rPr>
              <a:t>Finally, m</a:t>
            </a:r>
            <a:r>
              <a:rPr lang="en-US" dirty="0" smtClean="0">
                <a:ea typeface="ＭＳ Ｐゴシック" pitchFamily="34" charset="-128"/>
              </a:rPr>
              <a:t>ention that the </a:t>
            </a:r>
            <a:r>
              <a:rPr lang="en-US" dirty="0" smtClean="0"/>
              <a:t>Situation Manual (</a:t>
            </a:r>
            <a:r>
              <a:rPr lang="en-US" dirty="0" err="1" smtClean="0"/>
              <a:t>SitMan</a:t>
            </a:r>
            <a:r>
              <a:rPr lang="en-US" dirty="0" smtClean="0"/>
              <a:t>) (a.k.a. Player Handbook) contains the </a:t>
            </a:r>
            <a:r>
              <a:rPr lang="en-US" dirty="0" smtClean="0">
                <a:ea typeface="ＭＳ Ｐゴシック" pitchFamily="34" charset="-128"/>
              </a:rPr>
              <a:t>scenario narrative and key questions, but kindly r</a:t>
            </a:r>
            <a:r>
              <a:rPr lang="en-US" dirty="0" smtClean="0"/>
              <a:t>equest that participants </a:t>
            </a:r>
            <a:r>
              <a:rPr lang="en-US" u="sng" dirty="0" smtClean="0"/>
              <a:t>avoid reading ahead</a:t>
            </a:r>
            <a:r>
              <a:rPr lang="en-US" dirty="0" smtClean="0"/>
              <a:t> in order to avoid confusion and maintain a proper discussion flow.</a:t>
            </a:r>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15</a:t>
            </a:fld>
            <a:endParaRPr lang="en-US" dirty="0"/>
          </a:p>
        </p:txBody>
      </p:sp>
    </p:spTree>
    <p:extLst>
      <p:ext uri="{BB962C8B-B14F-4D97-AF65-F5344CB8AC3E}">
        <p14:creationId xmlns:p14="http://schemas.microsoft.com/office/powerpoint/2010/main" val="38605407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3 </a:t>
            </a:r>
            <a:r>
              <a:rPr lang="en-US" dirty="0" smtClean="0">
                <a:solidFill>
                  <a:srgbClr val="0000FF"/>
                </a:solidFill>
              </a:rPr>
              <a:t>MINUTES</a:t>
            </a:r>
          </a:p>
          <a:p>
            <a:endParaRPr lang="en-US" dirty="0" smtClean="0">
              <a:ea typeface="ＭＳ Ｐゴシック" pitchFamily="34" charset="-128"/>
            </a:endParaRPr>
          </a:p>
          <a:p>
            <a:pPr algn="ctr">
              <a:spcAft>
                <a:spcPts val="300"/>
              </a:spcAft>
            </a:pPr>
            <a:r>
              <a:rPr lang="en-US" u="sng" dirty="0" smtClean="0">
                <a:ea typeface="ＭＳ Ｐゴシック" pitchFamily="34" charset="-128"/>
              </a:rPr>
              <a:t>FACILITATOR </a:t>
            </a:r>
          </a:p>
          <a:p>
            <a:pPr marL="171450" indent="-171450">
              <a:buFont typeface="Arial" panose="020B0604020202020204" pitchFamily="34" charset="0"/>
              <a:buChar char="•"/>
            </a:pPr>
            <a:r>
              <a:rPr lang="en-US" dirty="0" smtClean="0">
                <a:ea typeface="ＭＳ Ｐゴシック" pitchFamily="34" charset="-128"/>
              </a:rPr>
              <a:t>Review the </a:t>
            </a:r>
            <a:r>
              <a:rPr lang="en-US" baseline="0" dirty="0" smtClean="0">
                <a:ea typeface="ＭＳ Ｐゴシック" pitchFamily="34" charset="-128"/>
              </a:rPr>
              <a:t>schedule and note the completion of the Exercise Overview section and the transition to Module 1. </a:t>
            </a:r>
          </a:p>
          <a:p>
            <a:pPr marL="171450" indent="-171450">
              <a:buFont typeface="Arial" panose="020B0604020202020204" pitchFamily="34" charset="0"/>
              <a:buChar char="•"/>
            </a:pPr>
            <a:r>
              <a:rPr lang="en-US" dirty="0" smtClean="0">
                <a:ea typeface="ＭＳ Ｐゴシック" pitchFamily="34" charset="-128"/>
              </a:rPr>
              <a:t>Make note of the scheduled break times.</a:t>
            </a:r>
            <a:endParaRPr lang="en-US" baseline="0" dirty="0" smtClean="0">
              <a:ea typeface="ＭＳ Ｐゴシック" pitchFamily="34" charset="-128"/>
            </a:endParaRPr>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16</a:t>
            </a:fld>
            <a:endParaRPr lang="en-US" dirty="0"/>
          </a:p>
        </p:txBody>
      </p:sp>
    </p:spTree>
    <p:extLst>
      <p:ext uri="{BB962C8B-B14F-4D97-AF65-F5344CB8AC3E}">
        <p14:creationId xmlns:p14="http://schemas.microsoft.com/office/powerpoint/2010/main" val="735397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ea typeface="ＭＳ Ｐゴシック" pitchFamily="34" charset="-128"/>
              </a:rPr>
              <a:t>: 5 </a:t>
            </a:r>
            <a:r>
              <a:rPr lang="en-US" dirty="0" smtClean="0">
                <a:solidFill>
                  <a:srgbClr val="0000FF"/>
                </a:solidFill>
              </a:rPr>
              <a:t>MINUTES</a:t>
            </a:r>
          </a:p>
          <a:p>
            <a:pPr algn="l"/>
            <a:endParaRPr lang="en-US" dirty="0" smtClean="0">
              <a:ea typeface="ＭＳ Ｐゴシック" pitchFamily="34" charset="-128"/>
            </a:endParaRPr>
          </a:p>
          <a:p>
            <a:pPr algn="ctr">
              <a:spcAft>
                <a:spcPts val="300"/>
              </a:spcAft>
              <a:defRPr/>
            </a:pPr>
            <a:r>
              <a:rPr lang="en-US" u="sng" dirty="0" smtClean="0">
                <a:ea typeface="ＭＳ Ｐゴシック" pitchFamily="34" charset="-128"/>
              </a:rPr>
              <a:t>FACILITATOR</a:t>
            </a:r>
          </a:p>
          <a:p>
            <a:pPr marL="171450" indent="-171450" defTabSz="914242">
              <a:buFont typeface="Arial" panose="020B0604020202020204" pitchFamily="34" charset="0"/>
              <a:buChar char="•"/>
              <a:defRPr/>
            </a:pPr>
            <a:r>
              <a:rPr lang="en-US" dirty="0" smtClean="0">
                <a:ea typeface="ＭＳ Ｐゴシック" pitchFamily="34" charset="-128"/>
              </a:rPr>
              <a:t>Direct the </a:t>
            </a:r>
            <a:r>
              <a:rPr lang="en-US" baseline="0" dirty="0" smtClean="0">
                <a:ea typeface="ＭＳ Ｐゴシック" pitchFamily="34" charset="-128"/>
              </a:rPr>
              <a:t>participants that they will now have </a:t>
            </a:r>
            <a:r>
              <a:rPr lang="en-US" b="1" u="sng" dirty="0" smtClean="0">
                <a:solidFill>
                  <a:srgbClr val="0000FF"/>
                </a:solidFill>
                <a:ea typeface="ＭＳ Ｐゴシック" pitchFamily="34" charset="-128"/>
              </a:rPr>
              <a:t>5 </a:t>
            </a:r>
            <a:r>
              <a:rPr lang="en-US" b="1" u="sng" baseline="0" dirty="0" smtClean="0">
                <a:solidFill>
                  <a:srgbClr val="0000FF"/>
                </a:solidFill>
                <a:ea typeface="ＭＳ Ｐゴシック" pitchFamily="34" charset="-128"/>
              </a:rPr>
              <a:t>minutes</a:t>
            </a:r>
            <a:r>
              <a:rPr lang="en-US" baseline="0" dirty="0" smtClean="0">
                <a:ea typeface="ＭＳ Ｐゴシック" pitchFamily="34" charset="-128"/>
              </a:rPr>
              <a:t> to read the </a:t>
            </a:r>
            <a:r>
              <a:rPr lang="en-US" b="1" baseline="0" dirty="0" smtClean="0">
                <a:ea typeface="ＭＳ Ｐゴシック" pitchFamily="34" charset="-128"/>
              </a:rPr>
              <a:t>Module 1, Scenario Background and Initial Response</a:t>
            </a:r>
            <a:r>
              <a:rPr lang="en-US" baseline="0" dirty="0" smtClean="0">
                <a:ea typeface="ＭＳ Ｐゴシック" pitchFamily="34" charset="-128"/>
              </a:rPr>
              <a:t> narrative in the </a:t>
            </a:r>
            <a:r>
              <a:rPr lang="en-US" dirty="0" smtClean="0"/>
              <a:t>Situation Manual (</a:t>
            </a:r>
            <a:r>
              <a:rPr lang="en-US" dirty="0" err="1" smtClean="0"/>
              <a:t>SitMan</a:t>
            </a:r>
            <a:r>
              <a:rPr lang="en-US" dirty="0" smtClean="0"/>
              <a:t>) (a.k.a. Player Handbook). </a:t>
            </a:r>
          </a:p>
          <a:p>
            <a:pPr marL="171450" indent="-171450" defTabSz="914242">
              <a:buFont typeface="Arial" panose="020B0604020202020204" pitchFamily="34" charset="0"/>
              <a:buChar char="•"/>
              <a:defRPr/>
            </a:pPr>
            <a:r>
              <a:rPr lang="en-US" dirty="0" smtClean="0"/>
              <a:t>After </a:t>
            </a:r>
            <a:r>
              <a:rPr lang="en-US" b="1" u="sng" dirty="0" smtClean="0">
                <a:solidFill>
                  <a:srgbClr val="0000FF"/>
                </a:solidFill>
              </a:rPr>
              <a:t>5 minutes</a:t>
            </a:r>
            <a:r>
              <a:rPr lang="en-US" dirty="0" smtClean="0"/>
              <a:t>, announce that you will now provide a summary highlighting key elements of the scenario narrative.</a:t>
            </a:r>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17</a:t>
            </a:fld>
            <a:endParaRPr lang="en-US" dirty="0"/>
          </a:p>
        </p:txBody>
      </p:sp>
    </p:spTree>
    <p:extLst>
      <p:ext uri="{BB962C8B-B14F-4D97-AF65-F5344CB8AC3E}">
        <p14:creationId xmlns:p14="http://schemas.microsoft.com/office/powerpoint/2010/main" val="3218971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1-2 </a:t>
            </a:r>
            <a:r>
              <a:rPr lang="en-US" dirty="0" smtClean="0">
                <a:solidFill>
                  <a:srgbClr val="0000FF"/>
                </a:solidFill>
              </a:rPr>
              <a:t>MINUTES</a:t>
            </a:r>
          </a:p>
          <a:p>
            <a:endParaRPr lang="en-US" baseline="0" dirty="0" smtClean="0"/>
          </a:p>
          <a:p>
            <a:pPr algn="ctr" defTabSz="939233">
              <a:defRPr/>
            </a:pPr>
            <a:r>
              <a:rPr lang="en-US" u="sng" dirty="0" smtClean="0">
                <a:solidFill>
                  <a:srgbClr val="FF0000"/>
                </a:solidFill>
              </a:rPr>
              <a:t>EDT</a:t>
            </a:r>
            <a:endParaRPr lang="en-US" dirty="0" smtClean="0">
              <a:solidFill>
                <a:srgbClr val="FF0000"/>
              </a:solidFill>
            </a:endParaRPr>
          </a:p>
          <a:p>
            <a:pPr defTabSz="939233">
              <a:defRPr/>
            </a:pPr>
            <a:r>
              <a:rPr lang="en-US" dirty="0" smtClean="0">
                <a:solidFill>
                  <a:srgbClr val="FF0000"/>
                </a:solidFill>
              </a:rPr>
              <a:t>Replace</a:t>
            </a:r>
            <a:r>
              <a:rPr lang="en-US" baseline="0" dirty="0" smtClean="0">
                <a:solidFill>
                  <a:srgbClr val="FF0000"/>
                </a:solidFill>
              </a:rPr>
              <a:t> the placeholder graphic with a local radar image,</a:t>
            </a:r>
            <a:r>
              <a:rPr lang="en-US" dirty="0" smtClean="0">
                <a:solidFill>
                  <a:srgbClr val="FF0000"/>
                </a:solidFill>
              </a:rPr>
              <a:t> </a:t>
            </a:r>
            <a:r>
              <a:rPr lang="en-US" baseline="0" dirty="0" smtClean="0">
                <a:solidFill>
                  <a:srgbClr val="FF0000"/>
                </a:solidFill>
              </a:rPr>
              <a:t>from file, showing a major storm in the region moving in </a:t>
            </a:r>
            <a:r>
              <a:rPr lang="en-US" b="1" baseline="0" dirty="0" smtClean="0">
                <a:solidFill>
                  <a:srgbClr val="FF0000"/>
                </a:solidFill>
              </a:rPr>
              <a:t>from the southwest</a:t>
            </a:r>
            <a:r>
              <a:rPr lang="en-US" baseline="0" dirty="0" smtClean="0">
                <a:solidFill>
                  <a:srgbClr val="FF0000"/>
                </a:solidFill>
              </a:rPr>
              <a:t>.</a:t>
            </a:r>
            <a:r>
              <a:rPr lang="en-US" dirty="0" smtClean="0">
                <a:solidFill>
                  <a:srgbClr val="FF0000"/>
                </a:solidFill>
              </a:rPr>
              <a:t> </a:t>
            </a:r>
          </a:p>
          <a:p>
            <a:pPr defTabSz="939233">
              <a:defRPr/>
            </a:pPr>
            <a:endParaRPr lang="en-US" baseline="0" dirty="0" smtClean="0"/>
          </a:p>
          <a:p>
            <a:pPr algn="ctr">
              <a:spcAft>
                <a:spcPts val="300"/>
              </a:spcAft>
              <a:defRPr/>
            </a:pPr>
            <a:r>
              <a:rPr lang="en-US" u="sng" dirty="0" smtClean="0">
                <a:ea typeface="ＭＳ Ｐゴシック" pitchFamily="34" charset="-128"/>
              </a:rPr>
              <a:t>FACILITATOR</a:t>
            </a:r>
          </a:p>
          <a:p>
            <a:pPr marL="171450" indent="-171450" defTabSz="914242">
              <a:buFont typeface="Arial" panose="020B0604020202020204" pitchFamily="34" charset="0"/>
              <a:buChar char="•"/>
              <a:defRPr/>
            </a:pPr>
            <a:r>
              <a:rPr lang="en-US" baseline="0" dirty="0" smtClean="0"/>
              <a:t>Begin with a statement along the style</a:t>
            </a:r>
            <a:r>
              <a:rPr lang="en-US" dirty="0" smtClean="0"/>
              <a:t> of, </a:t>
            </a:r>
          </a:p>
          <a:p>
            <a:pPr marL="628650" lvl="1" indent="-171450" defTabSz="914242">
              <a:buFont typeface="Arial" panose="020B0604020202020204" pitchFamily="34" charset="0"/>
              <a:buChar char="•"/>
              <a:defRPr/>
            </a:pPr>
            <a:r>
              <a:rPr lang="en-US" dirty="0" smtClean="0"/>
              <a:t>“</a:t>
            </a:r>
            <a:r>
              <a:rPr lang="en-US" dirty="0" smtClean="0">
                <a:ea typeface="ＭＳ Ｐゴシック" pitchFamily="34" charset="-128"/>
              </a:rPr>
              <a:t>Assume that it is a regular weekday in our community, at a time of the year when tornados are likely to occur.</a:t>
            </a:r>
            <a:r>
              <a:rPr lang="en-US" dirty="0" smtClean="0"/>
              <a:t>” </a:t>
            </a:r>
          </a:p>
          <a:p>
            <a:pPr marL="171450" indent="-171450" defTabSz="914242">
              <a:buFont typeface="Arial" panose="020B0604020202020204" pitchFamily="34" charset="0"/>
              <a:buChar char="•"/>
              <a:defRPr/>
            </a:pPr>
            <a:r>
              <a:rPr lang="en-US" dirty="0" smtClean="0"/>
              <a:t>Provide a p</a:t>
            </a:r>
            <a:r>
              <a:rPr lang="en-US" baseline="0" dirty="0" smtClean="0"/>
              <a:t>araphrase of the Scenario</a:t>
            </a:r>
            <a:r>
              <a:rPr lang="en-US" dirty="0" smtClean="0"/>
              <a:t> Background</a:t>
            </a:r>
            <a:r>
              <a:rPr lang="en-US" baseline="0" dirty="0" smtClean="0"/>
              <a:t>.</a:t>
            </a:r>
            <a:endParaRPr lang="en-US" dirty="0" smtClean="0">
              <a:ea typeface="ＭＳ Ｐゴシック" pitchFamily="34" charset="-128"/>
            </a:endParaRPr>
          </a:p>
          <a:p>
            <a:pPr defTabSz="914242">
              <a:defRPr/>
            </a:pPr>
            <a:endParaRPr lang="en-US"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18</a:t>
            </a:fld>
            <a:endParaRPr lang="en-US" dirty="0"/>
          </a:p>
        </p:txBody>
      </p:sp>
    </p:spTree>
    <p:extLst>
      <p:ext uri="{BB962C8B-B14F-4D97-AF65-F5344CB8AC3E}">
        <p14:creationId xmlns:p14="http://schemas.microsoft.com/office/powerpoint/2010/main" val="21777004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1-2 </a:t>
            </a:r>
            <a:r>
              <a:rPr lang="en-US" dirty="0" smtClean="0">
                <a:solidFill>
                  <a:srgbClr val="0000FF"/>
                </a:solidFill>
              </a:rPr>
              <a:t>MINUTES</a:t>
            </a:r>
          </a:p>
          <a:p>
            <a:endParaRPr lang="en-US" baseline="0" dirty="0" smtClean="0"/>
          </a:p>
          <a:p>
            <a:pPr algn="ctr" defTabSz="939233">
              <a:defRPr/>
            </a:pPr>
            <a:r>
              <a:rPr lang="en-US" u="sng" dirty="0" smtClean="0">
                <a:solidFill>
                  <a:srgbClr val="FF0000"/>
                </a:solidFill>
              </a:rPr>
              <a:t>EDT</a:t>
            </a:r>
            <a:endParaRPr lang="en-US" dirty="0" smtClean="0">
              <a:solidFill>
                <a:srgbClr val="FF0000"/>
              </a:solidFill>
            </a:endParaRPr>
          </a:p>
          <a:p>
            <a:pPr defTabSz="939233">
              <a:defRPr/>
            </a:pPr>
            <a:r>
              <a:rPr lang="en-US" baseline="0" dirty="0" smtClean="0">
                <a:solidFill>
                  <a:srgbClr val="FF0000"/>
                </a:solidFill>
              </a:rPr>
              <a:t>Update subtitle to reflect date/season chosen</a:t>
            </a:r>
            <a:r>
              <a:rPr lang="en-US" dirty="0" smtClean="0">
                <a:solidFill>
                  <a:srgbClr val="FF0000"/>
                </a:solidFill>
              </a:rPr>
              <a:t> for the previous slide</a:t>
            </a:r>
            <a:r>
              <a:rPr lang="en-US" baseline="0" dirty="0" smtClean="0">
                <a:solidFill>
                  <a:srgbClr val="FF0000"/>
                </a:solidFill>
              </a:rPr>
              <a:t>.</a:t>
            </a:r>
          </a:p>
          <a:p>
            <a:endParaRPr lang="en-US" baseline="0" dirty="0" smtClean="0"/>
          </a:p>
          <a:p>
            <a:pPr algn="ctr">
              <a:spcAft>
                <a:spcPts val="300"/>
              </a:spcAft>
              <a:defRPr/>
            </a:pPr>
            <a:r>
              <a:rPr lang="en-US" u="sng" dirty="0" smtClean="0">
                <a:ea typeface="ＭＳ Ｐゴシック" pitchFamily="34" charset="-128"/>
              </a:rPr>
              <a:t>FACILITATOR </a:t>
            </a:r>
          </a:p>
          <a:p>
            <a:pPr marL="171450" indent="-171450" defTabSz="914242">
              <a:buFont typeface="Arial" panose="020B0604020202020204" pitchFamily="34" charset="0"/>
              <a:buChar char="•"/>
              <a:defRPr/>
            </a:pPr>
            <a:r>
              <a:rPr lang="en-US" baseline="0" dirty="0" smtClean="0"/>
              <a:t>Paraphrase the Scenario Background.</a:t>
            </a:r>
            <a:endParaRPr lang="en-US" dirty="0" smtClean="0">
              <a:ea typeface="ＭＳ Ｐゴシック" pitchFamily="34" charset="-128"/>
            </a:endParaRPr>
          </a:p>
          <a:p>
            <a:pPr defTabSz="914242">
              <a:defRPr/>
            </a:pPr>
            <a:endParaRPr lang="en-US"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19</a:t>
            </a:fld>
            <a:endParaRPr lang="en-US" dirty="0"/>
          </a:p>
        </p:txBody>
      </p:sp>
    </p:spTree>
    <p:extLst>
      <p:ext uri="{BB962C8B-B14F-4D97-AF65-F5344CB8AC3E}">
        <p14:creationId xmlns:p14="http://schemas.microsoft.com/office/powerpoint/2010/main" val="2218044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ea typeface="ＭＳ Ｐゴシック" pitchFamily="34" charset="-128"/>
              </a:rPr>
              <a:t>: 1-2 </a:t>
            </a:r>
            <a:r>
              <a:rPr lang="en-US" dirty="0" smtClean="0">
                <a:solidFill>
                  <a:srgbClr val="0000FF"/>
                </a:solidFill>
              </a:rPr>
              <a:t>MINUTES</a:t>
            </a:r>
          </a:p>
          <a:p>
            <a:endParaRPr lang="en-US" dirty="0" smtClean="0">
              <a:ea typeface="ＭＳ Ｐゴシック" pitchFamily="34" charset="-128"/>
            </a:endParaRPr>
          </a:p>
          <a:p>
            <a:pPr algn="ctr">
              <a:spcAft>
                <a:spcPts val="300"/>
              </a:spcAft>
            </a:pPr>
            <a:r>
              <a:rPr lang="en-US" u="sng" dirty="0" smtClean="0">
                <a:ea typeface="ＭＳ Ｐゴシック" pitchFamily="34" charset="-128"/>
              </a:rPr>
              <a:t>FACILITATOR</a:t>
            </a:r>
            <a:r>
              <a:rPr lang="en-US" baseline="0" dirty="0" smtClean="0">
                <a:ea typeface="ＭＳ Ｐゴシック" pitchFamily="34" charset="-128"/>
              </a:rPr>
              <a:t> </a:t>
            </a:r>
          </a:p>
          <a:p>
            <a:pPr marL="171450" indent="-171450">
              <a:buFont typeface="Arial" panose="020B0604020202020204" pitchFamily="34" charset="0"/>
              <a:buChar char="•"/>
            </a:pPr>
            <a:r>
              <a:rPr lang="en-US" baseline="0" dirty="0" smtClean="0">
                <a:ea typeface="ＭＳ Ｐゴシック" pitchFamily="34" charset="-128"/>
              </a:rPr>
              <a:t>Review the exercise agenda. </a:t>
            </a:r>
          </a:p>
          <a:p>
            <a:pPr marL="171450" indent="-171450">
              <a:buFont typeface="Arial" panose="020B0604020202020204" pitchFamily="34" charset="0"/>
              <a:buChar char="•"/>
            </a:pPr>
            <a:r>
              <a:rPr lang="en-US" dirty="0" smtClean="0">
                <a:ea typeface="ＭＳ Ｐゴシック" pitchFamily="34" charset="-128"/>
              </a:rPr>
              <a:t>Mention that this exercise/facilitated discussion is driven by a hypothetical incident scenario. </a:t>
            </a:r>
          </a:p>
          <a:p>
            <a:pPr marL="171450" indent="-171450">
              <a:buFont typeface="Arial" panose="020B0604020202020204" pitchFamily="34" charset="0"/>
              <a:buChar char="•"/>
            </a:pPr>
            <a:r>
              <a:rPr lang="en-US" baseline="0" dirty="0" smtClean="0">
                <a:ea typeface="ＭＳ Ｐゴシック" pitchFamily="34" charset="-128"/>
              </a:rPr>
              <a:t>When</a:t>
            </a:r>
            <a:r>
              <a:rPr lang="en-US" dirty="0" smtClean="0">
                <a:ea typeface="ＭＳ Ｐゴシック" pitchFamily="34" charset="-128"/>
              </a:rPr>
              <a:t> discussing the exercise, be sure to note that participants will receive updates on scenario conditions for each Module. </a:t>
            </a:r>
          </a:p>
          <a:p>
            <a:pPr marL="171450" indent="-171450">
              <a:buFont typeface="Arial" panose="020B0604020202020204" pitchFamily="34" charset="0"/>
              <a:buChar char="•"/>
            </a:pPr>
            <a:r>
              <a:rPr lang="en-US" dirty="0" smtClean="0">
                <a:ea typeface="ＭＳ Ｐゴシック" pitchFamily="34" charset="-128"/>
              </a:rPr>
              <a:t>Let the participants also know that their Situation Manual (</a:t>
            </a:r>
            <a:r>
              <a:rPr lang="en-US" dirty="0" err="1" smtClean="0">
                <a:ea typeface="ＭＳ Ｐゴシック" pitchFamily="34" charset="-128"/>
              </a:rPr>
              <a:t>SitMan</a:t>
            </a:r>
            <a:r>
              <a:rPr lang="en-US" dirty="0" smtClean="0">
                <a:ea typeface="ＭＳ Ｐゴシック" pitchFamily="34" charset="-128"/>
              </a:rPr>
              <a:t>) (a.k.a. Player Handbook) contains all of the information listed in this briefing, as well as a Participant Feedback Form that will be collected at the end of the Exercise.</a:t>
            </a:r>
            <a:endParaRPr lang="en-US" dirty="0" smtClean="0"/>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2</a:t>
            </a:fld>
            <a:endParaRPr lang="en-US" dirty="0"/>
          </a:p>
        </p:txBody>
      </p:sp>
    </p:spTree>
    <p:extLst>
      <p:ext uri="{BB962C8B-B14F-4D97-AF65-F5344CB8AC3E}">
        <p14:creationId xmlns:p14="http://schemas.microsoft.com/office/powerpoint/2010/main" val="572511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rgbClr val="C00000"/>
                </a:solidFill>
              </a:rPr>
              <a:t>[Insert local photos of tornado damage and/or local maps.] </a:t>
            </a:r>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20</a:t>
            </a:fld>
            <a:endParaRPr lang="en-US" dirty="0"/>
          </a:p>
        </p:txBody>
      </p:sp>
    </p:spTree>
    <p:extLst>
      <p:ext uri="{BB962C8B-B14F-4D97-AF65-F5344CB8AC3E}">
        <p14:creationId xmlns:p14="http://schemas.microsoft.com/office/powerpoint/2010/main" val="32007564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2-3 </a:t>
            </a:r>
            <a:r>
              <a:rPr lang="en-US" dirty="0" smtClean="0">
                <a:solidFill>
                  <a:srgbClr val="0000FF"/>
                </a:solidFill>
              </a:rPr>
              <a:t>MINUTES</a:t>
            </a:r>
          </a:p>
          <a:p>
            <a:pPr defTabSz="939233">
              <a:defRPr/>
            </a:pPr>
            <a:endParaRPr lang="en-US" dirty="0" smtClean="0"/>
          </a:p>
          <a:p>
            <a:pPr algn="ctr" defTabSz="939233">
              <a:defRPr/>
            </a:pPr>
            <a:r>
              <a:rPr lang="en-US" u="sng" dirty="0" smtClean="0">
                <a:solidFill>
                  <a:srgbClr val="FF0000"/>
                </a:solidFill>
              </a:rPr>
              <a:t>EDT</a:t>
            </a:r>
            <a:endParaRPr lang="en-US" dirty="0" smtClean="0">
              <a:solidFill>
                <a:srgbClr val="FF0000"/>
              </a:solidFill>
            </a:endParaRPr>
          </a:p>
          <a:p>
            <a:pPr defTabSz="939233">
              <a:defRPr/>
            </a:pPr>
            <a:r>
              <a:rPr lang="en-US" dirty="0" smtClean="0">
                <a:solidFill>
                  <a:srgbClr val="FF0000"/>
                </a:solidFill>
              </a:rPr>
              <a:t>Consider placing </a:t>
            </a:r>
            <a:r>
              <a:rPr lang="en-US" baseline="0" dirty="0" smtClean="0">
                <a:solidFill>
                  <a:srgbClr val="FF0000"/>
                </a:solidFill>
              </a:rPr>
              <a:t>a local map that depicts the extent of the tornado’s initial impact as described by the Scenario Background. </a:t>
            </a:r>
            <a:r>
              <a:rPr lang="en-US" dirty="0" smtClean="0">
                <a:solidFill>
                  <a:srgbClr val="FF0000"/>
                </a:solidFill>
              </a:rPr>
              <a:t> </a:t>
            </a:r>
            <a:r>
              <a:rPr lang="en-US" baseline="0" dirty="0" smtClean="0">
                <a:solidFill>
                  <a:srgbClr val="FF0000"/>
                </a:solidFill>
              </a:rPr>
              <a:t>To increase the realism of the exercise and assist players in visualizing the extent of the damage, you could also consider overlaying damaged areas on the local map and marking selected critical resources that have been affected.</a:t>
            </a:r>
          </a:p>
          <a:p>
            <a:pPr defTabSz="939233">
              <a:defRPr/>
            </a:pPr>
            <a:endParaRPr lang="en-US" baseline="0" dirty="0" smtClean="0"/>
          </a:p>
          <a:p>
            <a:pPr algn="ctr">
              <a:spcAft>
                <a:spcPts val="300"/>
              </a:spcAft>
              <a:defRPr/>
            </a:pPr>
            <a:r>
              <a:rPr lang="en-US" u="sng" dirty="0" smtClean="0">
                <a:ea typeface="ＭＳ Ｐゴシック" pitchFamily="34" charset="-128"/>
              </a:rPr>
              <a:t>FACILITATOR</a:t>
            </a:r>
          </a:p>
          <a:p>
            <a:pPr marL="171450" indent="-171450" defTabSz="939233">
              <a:buFont typeface="Arial" panose="020B0604020202020204" pitchFamily="34" charset="0"/>
              <a:buChar char="•"/>
              <a:defRPr/>
            </a:pPr>
            <a:r>
              <a:rPr lang="en-US" baseline="0" dirty="0" smtClean="0"/>
              <a:t>Paraphrase the Key </a:t>
            </a:r>
            <a:r>
              <a:rPr lang="en-US" dirty="0" smtClean="0"/>
              <a:t>I</a:t>
            </a:r>
            <a:r>
              <a:rPr lang="en-US" baseline="0" dirty="0" smtClean="0"/>
              <a:t>ssues.</a:t>
            </a:r>
            <a:endParaRPr lang="en-US" dirty="0" smtClean="0">
              <a:ea typeface="ＭＳ Ｐゴシック" pitchFamily="34" charset="-128"/>
            </a:endParaRPr>
          </a:p>
          <a:p>
            <a:pPr defTabSz="939233">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21</a:t>
            </a:fld>
            <a:endParaRPr lang="en-US" dirty="0"/>
          </a:p>
        </p:txBody>
      </p:sp>
    </p:spTree>
    <p:extLst>
      <p:ext uri="{BB962C8B-B14F-4D97-AF65-F5344CB8AC3E}">
        <p14:creationId xmlns:p14="http://schemas.microsoft.com/office/powerpoint/2010/main" val="3122478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2-3 </a:t>
            </a:r>
            <a:r>
              <a:rPr lang="en-US" dirty="0" smtClean="0">
                <a:solidFill>
                  <a:srgbClr val="0000FF"/>
                </a:solidFill>
              </a:rPr>
              <a:t>MINUTES</a:t>
            </a:r>
          </a:p>
          <a:p>
            <a:pPr defTabSz="939233">
              <a:defRPr/>
            </a:pPr>
            <a:endParaRPr lang="en-US" dirty="0" smtClean="0"/>
          </a:p>
          <a:p>
            <a:pPr algn="ctr" defTabSz="939233">
              <a:defRPr/>
            </a:pPr>
            <a:r>
              <a:rPr lang="en-US" u="sng" dirty="0" smtClean="0">
                <a:solidFill>
                  <a:srgbClr val="FF0000"/>
                </a:solidFill>
              </a:rPr>
              <a:t>EDT</a:t>
            </a:r>
            <a:endParaRPr lang="en-US" dirty="0" smtClean="0">
              <a:solidFill>
                <a:srgbClr val="FF0000"/>
              </a:solidFill>
            </a:endParaRPr>
          </a:p>
          <a:p>
            <a:pPr defTabSz="939233">
              <a:defRPr/>
            </a:pPr>
            <a:r>
              <a:rPr lang="en-US" dirty="0" smtClean="0">
                <a:solidFill>
                  <a:srgbClr val="FF0000"/>
                </a:solidFill>
              </a:rPr>
              <a:t>Consider placing </a:t>
            </a:r>
            <a:r>
              <a:rPr lang="en-US" baseline="0" dirty="0" smtClean="0">
                <a:solidFill>
                  <a:srgbClr val="FF0000"/>
                </a:solidFill>
              </a:rPr>
              <a:t>a local map that depicts the extent of the tornado’s initial impact as described by the Scenario Background. </a:t>
            </a:r>
            <a:r>
              <a:rPr lang="en-US" dirty="0" smtClean="0">
                <a:solidFill>
                  <a:srgbClr val="FF0000"/>
                </a:solidFill>
              </a:rPr>
              <a:t> </a:t>
            </a:r>
            <a:r>
              <a:rPr lang="en-US" baseline="0" dirty="0" smtClean="0">
                <a:solidFill>
                  <a:srgbClr val="FF0000"/>
                </a:solidFill>
              </a:rPr>
              <a:t>To increase the realism of the exercise and assist players in visualizing the extent of the damage, you could also consider overlaying damaged areas on the local map and marking selected critical resources that have been affected.</a:t>
            </a:r>
          </a:p>
          <a:p>
            <a:pPr defTabSz="939233">
              <a:defRPr/>
            </a:pPr>
            <a:endParaRPr lang="en-US" baseline="0" dirty="0" smtClean="0"/>
          </a:p>
          <a:p>
            <a:pPr algn="ctr">
              <a:spcAft>
                <a:spcPts val="300"/>
              </a:spcAft>
              <a:defRPr/>
            </a:pPr>
            <a:r>
              <a:rPr lang="en-US" u="sng" dirty="0" smtClean="0">
                <a:ea typeface="ＭＳ Ｐゴシック" pitchFamily="34" charset="-128"/>
              </a:rPr>
              <a:t>FACILITATOR</a:t>
            </a:r>
          </a:p>
          <a:p>
            <a:pPr marL="171450" indent="-171450" defTabSz="939233">
              <a:buFont typeface="Arial" panose="020B0604020202020204" pitchFamily="34" charset="0"/>
              <a:buChar char="•"/>
              <a:defRPr/>
            </a:pPr>
            <a:r>
              <a:rPr lang="en-US" baseline="0" dirty="0" smtClean="0"/>
              <a:t>Paraphrase the Key </a:t>
            </a:r>
            <a:r>
              <a:rPr lang="en-US" dirty="0" smtClean="0"/>
              <a:t>I</a:t>
            </a:r>
            <a:r>
              <a:rPr lang="en-US" baseline="0" dirty="0" smtClean="0"/>
              <a:t>ssues.</a:t>
            </a:r>
            <a:endParaRPr lang="en-US" dirty="0" smtClean="0">
              <a:ea typeface="ＭＳ Ｐゴシック" pitchFamily="34" charset="-128"/>
            </a:endParaRPr>
          </a:p>
          <a:p>
            <a:pPr defTabSz="939233">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22</a:t>
            </a:fld>
            <a:endParaRPr lang="en-US" dirty="0"/>
          </a:p>
        </p:txBody>
      </p:sp>
    </p:spTree>
    <p:extLst>
      <p:ext uri="{BB962C8B-B14F-4D97-AF65-F5344CB8AC3E}">
        <p14:creationId xmlns:p14="http://schemas.microsoft.com/office/powerpoint/2010/main" val="37232926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10-15 </a:t>
            </a:r>
            <a:r>
              <a:rPr lang="en-US" dirty="0" smtClean="0">
                <a:solidFill>
                  <a:srgbClr val="0000FF"/>
                </a:solidFill>
              </a:rPr>
              <a:t>MINUTES</a:t>
            </a:r>
          </a:p>
          <a:p>
            <a:pPr defTabSz="939233">
              <a:defRPr/>
            </a:pPr>
            <a:endParaRPr lang="en-US" baseline="0" dirty="0" smtClean="0"/>
          </a:p>
          <a:p>
            <a:pPr algn="ctr" defTabSz="939233">
              <a:spcAft>
                <a:spcPts val="300"/>
              </a:spcAft>
              <a:defRPr/>
            </a:pPr>
            <a:r>
              <a:rPr lang="en-US" u="sng" dirty="0" smtClean="0"/>
              <a:t>FACILITATOR</a:t>
            </a:r>
          </a:p>
          <a:p>
            <a:pPr marL="171450" indent="-171450" defTabSz="939233">
              <a:buFont typeface="Arial" panose="020B0604020202020204" pitchFamily="34" charset="0"/>
              <a:buChar char="•"/>
              <a:defRPr/>
            </a:pPr>
            <a:r>
              <a:rPr lang="en-US" baseline="0" dirty="0" smtClean="0"/>
              <a:t>Paraphrase the Discussion </a:t>
            </a:r>
            <a:r>
              <a:rPr lang="en-US" dirty="0" smtClean="0"/>
              <a:t>P</a:t>
            </a:r>
            <a:r>
              <a:rPr lang="en-US" baseline="0" dirty="0" smtClean="0"/>
              <a:t>oints.</a:t>
            </a:r>
            <a:endParaRPr lang="en-US" dirty="0" smtClean="0">
              <a:ea typeface="ＭＳ Ｐゴシック" pitchFamily="34" charset="-128"/>
            </a:endParaRPr>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23</a:t>
            </a:fld>
            <a:endParaRPr lang="en-US" dirty="0"/>
          </a:p>
        </p:txBody>
      </p:sp>
    </p:spTree>
    <p:extLst>
      <p:ext uri="{BB962C8B-B14F-4D97-AF65-F5344CB8AC3E}">
        <p14:creationId xmlns:p14="http://schemas.microsoft.com/office/powerpoint/2010/main" val="19779400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10-15 </a:t>
            </a:r>
            <a:r>
              <a:rPr lang="en-US" dirty="0" smtClean="0">
                <a:solidFill>
                  <a:srgbClr val="0000FF"/>
                </a:solidFill>
              </a:rPr>
              <a:t>MINUTES</a:t>
            </a:r>
          </a:p>
          <a:p>
            <a:pPr defTabSz="958672"/>
            <a:endParaRPr lang="en-US" baseline="0" dirty="0" smtClean="0"/>
          </a:p>
          <a:p>
            <a:pPr algn="ctr" defTabSz="958672">
              <a:spcAft>
                <a:spcPts val="300"/>
              </a:spcAft>
            </a:pPr>
            <a:r>
              <a:rPr lang="en-US" u="sng" baseline="0" dirty="0" smtClean="0"/>
              <a:t>FACILITATOR</a:t>
            </a:r>
            <a:r>
              <a:rPr lang="en-US" dirty="0" smtClean="0"/>
              <a:t> </a:t>
            </a:r>
          </a:p>
          <a:p>
            <a:pPr marL="171450" indent="-171450" defTabSz="958672">
              <a:buFont typeface="Arial" panose="020B0604020202020204" pitchFamily="34" charset="0"/>
              <a:buChar char="•"/>
            </a:pPr>
            <a:r>
              <a:rPr lang="en-US" dirty="0" smtClean="0"/>
              <a:t>Paraphrase the Discussion Points.</a:t>
            </a:r>
            <a:endParaRPr lang="en-US" dirty="0" smtClean="0">
              <a:ea typeface="ＭＳ Ｐゴシック" pitchFamily="34" charset="-128"/>
            </a:endParaRPr>
          </a:p>
          <a:p>
            <a:pPr defTabSz="958672"/>
            <a:endParaRPr lang="en-US" baseline="0" dirty="0" smtClean="0"/>
          </a:p>
          <a:p>
            <a:pPr algn="ctr" defTabSz="958672">
              <a:spcAft>
                <a:spcPts val="300"/>
              </a:spcAft>
            </a:pPr>
            <a:r>
              <a:rPr lang="en-US" u="sng" dirty="0" smtClean="0"/>
              <a:t>SPECIAL FACILITATOR GUIDANCE</a:t>
            </a:r>
          </a:p>
          <a:p>
            <a:pPr marL="171450" indent="-171450" defTabSz="958672">
              <a:buFont typeface="Arial" panose="020B0604020202020204" pitchFamily="34" charset="0"/>
              <a:buChar char="•"/>
            </a:pPr>
            <a:r>
              <a:rPr lang="en-US" baseline="0" dirty="0" smtClean="0"/>
              <a:t>It is important to emphasize the </a:t>
            </a:r>
            <a:r>
              <a:rPr lang="en-US" b="1" baseline="0" dirty="0" smtClean="0"/>
              <a:t>difference</a:t>
            </a:r>
            <a:r>
              <a:rPr lang="en-US" dirty="0" smtClean="0"/>
              <a:t> </a:t>
            </a:r>
            <a:r>
              <a:rPr lang="en-US" u="sng" baseline="0" dirty="0" smtClean="0"/>
              <a:t>between tactical response operations in the field</a:t>
            </a:r>
            <a:r>
              <a:rPr lang="en-US" baseline="0" dirty="0" smtClean="0"/>
              <a:t> and </a:t>
            </a:r>
            <a:r>
              <a:rPr lang="en-US" u="sng" baseline="0" dirty="0" smtClean="0"/>
              <a:t>coordination in support of these efforts at the EOC</a:t>
            </a:r>
            <a:r>
              <a:rPr lang="en-US" baseline="0" dirty="0" smtClean="0"/>
              <a:t>. </a:t>
            </a:r>
          </a:p>
          <a:p>
            <a:pPr marL="171450" indent="-171450" defTabSz="958672">
              <a:buFont typeface="Arial" panose="020B0604020202020204" pitchFamily="34" charset="0"/>
              <a:buChar char="•"/>
            </a:pPr>
            <a:r>
              <a:rPr lang="en-US" baseline="0" dirty="0" smtClean="0"/>
              <a:t>Be sure to include non-traditional response partners in the discussion, and if necessary, provide them</a:t>
            </a:r>
            <a:r>
              <a:rPr lang="en-US" dirty="0" smtClean="0"/>
              <a:t> with an overview of the ICS and its role in disaster response and recovery operations (see the Backup Slides for additional information).</a:t>
            </a:r>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24</a:t>
            </a:fld>
            <a:endParaRPr lang="en-US" dirty="0"/>
          </a:p>
        </p:txBody>
      </p:sp>
    </p:spTree>
    <p:extLst>
      <p:ext uri="{BB962C8B-B14F-4D97-AF65-F5344CB8AC3E}">
        <p14:creationId xmlns:p14="http://schemas.microsoft.com/office/powerpoint/2010/main" val="7320235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u="sng" dirty="0" smtClean="0">
                <a:solidFill>
                  <a:srgbClr val="0000FF"/>
                </a:solidFill>
                <a:ea typeface="ＭＳ Ｐゴシック" pitchFamily="34" charset="-128"/>
              </a:rPr>
              <a:t>SLIDE DURATION</a:t>
            </a:r>
            <a:r>
              <a:rPr lang="en-US" dirty="0" smtClean="0">
                <a:solidFill>
                  <a:srgbClr val="0000FF"/>
                </a:solidFill>
                <a:ea typeface="ＭＳ Ｐゴシック" pitchFamily="34" charset="-128"/>
              </a:rPr>
              <a:t>: 10 </a:t>
            </a:r>
            <a:r>
              <a:rPr lang="en-US" dirty="0" smtClean="0">
                <a:solidFill>
                  <a:srgbClr val="0000FF"/>
                </a:solidFill>
              </a:rPr>
              <a:t>MINUTES</a:t>
            </a:r>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25</a:t>
            </a:fld>
            <a:endParaRPr lang="en-US" dirty="0"/>
          </a:p>
        </p:txBody>
      </p:sp>
    </p:spTree>
    <p:extLst>
      <p:ext uri="{BB962C8B-B14F-4D97-AF65-F5344CB8AC3E}">
        <p14:creationId xmlns:p14="http://schemas.microsoft.com/office/powerpoint/2010/main" val="4698109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3</a:t>
            </a:r>
            <a:r>
              <a:rPr lang="en-US" dirty="0" smtClean="0">
                <a:solidFill>
                  <a:srgbClr val="0000FF"/>
                </a:solidFill>
              </a:rPr>
              <a:t> MINUTES</a:t>
            </a:r>
          </a:p>
          <a:p>
            <a:pPr defTabSz="939233">
              <a:defRPr/>
            </a:pPr>
            <a:endParaRPr lang="en-US" baseline="0" dirty="0" smtClean="0"/>
          </a:p>
          <a:p>
            <a:pPr algn="ctr" defTabSz="939233">
              <a:spcAft>
                <a:spcPts val="300"/>
              </a:spcAft>
              <a:defRPr/>
            </a:pPr>
            <a:r>
              <a:rPr lang="en-US" u="sng" dirty="0" smtClean="0"/>
              <a:t>FACILITATOR </a:t>
            </a:r>
          </a:p>
          <a:p>
            <a:pPr marL="171450" indent="-171450" defTabSz="914242">
              <a:buFont typeface="Arial" panose="020B0604020202020204" pitchFamily="34" charset="0"/>
              <a:buChar char="•"/>
              <a:defRPr/>
            </a:pPr>
            <a:r>
              <a:rPr lang="en-US" dirty="0" smtClean="0">
                <a:ea typeface="ＭＳ Ｐゴシック" pitchFamily="34" charset="-128"/>
              </a:rPr>
              <a:t>Direct the participants that they will now have </a:t>
            </a:r>
            <a:r>
              <a:rPr lang="en-US" b="1" u="sng" dirty="0" smtClean="0">
                <a:solidFill>
                  <a:srgbClr val="0000FF"/>
                </a:solidFill>
                <a:ea typeface="ＭＳ Ｐゴシック" pitchFamily="34" charset="-128"/>
              </a:rPr>
              <a:t>3 minutes</a:t>
            </a:r>
            <a:r>
              <a:rPr lang="en-US" dirty="0" smtClean="0">
                <a:solidFill>
                  <a:srgbClr val="0000FF"/>
                </a:solidFill>
                <a:ea typeface="ＭＳ Ｐゴシック" pitchFamily="34" charset="-128"/>
              </a:rPr>
              <a:t> </a:t>
            </a:r>
            <a:r>
              <a:rPr lang="en-US" dirty="0" smtClean="0">
                <a:ea typeface="ＭＳ Ｐゴシック" pitchFamily="34" charset="-128"/>
              </a:rPr>
              <a:t>to read </a:t>
            </a:r>
            <a:r>
              <a:rPr lang="en-US" b="1" dirty="0" smtClean="0">
                <a:ea typeface="ＭＳ Ｐゴシック" pitchFamily="34" charset="-128"/>
              </a:rPr>
              <a:t>Module 2, Scenario Update #1</a:t>
            </a:r>
            <a:r>
              <a:rPr lang="en-US" dirty="0" smtClean="0">
                <a:ea typeface="ＭＳ Ｐゴシック" pitchFamily="34" charset="-128"/>
              </a:rPr>
              <a:t> in the </a:t>
            </a:r>
            <a:r>
              <a:rPr lang="en-US" dirty="0" smtClean="0"/>
              <a:t>Situation Manual (</a:t>
            </a:r>
            <a:r>
              <a:rPr lang="en-US" dirty="0" err="1" smtClean="0"/>
              <a:t>SitMan</a:t>
            </a:r>
            <a:r>
              <a:rPr lang="en-US" dirty="0" smtClean="0"/>
              <a:t>) (a.k.a. Player Handbook). </a:t>
            </a:r>
          </a:p>
          <a:p>
            <a:pPr marL="171450" indent="-171450" defTabSz="914242">
              <a:buFont typeface="Arial" panose="020B0604020202020204" pitchFamily="34" charset="0"/>
              <a:buChar char="•"/>
              <a:defRPr/>
            </a:pPr>
            <a:r>
              <a:rPr lang="en-US" dirty="0" smtClean="0"/>
              <a:t>After </a:t>
            </a:r>
            <a:r>
              <a:rPr lang="en-US" b="1" u="sng" dirty="0" smtClean="0">
                <a:solidFill>
                  <a:srgbClr val="0000FF"/>
                </a:solidFill>
              </a:rPr>
              <a:t>3 minutes</a:t>
            </a:r>
            <a:r>
              <a:rPr lang="en-US" dirty="0" smtClean="0"/>
              <a:t>, announce that you will now provide a summary highlighting key elements of the scenario update.</a:t>
            </a:r>
          </a:p>
          <a:p>
            <a:pPr defTabSz="914242">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26</a:t>
            </a:fld>
            <a:endParaRPr lang="en-US" dirty="0"/>
          </a:p>
        </p:txBody>
      </p:sp>
    </p:spTree>
    <p:extLst>
      <p:ext uri="{BB962C8B-B14F-4D97-AF65-F5344CB8AC3E}">
        <p14:creationId xmlns:p14="http://schemas.microsoft.com/office/powerpoint/2010/main" val="22230763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1-2 MINUTES</a:t>
            </a:r>
          </a:p>
          <a:p>
            <a:endParaRPr lang="en-US" baseline="0" dirty="0" smtClean="0"/>
          </a:p>
          <a:p>
            <a:pPr algn="ctr" defTabSz="939233">
              <a:spcAft>
                <a:spcPts val="300"/>
              </a:spcAft>
              <a:defRPr/>
            </a:pPr>
            <a:r>
              <a:rPr lang="en-US" u="sng" dirty="0" smtClean="0"/>
              <a:t>FACILITATOR </a:t>
            </a:r>
          </a:p>
          <a:p>
            <a:pPr marL="171450" indent="-171450" defTabSz="939233">
              <a:buFont typeface="Arial" panose="020B0604020202020204" pitchFamily="34" charset="0"/>
              <a:buChar char="•"/>
              <a:defRPr/>
            </a:pPr>
            <a:r>
              <a:rPr lang="en-US" dirty="0" smtClean="0"/>
              <a:t>Paraphrase the Scenario Update.</a:t>
            </a:r>
            <a:r>
              <a:rPr lang="en-US" dirty="0" smtClean="0">
                <a:ea typeface="ＭＳ Ｐゴシック" pitchFamily="34" charset="-128"/>
              </a:rPr>
              <a:t> </a:t>
            </a:r>
          </a:p>
          <a:p>
            <a:pPr marL="171450" indent="-171450" defTabSz="939233">
              <a:buFont typeface="Arial" panose="020B0604020202020204" pitchFamily="34" charset="0"/>
              <a:buChar char="•"/>
              <a:defRPr/>
            </a:pPr>
            <a:r>
              <a:rPr lang="en-US" dirty="0" smtClean="0">
                <a:ea typeface="ＭＳ Ｐゴシック" pitchFamily="34" charset="-128"/>
              </a:rPr>
              <a:t>Be sure to note the time jump – several hours have passed since the previous slide – and that this is a snapshot in the early evening of Day 0. </a:t>
            </a:r>
          </a:p>
          <a:p>
            <a:pPr marL="171450" indent="-171450" defTabSz="939233">
              <a:buFont typeface="Arial" panose="020B0604020202020204" pitchFamily="34" charset="0"/>
              <a:buChar char="•"/>
              <a:defRPr/>
            </a:pPr>
            <a:r>
              <a:rPr lang="en-US" dirty="0" smtClean="0">
                <a:ea typeface="ＭＳ Ｐゴシック" pitchFamily="34" charset="-128"/>
              </a:rPr>
              <a:t>Provide the following additional points regarding the situation:</a:t>
            </a:r>
          </a:p>
          <a:p>
            <a:pPr marL="628650" lvl="1" indent="-171450" defTabSz="939233">
              <a:buFont typeface="Arial" panose="020B0604020202020204" pitchFamily="34" charset="0"/>
              <a:buChar char="•"/>
              <a:defRPr/>
            </a:pPr>
            <a:r>
              <a:rPr lang="en-US" dirty="0" smtClean="0">
                <a:ea typeface="ＭＳ Ｐゴシック" pitchFamily="34" charset="-128"/>
              </a:rPr>
              <a:t>Some of the displaced/homeless residents are injured, have chronic medical conditions or access and functional needs.</a:t>
            </a:r>
          </a:p>
          <a:p>
            <a:pPr marL="628650" lvl="1" indent="-171450" defTabSz="939233">
              <a:buFont typeface="Arial" panose="020B0604020202020204" pitchFamily="34" charset="0"/>
              <a:buChar char="•"/>
              <a:defRPr/>
            </a:pPr>
            <a:r>
              <a:rPr lang="en-US" dirty="0" smtClean="0">
                <a:ea typeface="ＭＳ Ｐゴシック" pitchFamily="34" charset="-128"/>
              </a:rPr>
              <a:t>Many of the displaced/homeless residents are also emotionally distressed and trying to reconnect with family members.</a:t>
            </a:r>
          </a:p>
          <a:p>
            <a:pPr marL="628650" lvl="1" indent="-171450" defTabSz="939233">
              <a:buFont typeface="Arial" panose="020B0604020202020204" pitchFamily="34" charset="0"/>
              <a:buChar char="•"/>
              <a:defRPr/>
            </a:pPr>
            <a:r>
              <a:rPr lang="en-US" dirty="0" smtClean="0">
                <a:ea typeface="ＭＳ Ｐゴシック" pitchFamily="34" charset="-128"/>
              </a:rPr>
              <a:t>The temporary reception areas are now overcrowded.</a:t>
            </a:r>
          </a:p>
          <a:p>
            <a:pPr marL="628650" lvl="1" indent="-171450" defTabSz="939233">
              <a:buFont typeface="Arial" panose="020B0604020202020204" pitchFamily="34" charset="0"/>
              <a:buChar char="•"/>
              <a:defRPr/>
            </a:pPr>
            <a:r>
              <a:rPr lang="en-US" dirty="0" smtClean="0">
                <a:ea typeface="ＭＳ Ｐゴシック" pitchFamily="34" charset="-128"/>
              </a:rPr>
              <a:t>People are also arriving at the reception areas with their pets and refuse to be separated from </a:t>
            </a:r>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27</a:t>
            </a:fld>
            <a:endParaRPr lang="en-US" dirty="0"/>
          </a:p>
        </p:txBody>
      </p:sp>
    </p:spTree>
    <p:extLst>
      <p:ext uri="{BB962C8B-B14F-4D97-AF65-F5344CB8AC3E}">
        <p14:creationId xmlns:p14="http://schemas.microsoft.com/office/powerpoint/2010/main" val="35592535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1-2 </a:t>
            </a:r>
            <a:r>
              <a:rPr lang="en-US" dirty="0" smtClean="0">
                <a:solidFill>
                  <a:srgbClr val="0000FF"/>
                </a:solidFill>
              </a:rPr>
              <a:t>MINUTES</a:t>
            </a:r>
          </a:p>
          <a:p>
            <a:endParaRPr lang="en-US" baseline="0" dirty="0" smtClean="0"/>
          </a:p>
          <a:p>
            <a:pPr algn="ctr" defTabSz="939233">
              <a:spcAft>
                <a:spcPts val="300"/>
              </a:spcAft>
              <a:defRPr/>
            </a:pPr>
            <a:r>
              <a:rPr lang="en-US" u="sng" dirty="0" smtClean="0"/>
              <a:t>FACILITATOR </a:t>
            </a:r>
          </a:p>
          <a:p>
            <a:pPr marL="171450" indent="-171450" defTabSz="939233">
              <a:buFont typeface="Arial" panose="020B0604020202020204" pitchFamily="34" charset="0"/>
              <a:buChar char="•"/>
              <a:defRPr/>
            </a:pPr>
            <a:r>
              <a:rPr lang="en-US" baseline="0" dirty="0" smtClean="0"/>
              <a:t>Paraphrase the Scenario Update.</a:t>
            </a:r>
            <a:r>
              <a:rPr lang="en-US" dirty="0" smtClean="0">
                <a:ea typeface="ＭＳ Ｐゴシック" pitchFamily="34" charset="-128"/>
              </a:rPr>
              <a:t> </a:t>
            </a:r>
          </a:p>
          <a:p>
            <a:pPr marL="171450" indent="-171450" defTabSz="939233">
              <a:buFont typeface="Arial" panose="020B0604020202020204" pitchFamily="34" charset="0"/>
              <a:buChar char="•"/>
              <a:defRPr/>
            </a:pPr>
            <a:r>
              <a:rPr lang="en-US" dirty="0" smtClean="0">
                <a:ea typeface="ＭＳ Ｐゴシック" pitchFamily="34" charset="-128"/>
              </a:rPr>
              <a:t>Be sure to note the time jump – several hours have passed since the previous slide – and that these are snapshots of Days 1 – 3.</a:t>
            </a:r>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28</a:t>
            </a:fld>
            <a:endParaRPr lang="en-US" dirty="0"/>
          </a:p>
        </p:txBody>
      </p:sp>
    </p:spTree>
    <p:extLst>
      <p:ext uri="{BB962C8B-B14F-4D97-AF65-F5344CB8AC3E}">
        <p14:creationId xmlns:p14="http://schemas.microsoft.com/office/powerpoint/2010/main" val="32508785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2-3 </a:t>
            </a:r>
            <a:r>
              <a:rPr lang="en-US" dirty="0" smtClean="0">
                <a:solidFill>
                  <a:srgbClr val="0000FF"/>
                </a:solidFill>
              </a:rPr>
              <a:t>MINUTES</a:t>
            </a:r>
          </a:p>
          <a:p>
            <a:pPr defTabSz="939233">
              <a:defRPr/>
            </a:pPr>
            <a:endParaRPr lang="en-US" baseline="0" dirty="0" smtClean="0"/>
          </a:p>
          <a:p>
            <a:pPr algn="ctr" defTabSz="939233">
              <a:spcAft>
                <a:spcPts val="300"/>
              </a:spcAft>
              <a:defRPr/>
            </a:pPr>
            <a:r>
              <a:rPr lang="en-US" u="sng" dirty="0" smtClean="0"/>
              <a:t>FACILITATOR</a:t>
            </a:r>
          </a:p>
          <a:p>
            <a:pPr marL="171450" indent="-171450" defTabSz="939233">
              <a:buFont typeface="Arial" panose="020B0604020202020204" pitchFamily="34" charset="0"/>
              <a:buChar char="•"/>
              <a:defRPr/>
            </a:pPr>
            <a:r>
              <a:rPr lang="en-US" baseline="0" dirty="0" smtClean="0"/>
              <a:t>Paraphrase the Key </a:t>
            </a:r>
            <a:r>
              <a:rPr lang="en-US" dirty="0" smtClean="0"/>
              <a:t>I</a:t>
            </a:r>
            <a:r>
              <a:rPr lang="en-US" baseline="0" dirty="0" smtClean="0"/>
              <a:t>ssues.</a:t>
            </a:r>
            <a:endParaRPr lang="en-US" b="1" baseline="0" dirty="0" smtClean="0"/>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29</a:t>
            </a:fld>
            <a:endParaRPr lang="en-US" dirty="0"/>
          </a:p>
        </p:txBody>
      </p:sp>
    </p:spTree>
    <p:extLst>
      <p:ext uri="{BB962C8B-B14F-4D97-AF65-F5344CB8AC3E}">
        <p14:creationId xmlns:p14="http://schemas.microsoft.com/office/powerpoint/2010/main" val="2243553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rPr>
              <a:t>SLIDE DURATION</a:t>
            </a:r>
            <a:r>
              <a:rPr lang="en-US" baseline="0" dirty="0" smtClean="0">
                <a:solidFill>
                  <a:srgbClr val="0000FF"/>
                </a:solidFill>
              </a:rPr>
              <a:t>: 5-8 </a:t>
            </a:r>
            <a:r>
              <a:rPr lang="en-US" dirty="0" smtClean="0">
                <a:solidFill>
                  <a:srgbClr val="0000FF"/>
                </a:solidFill>
              </a:rPr>
              <a:t>MINUTES</a:t>
            </a:r>
            <a:r>
              <a:rPr lang="en-US" baseline="0" dirty="0" smtClean="0">
                <a:solidFill>
                  <a:srgbClr val="0000FF"/>
                </a:solidFill>
              </a:rPr>
              <a:t> </a:t>
            </a:r>
            <a:r>
              <a:rPr lang="en-US" b="1" baseline="0" dirty="0" smtClean="0">
                <a:solidFill>
                  <a:srgbClr val="0000FF"/>
                </a:solidFill>
              </a:rPr>
              <a:t>(</a:t>
            </a:r>
            <a:r>
              <a:rPr lang="en-US" b="1" u="sng" baseline="0" dirty="0" smtClean="0">
                <a:solidFill>
                  <a:srgbClr val="0000FF"/>
                </a:solidFill>
              </a:rPr>
              <a:t>not</a:t>
            </a:r>
            <a:r>
              <a:rPr lang="en-US" b="1" baseline="0" dirty="0" smtClean="0">
                <a:solidFill>
                  <a:srgbClr val="0000FF"/>
                </a:solidFill>
              </a:rPr>
              <a:t> to exceed 10 MINUTES total)</a:t>
            </a:r>
          </a:p>
          <a:p>
            <a:endParaRPr lang="en-US" baseline="0" dirty="0" smtClean="0"/>
          </a:p>
          <a:p>
            <a:pPr algn="ctr"/>
            <a:r>
              <a:rPr lang="en-US" u="sng" dirty="0" smtClean="0">
                <a:solidFill>
                  <a:srgbClr val="FF0000"/>
                </a:solidFill>
              </a:rPr>
              <a:t>EDT</a:t>
            </a:r>
            <a:r>
              <a:rPr lang="en-US" dirty="0" smtClean="0">
                <a:solidFill>
                  <a:srgbClr val="FF0000"/>
                </a:solidFill>
              </a:rPr>
              <a:t> </a:t>
            </a:r>
          </a:p>
          <a:p>
            <a:r>
              <a:rPr lang="en-US" dirty="0" smtClean="0">
                <a:solidFill>
                  <a:srgbClr val="FF0000"/>
                </a:solidFill>
              </a:rPr>
              <a:t>Provide the Host and/or Lead Facilitator with a “Why are we here?” statement that references the exercise’s foundations in the America’s </a:t>
            </a:r>
            <a:r>
              <a:rPr lang="en-US" dirty="0" err="1" smtClean="0">
                <a:solidFill>
                  <a:srgbClr val="FF0000"/>
                </a:solidFill>
              </a:rPr>
              <a:t>PrepareAthon</a:t>
            </a:r>
            <a:r>
              <a:rPr lang="en-US" dirty="0" smtClean="0">
                <a:solidFill>
                  <a:srgbClr val="FF0000"/>
                </a:solidFill>
              </a:rPr>
              <a:t>! campaign, and, as appropriate, relates the day’s events to similar training/exercise activities  involving whole community partners.</a:t>
            </a:r>
          </a:p>
          <a:p>
            <a:endParaRPr lang="en-US" baseline="0" dirty="0" smtClean="0"/>
          </a:p>
          <a:p>
            <a:pPr algn="ctr">
              <a:spcAft>
                <a:spcPts val="300"/>
              </a:spcAft>
            </a:pPr>
            <a:r>
              <a:rPr lang="en-US" u="sng" dirty="0" smtClean="0">
                <a:ea typeface="ＭＳ Ｐゴシック" pitchFamily="34" charset="-128"/>
              </a:rPr>
              <a:t>FACILITATOR </a:t>
            </a:r>
          </a:p>
          <a:p>
            <a:pPr marL="171450" indent="-171450">
              <a:buFont typeface="Arial" panose="020B0604020202020204" pitchFamily="34" charset="0"/>
              <a:buChar char="•"/>
            </a:pPr>
            <a:r>
              <a:rPr lang="en-US" dirty="0" smtClean="0">
                <a:ea typeface="ＭＳ Ｐゴシック" pitchFamily="34" charset="-128"/>
              </a:rPr>
              <a:t>Offer a Welcome to all participants. </a:t>
            </a:r>
          </a:p>
          <a:p>
            <a:pPr marL="171450" indent="-171450">
              <a:buFont typeface="Arial" panose="020B0604020202020204" pitchFamily="34" charset="0"/>
              <a:buChar char="•"/>
            </a:pPr>
            <a:r>
              <a:rPr lang="en-US" dirty="0" smtClean="0">
                <a:ea typeface="ＭＳ Ｐゴシック" pitchFamily="34" charset="-128"/>
              </a:rPr>
              <a:t>Recognize the members of the Exercise Design Team and when referencing America’s </a:t>
            </a:r>
            <a:r>
              <a:rPr lang="en-US" dirty="0" err="1" smtClean="0">
                <a:ea typeface="ＭＳ Ｐゴシック" pitchFamily="34" charset="-128"/>
              </a:rPr>
              <a:t>PrepareAthon</a:t>
            </a:r>
            <a:r>
              <a:rPr lang="en-US" dirty="0" smtClean="0">
                <a:ea typeface="ＭＳ Ｐゴシック" pitchFamily="34" charset="-128"/>
              </a:rPr>
              <a:t>!, be sure to highlight the logo on the screen. </a:t>
            </a:r>
          </a:p>
          <a:p>
            <a:pPr marL="171450" indent="-171450">
              <a:buFont typeface="Arial" panose="020B0604020202020204" pitchFamily="34" charset="0"/>
              <a:buChar char="•"/>
            </a:pPr>
            <a:r>
              <a:rPr lang="en-US" dirty="0" smtClean="0">
                <a:ea typeface="ＭＳ Ｐゴシック" pitchFamily="34" charset="-128"/>
              </a:rPr>
              <a:t>Invite the Host and/or other senior representatives to introduce themselves, and depending on local culture/conditions, offer them the opportunity to make opening remarks. </a:t>
            </a:r>
          </a:p>
          <a:p>
            <a:pPr marL="171450" indent="-171450">
              <a:buFont typeface="Arial" panose="020B0604020202020204" pitchFamily="34" charset="0"/>
              <a:buChar char="•"/>
            </a:pPr>
            <a:r>
              <a:rPr lang="en-US" dirty="0" smtClean="0">
                <a:ea typeface="ＭＳ Ｐゴシック" pitchFamily="34" charset="-128"/>
              </a:rPr>
              <a:t>Conclude by inviting all other participants to share their name, title and organization, as well as asking them to complete their name tents (if applicable) and encouraging them to meet/interact with one another during the breaks.</a:t>
            </a:r>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3</a:t>
            </a:fld>
            <a:endParaRPr lang="en-US" dirty="0"/>
          </a:p>
        </p:txBody>
      </p:sp>
    </p:spTree>
    <p:extLst>
      <p:ext uri="{BB962C8B-B14F-4D97-AF65-F5344CB8AC3E}">
        <p14:creationId xmlns:p14="http://schemas.microsoft.com/office/powerpoint/2010/main" val="41194107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2-3 </a:t>
            </a:r>
            <a:r>
              <a:rPr lang="en-US" dirty="0" smtClean="0">
                <a:solidFill>
                  <a:srgbClr val="0000FF"/>
                </a:solidFill>
              </a:rPr>
              <a:t>MINUTES</a:t>
            </a:r>
          </a:p>
          <a:p>
            <a:pPr defTabSz="939233">
              <a:defRPr/>
            </a:pPr>
            <a:endParaRPr lang="en-US" baseline="0" dirty="0" smtClean="0"/>
          </a:p>
          <a:p>
            <a:pPr algn="ctr" defTabSz="939233">
              <a:spcAft>
                <a:spcPts val="300"/>
              </a:spcAft>
              <a:defRPr/>
            </a:pPr>
            <a:r>
              <a:rPr lang="en-US" u="sng" dirty="0" smtClean="0"/>
              <a:t>FACILITATOR</a:t>
            </a:r>
          </a:p>
          <a:p>
            <a:pPr marL="171450" indent="-171450" defTabSz="939233">
              <a:buFont typeface="Arial" panose="020B0604020202020204" pitchFamily="34" charset="0"/>
              <a:buChar char="•"/>
              <a:defRPr/>
            </a:pPr>
            <a:r>
              <a:rPr lang="en-US" baseline="0" dirty="0" smtClean="0"/>
              <a:t>Paraphrase the Key </a:t>
            </a:r>
            <a:r>
              <a:rPr lang="en-US" dirty="0" smtClean="0"/>
              <a:t>I</a:t>
            </a:r>
            <a:r>
              <a:rPr lang="en-US" baseline="0" dirty="0" smtClean="0"/>
              <a:t>ssues.</a:t>
            </a:r>
            <a:endParaRPr lang="en-US" b="1" baseline="0" dirty="0" smtClean="0"/>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30</a:t>
            </a:fld>
            <a:endParaRPr lang="en-US" dirty="0"/>
          </a:p>
        </p:txBody>
      </p:sp>
    </p:spTree>
    <p:extLst>
      <p:ext uri="{BB962C8B-B14F-4D97-AF65-F5344CB8AC3E}">
        <p14:creationId xmlns:p14="http://schemas.microsoft.com/office/powerpoint/2010/main" val="19897503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10-15 </a:t>
            </a:r>
            <a:r>
              <a:rPr lang="en-US" dirty="0" smtClean="0">
                <a:solidFill>
                  <a:srgbClr val="0000FF"/>
                </a:solidFill>
              </a:rPr>
              <a:t>MINUTES</a:t>
            </a:r>
          </a:p>
          <a:p>
            <a:pPr defTabSz="939233">
              <a:defRPr/>
            </a:pPr>
            <a:endParaRPr lang="en-US" baseline="0" dirty="0" smtClean="0"/>
          </a:p>
          <a:p>
            <a:pPr algn="ctr" defTabSz="939233">
              <a:spcAft>
                <a:spcPts val="300"/>
              </a:spcAft>
              <a:defRPr/>
            </a:pPr>
            <a:r>
              <a:rPr lang="en-US" u="sng" dirty="0" smtClean="0"/>
              <a:t>FACILITATOR</a:t>
            </a:r>
          </a:p>
          <a:p>
            <a:pPr marL="171450" indent="-171450" defTabSz="939233">
              <a:buFont typeface="Arial" panose="020B0604020202020204" pitchFamily="34" charset="0"/>
              <a:buChar char="•"/>
              <a:defRPr/>
            </a:pPr>
            <a:r>
              <a:rPr lang="en-US" baseline="0" dirty="0" smtClean="0"/>
              <a:t>Paraphrase the Discussion </a:t>
            </a:r>
            <a:r>
              <a:rPr lang="en-US" dirty="0" smtClean="0"/>
              <a:t>P</a:t>
            </a:r>
            <a:r>
              <a:rPr lang="en-US" baseline="0" dirty="0" smtClean="0"/>
              <a:t>oints.</a:t>
            </a:r>
            <a:endParaRPr lang="en-US" dirty="0" smtClean="0">
              <a:ea typeface="ＭＳ Ｐゴシック" pitchFamily="34" charset="-128"/>
            </a:endParaRPr>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31</a:t>
            </a:fld>
            <a:endParaRPr lang="en-US" dirty="0"/>
          </a:p>
        </p:txBody>
      </p:sp>
    </p:spTree>
    <p:extLst>
      <p:ext uri="{BB962C8B-B14F-4D97-AF65-F5344CB8AC3E}">
        <p14:creationId xmlns:p14="http://schemas.microsoft.com/office/powerpoint/2010/main" val="10490990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10-15 </a:t>
            </a:r>
            <a:r>
              <a:rPr lang="en-US" dirty="0" smtClean="0">
                <a:solidFill>
                  <a:srgbClr val="0000FF"/>
                </a:solidFill>
              </a:rPr>
              <a:t>MINUTES</a:t>
            </a:r>
          </a:p>
          <a:p>
            <a:pPr defTabSz="939233">
              <a:defRPr/>
            </a:pPr>
            <a:endParaRPr lang="en-US" baseline="0" dirty="0" smtClean="0"/>
          </a:p>
          <a:p>
            <a:pPr algn="ctr" defTabSz="939233">
              <a:spcAft>
                <a:spcPts val="300"/>
              </a:spcAft>
              <a:defRPr/>
            </a:pPr>
            <a:r>
              <a:rPr lang="en-US" u="sng" baseline="0" dirty="0" smtClean="0"/>
              <a:t>FACILITATOR</a:t>
            </a:r>
            <a:r>
              <a:rPr lang="en-US" baseline="0" dirty="0" smtClean="0"/>
              <a:t> </a:t>
            </a:r>
          </a:p>
          <a:p>
            <a:pPr marL="171450" indent="-171450" defTabSz="939233">
              <a:buFont typeface="Arial" panose="020B0604020202020204" pitchFamily="34" charset="0"/>
              <a:buChar char="•"/>
              <a:defRPr/>
            </a:pPr>
            <a:r>
              <a:rPr lang="en-US" baseline="0" dirty="0" smtClean="0"/>
              <a:t>Paraphrase the Discussion </a:t>
            </a:r>
            <a:r>
              <a:rPr lang="en-US" dirty="0" smtClean="0"/>
              <a:t>P</a:t>
            </a:r>
            <a:r>
              <a:rPr lang="en-US" baseline="0" dirty="0" smtClean="0"/>
              <a:t>oints.</a:t>
            </a:r>
            <a:r>
              <a:rPr lang="en-US" dirty="0" smtClean="0"/>
              <a:t> </a:t>
            </a:r>
          </a:p>
          <a:p>
            <a:pPr marL="171450" indent="-171450" defTabSz="939233">
              <a:buFont typeface="Arial" panose="020B0604020202020204" pitchFamily="34" charset="0"/>
              <a:buChar char="•"/>
              <a:defRPr/>
            </a:pPr>
            <a:r>
              <a:rPr lang="en-US" dirty="0" smtClean="0"/>
              <a:t>The last question will allow the participants to discuss </a:t>
            </a:r>
            <a:r>
              <a:rPr lang="en-US" dirty="0" smtClean="0">
                <a:ea typeface="ＭＳ Ｐゴシック" pitchFamily="34" charset="-128"/>
              </a:rPr>
              <a:t>a </a:t>
            </a:r>
            <a:r>
              <a:rPr lang="en-US" dirty="0" smtClean="0">
                <a:cs typeface="Arial" panose="020B0604020202020204" pitchFamily="34" charset="0"/>
              </a:rPr>
              <a:t>myriad potential issues, including security, shortage of staff and food supplies, access to persons with functional needs, providing mental health services, etc.</a:t>
            </a:r>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32</a:t>
            </a:fld>
            <a:endParaRPr lang="en-US" dirty="0"/>
          </a:p>
        </p:txBody>
      </p:sp>
    </p:spTree>
    <p:extLst>
      <p:ext uri="{BB962C8B-B14F-4D97-AF65-F5344CB8AC3E}">
        <p14:creationId xmlns:p14="http://schemas.microsoft.com/office/powerpoint/2010/main" val="8006489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10-15 </a:t>
            </a:r>
            <a:r>
              <a:rPr lang="en-US" dirty="0" smtClean="0">
                <a:solidFill>
                  <a:srgbClr val="0000FF"/>
                </a:solidFill>
              </a:rPr>
              <a:t>MINUTES</a:t>
            </a:r>
          </a:p>
          <a:p>
            <a:pPr defTabSz="939233">
              <a:defRPr/>
            </a:pPr>
            <a:endParaRPr lang="en-US" baseline="0" dirty="0" smtClean="0"/>
          </a:p>
          <a:p>
            <a:pPr algn="ctr" defTabSz="939233">
              <a:spcAft>
                <a:spcPts val="300"/>
              </a:spcAft>
              <a:defRPr/>
            </a:pPr>
            <a:r>
              <a:rPr lang="en-US" u="sng" baseline="0" dirty="0" smtClean="0"/>
              <a:t>FACILITATOR</a:t>
            </a:r>
            <a:endParaRPr lang="en-US" baseline="0" dirty="0" smtClean="0"/>
          </a:p>
          <a:p>
            <a:pPr marL="171450" indent="-171450" defTabSz="939233">
              <a:buFont typeface="Arial" panose="020B0604020202020204" pitchFamily="34" charset="0"/>
              <a:buChar char="•"/>
              <a:defRPr/>
            </a:pPr>
            <a:r>
              <a:rPr lang="en-US" baseline="0" dirty="0" smtClean="0"/>
              <a:t>Paraphrase the Discussion </a:t>
            </a:r>
            <a:r>
              <a:rPr lang="en-US" dirty="0" smtClean="0"/>
              <a:t>P</a:t>
            </a:r>
            <a:r>
              <a:rPr lang="en-US" baseline="0" dirty="0" smtClean="0"/>
              <a:t>oints. </a:t>
            </a:r>
          </a:p>
          <a:p>
            <a:pPr marL="171450" indent="-171450" defTabSz="939233">
              <a:buFont typeface="Arial" panose="020B0604020202020204" pitchFamily="34" charset="0"/>
              <a:buChar char="•"/>
              <a:defRPr/>
            </a:pPr>
            <a:r>
              <a:rPr lang="en-US" baseline="0" dirty="0" smtClean="0"/>
              <a:t>There is the option to link the first question to earlier discussions</a:t>
            </a:r>
            <a:r>
              <a:rPr lang="en-US" dirty="0" smtClean="0"/>
              <a:t> regarding tornado impacts to critical facilities, including potable water treatment facilities, sewage systems and wastewater treatment facilities.</a:t>
            </a:r>
            <a:endParaRPr lang="en-US" baseline="0" dirty="0" smtClean="0">
              <a:ea typeface="ＭＳ Ｐゴシック" pitchFamily="34" charset="-128"/>
            </a:endParaRPr>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33</a:t>
            </a:fld>
            <a:endParaRPr lang="en-US" dirty="0"/>
          </a:p>
        </p:txBody>
      </p:sp>
    </p:spTree>
    <p:extLst>
      <p:ext uri="{BB962C8B-B14F-4D97-AF65-F5344CB8AC3E}">
        <p14:creationId xmlns:p14="http://schemas.microsoft.com/office/powerpoint/2010/main" val="29724735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5-10 </a:t>
            </a:r>
            <a:r>
              <a:rPr lang="en-US" dirty="0" smtClean="0">
                <a:solidFill>
                  <a:srgbClr val="0000FF"/>
                </a:solidFill>
              </a:rPr>
              <a:t>MINUTES</a:t>
            </a:r>
          </a:p>
          <a:p>
            <a:pPr defTabSz="939233">
              <a:defRPr/>
            </a:pPr>
            <a:endParaRPr lang="en-US" baseline="0" dirty="0" smtClean="0"/>
          </a:p>
          <a:p>
            <a:pPr algn="ctr" defTabSz="939233">
              <a:spcAft>
                <a:spcPts val="300"/>
              </a:spcAft>
              <a:defRPr/>
            </a:pPr>
            <a:r>
              <a:rPr lang="en-US" u="sng" baseline="0" dirty="0" smtClean="0"/>
              <a:t>FACILITATOR</a:t>
            </a:r>
            <a:endParaRPr lang="en-US" baseline="0" dirty="0" smtClean="0"/>
          </a:p>
          <a:p>
            <a:pPr marL="171450" indent="-171450" defTabSz="939233">
              <a:buFont typeface="Arial" panose="020B0604020202020204" pitchFamily="34" charset="0"/>
              <a:buChar char="•"/>
              <a:defRPr/>
            </a:pPr>
            <a:r>
              <a:rPr lang="en-US" baseline="0" dirty="0" smtClean="0"/>
              <a:t>Paraphrase the </a:t>
            </a:r>
            <a:r>
              <a:rPr lang="en-US" dirty="0" smtClean="0"/>
              <a:t>D</a:t>
            </a:r>
            <a:r>
              <a:rPr lang="en-US" baseline="0" dirty="0" smtClean="0"/>
              <a:t>iscussion </a:t>
            </a:r>
            <a:r>
              <a:rPr lang="en-US" dirty="0" smtClean="0"/>
              <a:t>P</a:t>
            </a:r>
            <a:r>
              <a:rPr lang="en-US" baseline="0" dirty="0" smtClean="0"/>
              <a:t>oints</a:t>
            </a:r>
            <a:r>
              <a:rPr lang="en-US" dirty="0" smtClean="0"/>
              <a:t>. </a:t>
            </a:r>
          </a:p>
          <a:p>
            <a:pPr marL="171450" indent="-171450" defTabSz="939233">
              <a:buFont typeface="Arial" panose="020B0604020202020204" pitchFamily="34" charset="0"/>
              <a:buChar char="•"/>
              <a:defRPr/>
            </a:pPr>
            <a:r>
              <a:rPr lang="en-US" dirty="0" smtClean="0"/>
              <a:t>As with the preceding slide, there is the option to link the first question to earlier discussions regarding tornado impacts to critical facilities, including potable water treatment facilities, sewage systems and wastewater treatment facilities.</a:t>
            </a:r>
            <a:endParaRPr lang="en-US" dirty="0" smtClean="0">
              <a:ea typeface="ＭＳ Ｐゴシック" pitchFamily="34" charset="-128"/>
            </a:endParaRPr>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34</a:t>
            </a:fld>
            <a:endParaRPr lang="en-US" dirty="0"/>
          </a:p>
        </p:txBody>
      </p:sp>
    </p:spTree>
    <p:extLst>
      <p:ext uri="{BB962C8B-B14F-4D97-AF65-F5344CB8AC3E}">
        <p14:creationId xmlns:p14="http://schemas.microsoft.com/office/powerpoint/2010/main" val="36509146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rPr>
              <a:t>: 3 MINUTES</a:t>
            </a:r>
          </a:p>
          <a:p>
            <a:pPr defTabSz="939233">
              <a:defRPr/>
            </a:pPr>
            <a:endParaRPr lang="en-US" dirty="0" smtClean="0"/>
          </a:p>
          <a:p>
            <a:pPr algn="ctr" defTabSz="914242">
              <a:spcAft>
                <a:spcPts val="300"/>
              </a:spcAft>
              <a:defRPr/>
            </a:pPr>
            <a:r>
              <a:rPr lang="en-US" u="sng" dirty="0" smtClean="0">
                <a:ea typeface="ＭＳ Ｐゴシック" pitchFamily="34" charset="-128"/>
              </a:rPr>
              <a:t>FACILITATOR</a:t>
            </a:r>
            <a:endParaRPr lang="en-US" dirty="0" smtClean="0">
              <a:ea typeface="ＭＳ Ｐゴシック" pitchFamily="34" charset="-128"/>
            </a:endParaRPr>
          </a:p>
          <a:p>
            <a:pPr marL="171450" indent="-171450" defTabSz="914242">
              <a:buFont typeface="Arial" panose="020B0604020202020204" pitchFamily="34" charset="0"/>
              <a:buChar char="•"/>
              <a:defRPr/>
            </a:pPr>
            <a:r>
              <a:rPr lang="en-US" dirty="0" smtClean="0">
                <a:ea typeface="ＭＳ Ｐゴシック" pitchFamily="34" charset="-128"/>
              </a:rPr>
              <a:t>Direct the participants that they will now have </a:t>
            </a:r>
            <a:r>
              <a:rPr lang="en-US" b="1" u="sng" dirty="0" smtClean="0">
                <a:solidFill>
                  <a:srgbClr val="0000FF"/>
                </a:solidFill>
                <a:ea typeface="ＭＳ Ｐゴシック" pitchFamily="34" charset="-128"/>
              </a:rPr>
              <a:t>3 </a:t>
            </a:r>
            <a:r>
              <a:rPr lang="en-US" b="1" u="sng" dirty="0" smtClean="0">
                <a:solidFill>
                  <a:srgbClr val="0000FF"/>
                </a:solidFill>
                <a:ea typeface="ＭＳ Ｐゴシック" pitchFamily="34" charset="-128"/>
              </a:rPr>
              <a:t>minutes</a:t>
            </a:r>
            <a:r>
              <a:rPr lang="en-US" dirty="0" smtClean="0">
                <a:solidFill>
                  <a:srgbClr val="0000FF"/>
                </a:solidFill>
                <a:ea typeface="ＭＳ Ｐゴシック" pitchFamily="34" charset="-128"/>
              </a:rPr>
              <a:t> </a:t>
            </a:r>
            <a:r>
              <a:rPr lang="en-US" dirty="0" smtClean="0">
                <a:ea typeface="ＭＳ Ｐゴシック" pitchFamily="34" charset="-128"/>
              </a:rPr>
              <a:t>to read the </a:t>
            </a:r>
            <a:r>
              <a:rPr lang="en-US" b="1" dirty="0" smtClean="0">
                <a:ea typeface="ＭＳ Ｐゴシック" pitchFamily="34" charset="-128"/>
              </a:rPr>
              <a:t>Module 3, Scenario Update #2</a:t>
            </a:r>
            <a:r>
              <a:rPr lang="en-US" dirty="0" smtClean="0">
                <a:ea typeface="ＭＳ Ｐゴシック" pitchFamily="34" charset="-128"/>
              </a:rPr>
              <a:t> in the </a:t>
            </a:r>
            <a:r>
              <a:rPr lang="en-US" dirty="0" smtClean="0"/>
              <a:t>Situation Manual (</a:t>
            </a:r>
            <a:r>
              <a:rPr lang="en-US" dirty="0" err="1" smtClean="0"/>
              <a:t>SitMan</a:t>
            </a:r>
            <a:r>
              <a:rPr lang="en-US" dirty="0" smtClean="0"/>
              <a:t>) (a.k.a. Player Handbook). </a:t>
            </a:r>
          </a:p>
          <a:p>
            <a:pPr marL="171450" indent="-171450" defTabSz="914242">
              <a:buFont typeface="Arial" panose="020B0604020202020204" pitchFamily="34" charset="0"/>
              <a:buChar char="•"/>
              <a:defRPr/>
            </a:pPr>
            <a:r>
              <a:rPr lang="en-US" dirty="0" smtClean="0"/>
              <a:t>After </a:t>
            </a:r>
            <a:r>
              <a:rPr lang="en-US" b="1" u="sng" dirty="0" smtClean="0">
                <a:solidFill>
                  <a:srgbClr val="0000FF"/>
                </a:solidFill>
              </a:rPr>
              <a:t>3 </a:t>
            </a:r>
            <a:r>
              <a:rPr lang="en-US" b="1" u="sng" dirty="0" smtClean="0">
                <a:solidFill>
                  <a:srgbClr val="0000FF"/>
                </a:solidFill>
              </a:rPr>
              <a:t>minutes</a:t>
            </a:r>
            <a:r>
              <a:rPr lang="en-US" dirty="0" smtClean="0"/>
              <a:t>, announce that you will now provide a summary highlighting key elements of the scenario update.]</a:t>
            </a:r>
          </a:p>
          <a:p>
            <a:pPr defTabSz="914242">
              <a:defRP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35</a:t>
            </a:fld>
            <a:endParaRPr lang="en-US" dirty="0"/>
          </a:p>
        </p:txBody>
      </p:sp>
    </p:spTree>
    <p:extLst>
      <p:ext uri="{BB962C8B-B14F-4D97-AF65-F5344CB8AC3E}">
        <p14:creationId xmlns:p14="http://schemas.microsoft.com/office/powerpoint/2010/main" val="34577812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2-3 </a:t>
            </a:r>
            <a:r>
              <a:rPr lang="en-US" dirty="0">
                <a:solidFill>
                  <a:srgbClr val="0000FF"/>
                </a:solidFill>
              </a:rPr>
              <a:t>MINUTES</a:t>
            </a:r>
          </a:p>
          <a:p>
            <a:endParaRPr lang="en-US" dirty="0"/>
          </a:p>
          <a:p>
            <a:pPr algn="ctr" defTabSz="933034">
              <a:spcAft>
                <a:spcPts val="298"/>
              </a:spcAft>
              <a:defRPr/>
            </a:pPr>
            <a:r>
              <a:rPr lang="en-US" u="sng" dirty="0" smtClean="0"/>
              <a:t>FACILITATOR</a:t>
            </a:r>
            <a:r>
              <a:rPr lang="en-US" dirty="0" smtClean="0"/>
              <a:t> </a:t>
            </a:r>
          </a:p>
          <a:p>
            <a:pPr marL="170318" indent="-170318" defTabSz="933034">
              <a:buFont typeface="Arial" panose="020B0604020202020204" pitchFamily="34" charset="0"/>
              <a:buChar char="•"/>
              <a:defRPr/>
            </a:pPr>
            <a:r>
              <a:rPr lang="en-US" dirty="0" smtClean="0"/>
              <a:t>Paraphrase </a:t>
            </a:r>
            <a:r>
              <a:rPr lang="en-US" dirty="0"/>
              <a:t>the Scenario Update.</a:t>
            </a:r>
            <a:r>
              <a:rPr lang="en-US" dirty="0">
                <a:ea typeface="ＭＳ Ｐゴシック" pitchFamily="34" charset="-128"/>
              </a:rPr>
              <a:t> </a:t>
            </a:r>
            <a:endParaRPr lang="en-US" dirty="0" smtClean="0">
              <a:ea typeface="ＭＳ Ｐゴシック" pitchFamily="34" charset="-128"/>
            </a:endParaRPr>
          </a:p>
          <a:p>
            <a:pPr marL="170318" indent="-170318" defTabSz="933034">
              <a:buFont typeface="Arial" panose="020B0604020202020204" pitchFamily="34" charset="0"/>
              <a:buChar char="•"/>
              <a:defRPr/>
            </a:pPr>
            <a:r>
              <a:rPr lang="en-US" dirty="0" smtClean="0">
                <a:ea typeface="ＭＳ Ｐゴシック" pitchFamily="34" charset="-128"/>
              </a:rPr>
              <a:t>Be </a:t>
            </a:r>
            <a:r>
              <a:rPr lang="en-US" dirty="0">
                <a:ea typeface="ＭＳ Ｐゴシック" pitchFamily="34" charset="-128"/>
              </a:rPr>
              <a:t>sure to note the time jump – several </a:t>
            </a:r>
            <a:r>
              <a:rPr lang="en-US" dirty="0" smtClean="0">
                <a:ea typeface="ＭＳ Ｐゴシック" pitchFamily="34" charset="-128"/>
              </a:rPr>
              <a:t>days </a:t>
            </a:r>
            <a:r>
              <a:rPr lang="en-US" dirty="0">
                <a:ea typeface="ＭＳ Ｐゴシック" pitchFamily="34" charset="-128"/>
              </a:rPr>
              <a:t>have passed since </a:t>
            </a:r>
            <a:r>
              <a:rPr lang="en-US" dirty="0" smtClean="0">
                <a:ea typeface="ＭＳ Ｐゴシック" pitchFamily="34" charset="-128"/>
              </a:rPr>
              <a:t>end of Scenario Update #1 – </a:t>
            </a:r>
            <a:r>
              <a:rPr lang="en-US" dirty="0">
                <a:ea typeface="ＭＳ Ｐゴシック" pitchFamily="34" charset="-128"/>
              </a:rPr>
              <a:t>and that this is a snapshot on </a:t>
            </a:r>
            <a:r>
              <a:rPr lang="en-US" dirty="0" smtClean="0">
                <a:ea typeface="ＭＳ Ｐゴシック" pitchFamily="34" charset="-128"/>
              </a:rPr>
              <a:t>Day 22. Also note that the Day 22 update continues on the following slide.</a:t>
            </a:r>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t>36</a:t>
            </a:fld>
            <a:endParaRPr lang="en-US" dirty="0"/>
          </a:p>
        </p:txBody>
      </p:sp>
    </p:spTree>
    <p:extLst>
      <p:ext uri="{BB962C8B-B14F-4D97-AF65-F5344CB8AC3E}">
        <p14:creationId xmlns:p14="http://schemas.microsoft.com/office/powerpoint/2010/main" val="9832045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2-3 </a:t>
            </a:r>
            <a:r>
              <a:rPr lang="en-US" dirty="0">
                <a:solidFill>
                  <a:srgbClr val="0000FF"/>
                </a:solidFill>
              </a:rPr>
              <a:t>MINUTES</a:t>
            </a:r>
          </a:p>
          <a:p>
            <a:endParaRPr lang="en-US" baseline="0" dirty="0" smtClean="0"/>
          </a:p>
          <a:p>
            <a:pPr algn="ctr" defTabSz="933034">
              <a:spcAft>
                <a:spcPts val="298"/>
              </a:spcAft>
              <a:defRPr/>
            </a:pPr>
            <a:r>
              <a:rPr lang="en-US" u="sng" baseline="0" dirty="0" smtClean="0"/>
              <a:t>FACILITATOR</a:t>
            </a:r>
            <a:r>
              <a:rPr lang="en-US" baseline="0" dirty="0" smtClean="0"/>
              <a:t> </a:t>
            </a:r>
          </a:p>
          <a:p>
            <a:pPr marL="170318" indent="-170318" defTabSz="933034">
              <a:buFont typeface="Arial" panose="020B0604020202020204" pitchFamily="34" charset="0"/>
              <a:buChar char="•"/>
              <a:defRPr/>
            </a:pPr>
            <a:r>
              <a:rPr lang="en-US" baseline="0" dirty="0" smtClean="0"/>
              <a:t>Paraphrase the Scenario </a:t>
            </a:r>
            <a:r>
              <a:rPr lang="en-US" dirty="0"/>
              <a:t>U</a:t>
            </a:r>
            <a:r>
              <a:rPr lang="en-US" baseline="0" dirty="0" smtClean="0"/>
              <a:t>pdate</a:t>
            </a:r>
            <a:r>
              <a:rPr lang="en-US" dirty="0" smtClean="0"/>
              <a:t>.</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A8C26F9A-E183-4F61-8B4C-CDA6371F6354}" type="slidenum">
              <a:rPr lang="en-US" smtClean="0"/>
              <a:t>37</a:t>
            </a:fld>
            <a:endParaRPr lang="en-US" dirty="0"/>
          </a:p>
        </p:txBody>
      </p:sp>
    </p:spTree>
    <p:extLst>
      <p:ext uri="{BB962C8B-B14F-4D97-AF65-F5344CB8AC3E}">
        <p14:creationId xmlns:p14="http://schemas.microsoft.com/office/powerpoint/2010/main" val="9832045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2-3 </a:t>
            </a:r>
            <a:r>
              <a:rPr lang="en-US" dirty="0">
                <a:solidFill>
                  <a:srgbClr val="0000FF"/>
                </a:solidFill>
              </a:rPr>
              <a:t>MINUTES</a:t>
            </a:r>
          </a:p>
          <a:p>
            <a:endParaRPr lang="en-US" baseline="0" dirty="0" smtClean="0"/>
          </a:p>
          <a:p>
            <a:pPr algn="ctr" defTabSz="933034">
              <a:spcAft>
                <a:spcPts val="298"/>
              </a:spcAft>
              <a:defRPr/>
            </a:pPr>
            <a:r>
              <a:rPr lang="en-US" u="sng" baseline="0" dirty="0" smtClean="0"/>
              <a:t>FACILITATOR</a:t>
            </a:r>
            <a:endParaRPr lang="en-US" baseline="0" dirty="0" smtClean="0"/>
          </a:p>
          <a:p>
            <a:pPr marL="170318" indent="-170318" defTabSz="933034">
              <a:buFont typeface="Arial" panose="020B0604020202020204" pitchFamily="34" charset="0"/>
              <a:buChar char="•"/>
              <a:defRPr/>
            </a:pPr>
            <a:r>
              <a:rPr lang="en-US" baseline="0" dirty="0" smtClean="0"/>
              <a:t>Paraphrase the Key </a:t>
            </a:r>
            <a:r>
              <a:rPr lang="en-US" dirty="0"/>
              <a:t>I</a:t>
            </a:r>
            <a:r>
              <a:rPr lang="en-US" baseline="0" dirty="0" smtClean="0"/>
              <a:t>ssues.</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A8C26F9A-E183-4F61-8B4C-CDA6371F6354}" type="slidenum">
              <a:rPr lang="en-US" smtClean="0"/>
              <a:t>38</a:t>
            </a:fld>
            <a:endParaRPr lang="en-US" dirty="0"/>
          </a:p>
        </p:txBody>
      </p:sp>
    </p:spTree>
    <p:extLst>
      <p:ext uri="{BB962C8B-B14F-4D97-AF65-F5344CB8AC3E}">
        <p14:creationId xmlns:p14="http://schemas.microsoft.com/office/powerpoint/2010/main" val="35817131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baseline="0" dirty="0" smtClean="0">
                <a:solidFill>
                  <a:srgbClr val="0000FF"/>
                </a:solidFill>
              </a:rPr>
              <a:t>: 5-10 </a:t>
            </a:r>
            <a:r>
              <a:rPr lang="en-US" dirty="0">
                <a:solidFill>
                  <a:srgbClr val="0000FF"/>
                </a:solidFill>
              </a:rPr>
              <a:t>MINUTES</a:t>
            </a:r>
          </a:p>
          <a:p>
            <a:pPr defTabSz="933034">
              <a:defRPr/>
            </a:pPr>
            <a:endParaRPr lang="en-US" baseline="0" dirty="0" smtClean="0"/>
          </a:p>
          <a:p>
            <a:pPr algn="ctr" defTabSz="933034">
              <a:spcAft>
                <a:spcPts val="298"/>
              </a:spcAft>
              <a:defRPr/>
            </a:pPr>
            <a:r>
              <a:rPr lang="en-US" u="sng" dirty="0" smtClean="0"/>
              <a:t>FACILITATOR</a:t>
            </a:r>
            <a:r>
              <a:rPr lang="en-US" dirty="0" smtClean="0"/>
              <a:t> </a:t>
            </a:r>
          </a:p>
          <a:p>
            <a:pPr marL="170318" indent="-170318" defTabSz="933034">
              <a:buFont typeface="Arial" panose="020B0604020202020204" pitchFamily="34" charset="0"/>
              <a:buChar char="•"/>
              <a:defRPr/>
            </a:pPr>
            <a:r>
              <a:rPr lang="en-US" dirty="0" smtClean="0"/>
              <a:t>Paraphrase </a:t>
            </a:r>
            <a:r>
              <a:rPr lang="en-US" dirty="0"/>
              <a:t>the Discussion Points</a:t>
            </a:r>
            <a:r>
              <a:rPr lang="en-US" dirty="0" smtClean="0"/>
              <a:t>.</a:t>
            </a:r>
            <a:endParaRPr lang="en-US" dirty="0">
              <a:ea typeface="ＭＳ Ｐゴシック" pitchFamily="34" charset="-128"/>
            </a:endParaRPr>
          </a:p>
          <a:p>
            <a:pPr defTabSz="933034">
              <a:defRPr/>
            </a:pPr>
            <a:endParaRPr lang="en-US" dirty="0"/>
          </a:p>
          <a:p>
            <a:pPr algn="ctr" defTabSz="933034">
              <a:spcAft>
                <a:spcPts val="298"/>
              </a:spcAft>
              <a:defRPr/>
            </a:pPr>
            <a:r>
              <a:rPr lang="en-US" b="1" u="sng" dirty="0"/>
              <a:t>SPECIAL FACILITATOR </a:t>
            </a:r>
            <a:r>
              <a:rPr lang="en-US" b="1" u="sng" dirty="0" smtClean="0"/>
              <a:t>GUIDANCE</a:t>
            </a:r>
            <a:r>
              <a:rPr lang="en-US" dirty="0" smtClean="0"/>
              <a:t> </a:t>
            </a:r>
          </a:p>
          <a:p>
            <a:pPr marL="170318" indent="-170318" defTabSz="933034">
              <a:buFont typeface="Arial" panose="020B0604020202020204" pitchFamily="34" charset="0"/>
              <a:buChar char="•"/>
              <a:defRPr/>
            </a:pPr>
            <a:r>
              <a:rPr lang="en-US" dirty="0" smtClean="0"/>
              <a:t>This </a:t>
            </a:r>
            <a:r>
              <a:rPr lang="en-US" dirty="0"/>
              <a:t>discussion in this Module is designed to </a:t>
            </a:r>
            <a:r>
              <a:rPr lang="en-US" b="1" u="sng" dirty="0"/>
              <a:t>create a vision</a:t>
            </a:r>
            <a:r>
              <a:rPr lang="en-US" dirty="0"/>
              <a:t> for rebuilding and recovery over the long-term. </a:t>
            </a:r>
            <a:endParaRPr lang="en-US" dirty="0" smtClean="0"/>
          </a:p>
          <a:p>
            <a:pPr marL="170318" indent="-170318" defTabSz="933034">
              <a:buFont typeface="Arial" panose="020B0604020202020204" pitchFamily="34" charset="0"/>
              <a:buChar char="•"/>
              <a:defRPr/>
            </a:pPr>
            <a:r>
              <a:rPr lang="en-US" dirty="0" smtClean="0"/>
              <a:t>Critical </a:t>
            </a:r>
            <a:r>
              <a:rPr lang="en-US" dirty="0"/>
              <a:t>thinking is essential to generating a successful discussion, and by extension, a successful vision. </a:t>
            </a:r>
            <a:endParaRPr lang="en-US" dirty="0" smtClean="0"/>
          </a:p>
          <a:p>
            <a:pPr marL="170318" indent="-170318" defTabSz="933034">
              <a:buFont typeface="Arial" panose="020B0604020202020204" pitchFamily="34" charset="0"/>
              <a:buChar char="•"/>
              <a:defRPr/>
            </a:pPr>
            <a:r>
              <a:rPr lang="en-US" dirty="0" smtClean="0"/>
              <a:t>Do </a:t>
            </a:r>
            <a:r>
              <a:rPr lang="en-US" dirty="0"/>
              <a:t>not rush participants. </a:t>
            </a:r>
            <a:endParaRPr lang="en-US" dirty="0" smtClean="0"/>
          </a:p>
          <a:p>
            <a:pPr marL="170318" indent="-170318" defTabSz="933034">
              <a:buFont typeface="Arial" panose="020B0604020202020204" pitchFamily="34" charset="0"/>
              <a:buChar char="•"/>
              <a:defRPr/>
            </a:pPr>
            <a:r>
              <a:rPr lang="en-US" dirty="0" smtClean="0"/>
              <a:t>Let </a:t>
            </a:r>
            <a:r>
              <a:rPr lang="en-US" dirty="0"/>
              <a:t>them think about what it would look like to organize and manage the recovery process</a:t>
            </a:r>
            <a:r>
              <a:rPr lang="en-US" dirty="0" smtClean="0"/>
              <a:t>.</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A8C26F9A-E183-4F61-8B4C-CDA6371F6354}" type="slidenum">
              <a:rPr lang="en-US" smtClean="0"/>
              <a:t>39</a:t>
            </a:fld>
            <a:endParaRPr lang="en-US" dirty="0"/>
          </a:p>
        </p:txBody>
      </p:sp>
    </p:spTree>
    <p:extLst>
      <p:ext uri="{BB962C8B-B14F-4D97-AF65-F5344CB8AC3E}">
        <p14:creationId xmlns:p14="http://schemas.microsoft.com/office/powerpoint/2010/main" val="3581713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rPr>
              <a:t>SLIDE DURATION</a:t>
            </a:r>
            <a:r>
              <a:rPr lang="en-US" baseline="0" dirty="0" smtClean="0">
                <a:solidFill>
                  <a:srgbClr val="0000FF"/>
                </a:solidFill>
              </a:rPr>
              <a:t>: 1-2 </a:t>
            </a:r>
            <a:r>
              <a:rPr lang="en-US" dirty="0" smtClean="0">
                <a:solidFill>
                  <a:srgbClr val="0000FF"/>
                </a:solidFill>
              </a:rPr>
              <a:t>MINUTES</a:t>
            </a:r>
          </a:p>
          <a:p>
            <a:endParaRPr lang="en-US" baseline="0" dirty="0" smtClean="0"/>
          </a:p>
          <a:p>
            <a:pPr algn="ctr"/>
            <a:r>
              <a:rPr lang="en-US" u="sng" baseline="0" dirty="0" smtClean="0">
                <a:solidFill>
                  <a:srgbClr val="FF0000"/>
                </a:solidFill>
              </a:rPr>
              <a:t>EDT</a:t>
            </a:r>
            <a:r>
              <a:rPr lang="en-US" baseline="0" dirty="0" smtClean="0">
                <a:solidFill>
                  <a:srgbClr val="FF0000"/>
                </a:solidFill>
              </a:rPr>
              <a:t> </a:t>
            </a:r>
          </a:p>
          <a:p>
            <a:r>
              <a:rPr lang="en-US" baseline="0" dirty="0" smtClean="0">
                <a:solidFill>
                  <a:srgbClr val="FF0000"/>
                </a:solidFill>
              </a:rPr>
              <a:t>Insert additional housekeeping items here, if necessary. Edit reference to refreshments, as appropriate</a:t>
            </a:r>
          </a:p>
          <a:p>
            <a:endParaRPr lang="en-US" baseline="0" dirty="0" smtClean="0"/>
          </a:p>
          <a:p>
            <a:pPr algn="ctr">
              <a:spcAft>
                <a:spcPts val="300"/>
              </a:spcAft>
            </a:pPr>
            <a:r>
              <a:rPr lang="en-US" u="sng" dirty="0" smtClean="0">
                <a:ea typeface="ＭＳ Ｐゴシック" pitchFamily="34" charset="-128"/>
              </a:rPr>
              <a:t>FACILITATOR </a:t>
            </a:r>
          </a:p>
          <a:p>
            <a:pPr marL="171450" indent="-171450">
              <a:buFont typeface="Arial" panose="020B0604020202020204" pitchFamily="34" charset="0"/>
              <a:buChar char="•"/>
            </a:pPr>
            <a:r>
              <a:rPr lang="en-US" baseline="0" dirty="0" smtClean="0"/>
              <a:t>Review housekeeping items.</a:t>
            </a:r>
            <a:endParaRPr lang="en-US" dirty="0" smtClean="0"/>
          </a:p>
          <a:p>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4</a:t>
            </a:fld>
            <a:endParaRPr lang="en-US" dirty="0"/>
          </a:p>
        </p:txBody>
      </p:sp>
    </p:spTree>
    <p:extLst>
      <p:ext uri="{BB962C8B-B14F-4D97-AF65-F5344CB8AC3E}">
        <p14:creationId xmlns:p14="http://schemas.microsoft.com/office/powerpoint/2010/main" val="14435646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a:solidFill>
                  <a:srgbClr val="0000FF"/>
                </a:solidFill>
                <a:ea typeface="ＭＳ Ｐゴシック" pitchFamily="34" charset="-128"/>
              </a:rPr>
              <a:t>SLIDE DURATION</a:t>
            </a:r>
            <a:r>
              <a:rPr lang="en-US" dirty="0">
                <a:solidFill>
                  <a:srgbClr val="0000FF"/>
                </a:solidFill>
              </a:rPr>
              <a:t>: 5-10 MINUTES</a:t>
            </a:r>
          </a:p>
          <a:p>
            <a:pPr defTabSz="933034">
              <a:defRPr/>
            </a:pPr>
            <a:endParaRPr lang="en-US" dirty="0"/>
          </a:p>
          <a:p>
            <a:pPr algn="ctr" defTabSz="933034">
              <a:spcAft>
                <a:spcPts val="298"/>
              </a:spcAft>
              <a:defRPr/>
            </a:pPr>
            <a:r>
              <a:rPr lang="en-US" u="sng" dirty="0"/>
              <a:t>FACILITATOR</a:t>
            </a:r>
            <a:r>
              <a:rPr lang="en-US" dirty="0"/>
              <a:t> </a:t>
            </a:r>
          </a:p>
          <a:p>
            <a:pPr marL="170318" indent="-170318" defTabSz="933034">
              <a:buFont typeface="Arial" panose="020B0604020202020204" pitchFamily="34" charset="0"/>
              <a:buChar char="•"/>
              <a:defRPr/>
            </a:pPr>
            <a:r>
              <a:rPr lang="en-US" dirty="0"/>
              <a:t>Paraphrase the Discussion Points.</a:t>
            </a:r>
            <a:endParaRPr lang="en-US" dirty="0">
              <a:ea typeface="ＭＳ Ｐゴシック" pitchFamily="34" charset="-128"/>
            </a:endParaRPr>
          </a:p>
          <a:p>
            <a:pPr defTabSz="933034">
              <a:defRPr/>
            </a:pPr>
            <a:endParaRPr lang="en-US" dirty="0"/>
          </a:p>
          <a:p>
            <a:pPr algn="ctr" defTabSz="933034">
              <a:spcAft>
                <a:spcPts val="298"/>
              </a:spcAft>
              <a:defRPr/>
            </a:pPr>
            <a:r>
              <a:rPr lang="en-US" b="1" u="sng" dirty="0"/>
              <a:t>SPECIAL FACILITATOR GUIDANCE</a:t>
            </a:r>
            <a:r>
              <a:rPr lang="en-US" dirty="0"/>
              <a:t> </a:t>
            </a:r>
          </a:p>
          <a:p>
            <a:pPr marL="170318" indent="-170318" defTabSz="933034">
              <a:buFont typeface="Arial" panose="020B0604020202020204" pitchFamily="34" charset="0"/>
              <a:buChar char="•"/>
              <a:defRPr/>
            </a:pPr>
            <a:r>
              <a:rPr lang="en-US" dirty="0"/>
              <a:t>This discussion in this Module is designed to </a:t>
            </a:r>
            <a:r>
              <a:rPr lang="en-US" b="1" u="sng" dirty="0"/>
              <a:t>create a vision</a:t>
            </a:r>
            <a:r>
              <a:rPr lang="en-US" dirty="0"/>
              <a:t> for rebuilding and recovery over the long-term. </a:t>
            </a:r>
          </a:p>
          <a:p>
            <a:pPr marL="170318" indent="-170318" defTabSz="933034">
              <a:buFont typeface="Arial" panose="020B0604020202020204" pitchFamily="34" charset="0"/>
              <a:buChar char="•"/>
              <a:defRPr/>
            </a:pPr>
            <a:r>
              <a:rPr lang="en-US" dirty="0"/>
              <a:t>Critical thinking is essential to generating a successful discussion, and by extension, a successful vision. </a:t>
            </a:r>
          </a:p>
          <a:p>
            <a:pPr marL="170318" indent="-170318" defTabSz="933034">
              <a:buFont typeface="Arial" panose="020B0604020202020204" pitchFamily="34" charset="0"/>
              <a:buChar char="•"/>
              <a:defRPr/>
            </a:pPr>
            <a:r>
              <a:rPr lang="en-US" dirty="0"/>
              <a:t>Do not rush participants. </a:t>
            </a:r>
          </a:p>
          <a:p>
            <a:pPr marL="170318" indent="-170318" defTabSz="933034">
              <a:buFont typeface="Arial" panose="020B0604020202020204" pitchFamily="34" charset="0"/>
              <a:buChar char="•"/>
              <a:defRPr/>
            </a:pPr>
            <a:r>
              <a:rPr lang="en-US" dirty="0"/>
              <a:t>Let them think about what it would look like to organize and manage the recovery process.</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A8C26F9A-E183-4F61-8B4C-CDA6371F6354}" type="slidenum">
              <a:rPr lang="en-US" smtClean="0"/>
              <a:t>40</a:t>
            </a:fld>
            <a:endParaRPr lang="en-US" dirty="0"/>
          </a:p>
        </p:txBody>
      </p:sp>
    </p:spTree>
    <p:extLst>
      <p:ext uri="{BB962C8B-B14F-4D97-AF65-F5344CB8AC3E}">
        <p14:creationId xmlns:p14="http://schemas.microsoft.com/office/powerpoint/2010/main" val="35817131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ea typeface="ＭＳ Ｐゴシック"/>
                <a:cs typeface="ＭＳ Ｐゴシック"/>
              </a:rPr>
              <a:t>: 20-30 </a:t>
            </a:r>
            <a:r>
              <a:rPr lang="en-US" dirty="0">
                <a:solidFill>
                  <a:srgbClr val="0000FF"/>
                </a:solidFill>
              </a:rPr>
              <a:t>MINUTES</a:t>
            </a:r>
          </a:p>
          <a:p>
            <a:pPr marL="241802" indent="-241802">
              <a:defRPr/>
            </a:pPr>
            <a:endParaRPr lang="en-US" dirty="0" smtClean="0">
              <a:ea typeface="ＭＳ Ｐゴシック"/>
              <a:cs typeface="ＭＳ Ｐゴシック"/>
            </a:endParaRPr>
          </a:p>
          <a:p>
            <a:pPr marL="241802" indent="-241802" algn="ctr">
              <a:spcAft>
                <a:spcPts val="298"/>
              </a:spcAft>
              <a:defRPr/>
            </a:pPr>
            <a:r>
              <a:rPr lang="en-US" u="sng" dirty="0" smtClean="0">
                <a:ea typeface="ＭＳ Ｐゴシック"/>
                <a:cs typeface="ＭＳ Ｐゴシック"/>
              </a:rPr>
              <a:t>FACILITATOR</a:t>
            </a:r>
            <a:r>
              <a:rPr lang="en-US" u="sng" baseline="0" dirty="0" smtClean="0">
                <a:ea typeface="ＭＳ Ｐゴシック"/>
                <a:cs typeface="ＭＳ Ｐゴシック"/>
              </a:rPr>
              <a:t> </a:t>
            </a:r>
          </a:p>
          <a:p>
            <a:pPr marL="170318" indent="-170318">
              <a:buFont typeface="Arial" panose="020B0604020202020204" pitchFamily="34" charset="0"/>
              <a:buChar char="•"/>
              <a:defRPr/>
            </a:pPr>
            <a:r>
              <a:rPr lang="en-US" dirty="0" smtClean="0">
                <a:ea typeface="ＭＳ Ｐゴシック"/>
                <a:cs typeface="ＭＳ Ｐゴシック"/>
              </a:rPr>
              <a:t>It is recommended that you begin with this statement,</a:t>
            </a:r>
          </a:p>
          <a:p>
            <a:pPr marL="624501" lvl="1" indent="-170318">
              <a:buFont typeface="Arial" panose="020B0604020202020204" pitchFamily="34" charset="0"/>
              <a:buChar char="•"/>
              <a:defRPr/>
            </a:pPr>
            <a:r>
              <a:rPr lang="en-US" baseline="0" dirty="0" smtClean="0">
                <a:ea typeface="ＭＳ Ｐゴシック"/>
                <a:cs typeface="ＭＳ Ｐゴシック"/>
              </a:rPr>
              <a:t>“Thank you for your participation today. Let us take a few minutes to talk about the exercise and what we learned today as well as what we can do for the future. These results will be included in our formal After Action Report (AAR) which will be made available to everyone who participated in and observed the exercise today.</a:t>
            </a:r>
            <a:r>
              <a:rPr lang="en-US" dirty="0" smtClean="0">
                <a:ea typeface="ＭＳ Ｐゴシック"/>
                <a:cs typeface="ＭＳ Ｐゴシック"/>
              </a:rPr>
              <a:t> </a:t>
            </a:r>
            <a:r>
              <a:rPr lang="en-US" baseline="0" dirty="0" smtClean="0">
                <a:ea typeface="ＭＳ Ｐゴシック"/>
                <a:cs typeface="ＭＳ Ｐゴシック"/>
              </a:rPr>
              <a:t>I</a:t>
            </a:r>
            <a:r>
              <a:rPr lang="en-US" dirty="0" smtClean="0">
                <a:ea typeface="ＭＳ Ｐゴシック"/>
                <a:cs typeface="ＭＳ Ｐゴシック"/>
              </a:rPr>
              <a:t> would now</a:t>
            </a:r>
            <a:r>
              <a:rPr lang="en-US" baseline="0" dirty="0" smtClean="0">
                <a:ea typeface="ＭＳ Ｐゴシック"/>
                <a:cs typeface="ＭＳ Ｐゴシック"/>
              </a:rPr>
              <a:t> like to start by opening the floor to the Observers for their thoughts,</a:t>
            </a:r>
            <a:r>
              <a:rPr lang="en-US" dirty="0" smtClean="0">
                <a:ea typeface="ＭＳ Ｐゴシック"/>
                <a:cs typeface="ＭＳ Ｐゴシック"/>
              </a:rPr>
              <a:t> </a:t>
            </a:r>
            <a:r>
              <a:rPr lang="en-US" baseline="0" dirty="0" smtClean="0">
                <a:ea typeface="ＭＳ Ｐゴシック"/>
                <a:cs typeface="ＭＳ Ｐゴシック"/>
              </a:rPr>
              <a:t>comments and questions</a:t>
            </a:r>
            <a:r>
              <a:rPr lang="en-US" dirty="0" smtClean="0">
                <a:ea typeface="ＭＳ Ｐゴシック"/>
                <a:cs typeface="ＭＳ Ｐゴシック"/>
              </a:rPr>
              <a:t> on the exercise?”</a:t>
            </a:r>
          </a:p>
          <a:p>
            <a:pPr marL="170318" indent="-170318">
              <a:buFont typeface="Arial" panose="020B0604020202020204" pitchFamily="34" charset="0"/>
              <a:buChar char="•"/>
              <a:defRPr/>
            </a:pPr>
            <a:r>
              <a:rPr lang="en-US" dirty="0" smtClean="0">
                <a:ea typeface="ＭＳ Ｐゴシック"/>
                <a:cs typeface="ＭＳ Ｐゴシック"/>
              </a:rPr>
              <a:t>Following the Observers, invite all of the participants to share their responses to the questions listed on the slide.</a:t>
            </a:r>
          </a:p>
          <a:p>
            <a:pPr marL="170318" indent="-170318">
              <a:buFont typeface="Arial" panose="020B0604020202020204" pitchFamily="34" charset="0"/>
              <a:buChar char="•"/>
              <a:defRPr/>
            </a:pPr>
            <a:r>
              <a:rPr lang="en-US" baseline="0" dirty="0" smtClean="0">
                <a:ea typeface="ＭＳ Ｐゴシック"/>
                <a:cs typeface="ＭＳ Ｐゴシック"/>
              </a:rPr>
              <a:t>Conclude</a:t>
            </a:r>
            <a:r>
              <a:rPr lang="en-US" dirty="0" smtClean="0">
                <a:ea typeface="ＭＳ Ｐゴシック"/>
                <a:cs typeface="ＭＳ Ｐゴシック"/>
              </a:rPr>
              <a:t> by asking for any remaining comments and then thank everyone for participating</a:t>
            </a:r>
            <a:r>
              <a:rPr lang="en-US" baseline="0" dirty="0" smtClean="0">
                <a:ea typeface="ＭＳ Ｐゴシック"/>
                <a:cs typeface="ＭＳ Ｐゴシック"/>
              </a:rPr>
              <a:t> in this whole community exercise. </a:t>
            </a:r>
          </a:p>
          <a:p>
            <a:pPr>
              <a:defRPr/>
            </a:pPr>
            <a:endParaRPr lang="en-US" baseline="0" dirty="0" smtClean="0">
              <a:ea typeface="ＭＳ Ｐゴシック"/>
              <a:cs typeface="ＭＳ Ｐゴシック"/>
            </a:endParaRPr>
          </a:p>
          <a:p>
            <a:pPr algn="ctr">
              <a:spcAft>
                <a:spcPts val="298"/>
              </a:spcAft>
              <a:defRPr/>
            </a:pPr>
            <a:r>
              <a:rPr lang="en-US" b="1" u="sng" dirty="0" smtClean="0">
                <a:ea typeface="ＭＳ Ｐゴシック"/>
                <a:cs typeface="ＭＳ Ｐゴシック"/>
              </a:rPr>
              <a:t>SPECIAL FACILITATOR GUIDANCE</a:t>
            </a:r>
            <a:endParaRPr lang="en-US" b="1" u="sng" baseline="0" dirty="0" smtClean="0">
              <a:ea typeface="ＭＳ Ｐゴシック"/>
              <a:cs typeface="ＭＳ Ｐゴシック"/>
            </a:endParaRPr>
          </a:p>
          <a:p>
            <a:pPr marL="170318" indent="-170318">
              <a:buFont typeface="Arial" panose="020B0604020202020204" pitchFamily="34" charset="0"/>
              <a:buChar char="•"/>
              <a:defRPr/>
            </a:pPr>
            <a:r>
              <a:rPr lang="en-US" baseline="0" dirty="0" smtClean="0">
                <a:ea typeface="ＭＳ Ｐゴシック"/>
                <a:cs typeface="ＭＳ Ｐゴシック"/>
              </a:rPr>
              <a:t>Ensure the note-taker</a:t>
            </a:r>
            <a:r>
              <a:rPr lang="en-US" dirty="0" smtClean="0">
                <a:ea typeface="ＭＳ Ｐゴシック"/>
                <a:cs typeface="ＭＳ Ｐゴシック"/>
              </a:rPr>
              <a:t>/</a:t>
            </a:r>
            <a:r>
              <a:rPr lang="en-US" baseline="0" dirty="0" smtClean="0">
                <a:ea typeface="ＭＳ Ｐゴシック"/>
                <a:cs typeface="ＭＳ Ｐゴシック"/>
              </a:rPr>
              <a:t>scribe takes very detailed notes during this section.</a:t>
            </a:r>
            <a:endParaRPr lang="en-US" dirty="0">
              <a:ea typeface="ＭＳ Ｐゴシック"/>
              <a:cs typeface="ＭＳ Ｐゴシック"/>
            </a:endParaRPr>
          </a:p>
          <a:p>
            <a:pPr marL="170318" indent="-170318">
              <a:buFont typeface="Arial" panose="020B0604020202020204" pitchFamily="34" charset="0"/>
              <a:buChar char="•"/>
              <a:defRPr/>
            </a:pPr>
            <a:r>
              <a:rPr lang="en-US" baseline="0" dirty="0" smtClean="0">
                <a:ea typeface="ＭＳ Ｐゴシック"/>
                <a:cs typeface="ＭＳ Ｐゴシック"/>
              </a:rPr>
              <a:t>Direct</a:t>
            </a:r>
            <a:r>
              <a:rPr lang="en-US" dirty="0" smtClean="0">
                <a:ea typeface="ＭＳ Ｐゴシック"/>
                <a:cs typeface="ＭＳ Ｐゴシック"/>
              </a:rPr>
              <a:t> him/her to </a:t>
            </a:r>
            <a:r>
              <a:rPr lang="en-US" baseline="0" dirty="0" smtClean="0">
                <a:ea typeface="ＭＳ Ｐゴシック"/>
                <a:cs typeface="ＭＳ Ｐゴシック"/>
              </a:rPr>
              <a:t>capture both the comments, as well as the name and affiliation of the speakers. This information can be of value should you need to follow-up with a participant at a later date.</a:t>
            </a:r>
          </a:p>
          <a:p>
            <a:pPr marL="170318" indent="-170318">
              <a:buFont typeface="Arial" panose="020B0604020202020204" pitchFamily="34" charset="0"/>
              <a:buChar char="•"/>
              <a:defRPr/>
            </a:pPr>
            <a:r>
              <a:rPr lang="en-US" dirty="0" smtClean="0">
                <a:ea typeface="ＭＳ Ｐゴシック"/>
                <a:cs typeface="ＭＳ Ｐゴシック"/>
              </a:rPr>
              <a:t>Regarding the “Next Steps/Follow-Up Actions” questions, be sure to identify and record </a:t>
            </a:r>
            <a:r>
              <a:rPr lang="en-US" b="1" u="sng" dirty="0" smtClean="0">
                <a:ea typeface="ＭＳ Ｐゴシック"/>
                <a:cs typeface="ＭＳ Ｐゴシック"/>
              </a:rPr>
              <a:t>specific owners for each action</a:t>
            </a:r>
            <a:r>
              <a:rPr lang="en-US" dirty="0" smtClean="0">
                <a:ea typeface="ＭＳ Ｐゴシック"/>
                <a:cs typeface="ＭＳ Ｐゴシック"/>
              </a:rPr>
              <a:t> and </a:t>
            </a:r>
            <a:r>
              <a:rPr lang="en-US" b="1" u="sng" dirty="0" smtClean="0">
                <a:ea typeface="ＭＳ Ｐゴシック"/>
                <a:cs typeface="ＭＳ Ｐゴシック"/>
              </a:rPr>
              <a:t>a suggested timeframe for execution</a:t>
            </a:r>
            <a:r>
              <a:rPr lang="en-US" dirty="0" smtClean="0">
                <a:ea typeface="ＭＳ Ｐゴシック"/>
                <a:cs typeface="ＭＳ Ｐゴシック"/>
              </a:rPr>
              <a:t>.</a:t>
            </a:r>
            <a:endParaRPr lang="en-US" baseline="0" dirty="0" smtClean="0">
              <a:ea typeface="ＭＳ Ｐゴシック"/>
              <a:cs typeface="ＭＳ Ｐゴシック"/>
            </a:endParaRPr>
          </a:p>
        </p:txBody>
      </p:sp>
      <p:sp>
        <p:nvSpPr>
          <p:cNvPr id="4" name="Slide Number Placeholder 3"/>
          <p:cNvSpPr>
            <a:spLocks noGrp="1"/>
          </p:cNvSpPr>
          <p:nvPr>
            <p:ph type="sldNum" sz="quarter" idx="10"/>
          </p:nvPr>
        </p:nvSpPr>
        <p:spPr/>
        <p:txBody>
          <a:bodyPr/>
          <a:lstStyle/>
          <a:p>
            <a:fld id="{A8C26F9A-E183-4F61-8B4C-CDA6371F6354}" type="slidenum">
              <a:rPr lang="en-US" smtClean="0"/>
              <a:t>42</a:t>
            </a:fld>
            <a:endParaRPr lang="en-US" dirty="0"/>
          </a:p>
        </p:txBody>
      </p:sp>
    </p:spTree>
    <p:extLst>
      <p:ext uri="{BB962C8B-B14F-4D97-AF65-F5344CB8AC3E}">
        <p14:creationId xmlns:p14="http://schemas.microsoft.com/office/powerpoint/2010/main" val="12910081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ea typeface="ＭＳ Ｐゴシック" pitchFamily="34" charset="-128"/>
              </a:rPr>
              <a:t>: 3 </a:t>
            </a:r>
            <a:r>
              <a:rPr lang="en-US" dirty="0" smtClean="0">
                <a:solidFill>
                  <a:srgbClr val="0000FF"/>
                </a:solidFill>
              </a:rPr>
              <a:t>MINUTES</a:t>
            </a:r>
          </a:p>
          <a:p>
            <a:endParaRPr lang="en-US" dirty="0" smtClean="0">
              <a:solidFill>
                <a:srgbClr val="0000FF"/>
              </a:solidFill>
            </a:endParaRPr>
          </a:p>
          <a:p>
            <a:r>
              <a:rPr lang="en-US" dirty="0" smtClean="0">
                <a:solidFill>
                  <a:srgbClr val="FF0000"/>
                </a:solidFill>
              </a:rPr>
              <a:t>Thank participants for their time.</a:t>
            </a:r>
            <a:endParaRPr lang="en-US" dirty="0">
              <a:solidFill>
                <a:srgbClr val="FF0000"/>
              </a:solidFill>
            </a:endParaRPr>
          </a:p>
          <a:p>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A8C26F9A-E183-4F61-8B4C-CDA6371F6354}" type="slidenum">
              <a:rPr lang="en-US" smtClean="0"/>
              <a:t>43</a:t>
            </a:fld>
            <a:endParaRPr lang="en-US" dirty="0"/>
          </a:p>
        </p:txBody>
      </p:sp>
    </p:spTree>
    <p:extLst>
      <p:ext uri="{BB962C8B-B14F-4D97-AF65-F5344CB8AC3E}">
        <p14:creationId xmlns:p14="http://schemas.microsoft.com/office/powerpoint/2010/main" val="6606109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b="1" dirty="0">
              <a:solidFill>
                <a:srgbClr val="7030A0"/>
              </a:solidFill>
            </a:endParaRPr>
          </a:p>
        </p:txBody>
      </p:sp>
      <p:sp>
        <p:nvSpPr>
          <p:cNvPr id="4" name="Slide Number Placeholder 3"/>
          <p:cNvSpPr>
            <a:spLocks noGrp="1"/>
          </p:cNvSpPr>
          <p:nvPr>
            <p:ph type="sldNum" sz="quarter" idx="10"/>
          </p:nvPr>
        </p:nvSpPr>
        <p:spPr/>
        <p:txBody>
          <a:bodyPr/>
          <a:lstStyle/>
          <a:p>
            <a:fld id="{A8C26F9A-E183-4F61-8B4C-CDA6371F6354}" type="slidenum">
              <a:rPr lang="en-US" smtClean="0"/>
              <a:t>44</a:t>
            </a:fld>
            <a:endParaRPr lang="en-US" dirty="0"/>
          </a:p>
        </p:txBody>
      </p:sp>
    </p:spTree>
    <p:extLst>
      <p:ext uri="{BB962C8B-B14F-4D97-AF65-F5344CB8AC3E}">
        <p14:creationId xmlns:p14="http://schemas.microsoft.com/office/powerpoint/2010/main" val="6606109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1802" indent="-241802">
              <a:defRPr/>
            </a:pPr>
            <a:endParaRPr lang="en-US" dirty="0" smtClean="0">
              <a:ea typeface="ＭＳ Ｐゴシック"/>
              <a:cs typeface="ＭＳ Ｐゴシック"/>
            </a:endParaRPr>
          </a:p>
        </p:txBody>
      </p:sp>
      <p:sp>
        <p:nvSpPr>
          <p:cNvPr id="4" name="Slide Number Placeholder 3"/>
          <p:cNvSpPr>
            <a:spLocks noGrp="1"/>
          </p:cNvSpPr>
          <p:nvPr>
            <p:ph type="sldNum" sz="quarter" idx="10"/>
          </p:nvPr>
        </p:nvSpPr>
        <p:spPr/>
        <p:txBody>
          <a:bodyPr/>
          <a:lstStyle/>
          <a:p>
            <a:fld id="{A8C26F9A-E183-4F61-8B4C-CDA6371F6354}" type="slidenum">
              <a:rPr lang="en-US" smtClean="0"/>
              <a:t>45</a:t>
            </a:fld>
            <a:endParaRPr lang="en-US" dirty="0"/>
          </a:p>
        </p:txBody>
      </p:sp>
    </p:spTree>
    <p:extLst>
      <p:ext uri="{BB962C8B-B14F-4D97-AF65-F5344CB8AC3E}">
        <p14:creationId xmlns:p14="http://schemas.microsoft.com/office/powerpoint/2010/main" val="12910081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b="0" dirty="0">
              <a:solidFill>
                <a:srgbClr val="7030A0"/>
              </a:solidFill>
            </a:endParaRPr>
          </a:p>
        </p:txBody>
      </p:sp>
      <p:sp>
        <p:nvSpPr>
          <p:cNvPr id="4" name="Slide Number Placeholder 3"/>
          <p:cNvSpPr>
            <a:spLocks noGrp="1"/>
          </p:cNvSpPr>
          <p:nvPr>
            <p:ph type="sldNum" sz="quarter" idx="10"/>
          </p:nvPr>
        </p:nvSpPr>
        <p:spPr/>
        <p:txBody>
          <a:bodyPr/>
          <a:lstStyle/>
          <a:p>
            <a:fld id="{A8C26F9A-E183-4F61-8B4C-CDA6371F6354}" type="slidenum">
              <a:rPr lang="en-US" smtClean="0"/>
              <a:t>46</a:t>
            </a:fld>
            <a:endParaRPr lang="en-US" dirty="0"/>
          </a:p>
        </p:txBody>
      </p:sp>
    </p:spTree>
    <p:extLst>
      <p:ext uri="{BB962C8B-B14F-4D97-AF65-F5344CB8AC3E}">
        <p14:creationId xmlns:p14="http://schemas.microsoft.com/office/powerpoint/2010/main" val="6606109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ea typeface="ＭＳ Ｐゴシック" pitchFamily="34" charset="-128"/>
              </a:rPr>
              <a:t>: 5 </a:t>
            </a:r>
            <a:r>
              <a:rPr lang="en-US" dirty="0" smtClean="0">
                <a:solidFill>
                  <a:srgbClr val="0000FF"/>
                </a:solidFill>
              </a:rPr>
              <a:t>MINUTES</a:t>
            </a:r>
            <a:r>
              <a:rPr lang="en-US" dirty="0" smtClean="0">
                <a:solidFill>
                  <a:srgbClr val="0000FF"/>
                </a:solidFill>
                <a:ea typeface="ＭＳ Ｐゴシック" pitchFamily="34" charset="-128"/>
              </a:rPr>
              <a:t> (if used)</a:t>
            </a:r>
          </a:p>
          <a:p>
            <a:endParaRPr lang="en-US" dirty="0" smtClean="0">
              <a:solidFill>
                <a:srgbClr val="FF0000"/>
              </a:solidFill>
            </a:endParaRPr>
          </a:p>
          <a:p>
            <a:pPr algn="ctr">
              <a:spcAft>
                <a:spcPts val="298"/>
              </a:spcAft>
            </a:pPr>
            <a:r>
              <a:rPr lang="en-US" u="sng" dirty="0" smtClean="0"/>
              <a:t>FACILITATOR</a:t>
            </a:r>
            <a:r>
              <a:rPr lang="en-US" dirty="0" smtClean="0"/>
              <a:t> </a:t>
            </a:r>
          </a:p>
          <a:p>
            <a:pPr marL="170318" indent="-170318">
              <a:buFont typeface="Arial" panose="020B0604020202020204" pitchFamily="34" charset="0"/>
              <a:buChar char="•"/>
            </a:pPr>
            <a:r>
              <a:rPr lang="en-US" dirty="0" smtClean="0"/>
              <a:t>Paraphrase the ICS Overview Points listed on the slide. </a:t>
            </a:r>
          </a:p>
          <a:p>
            <a:pPr marL="170318" indent="-170318">
              <a:buFont typeface="Arial" panose="020B0604020202020204" pitchFamily="34" charset="0"/>
              <a:buChar char="•"/>
            </a:pPr>
            <a:r>
              <a:rPr lang="en-US" dirty="0" smtClean="0"/>
              <a:t>Supplemental ICS points to also mention include:</a:t>
            </a:r>
          </a:p>
          <a:p>
            <a:pPr marL="624501" lvl="1" indent="-170318">
              <a:buFont typeface="Arial" panose="020B0604020202020204" pitchFamily="34" charset="0"/>
              <a:buChar char="•"/>
            </a:pPr>
            <a:r>
              <a:rPr lang="en-US" dirty="0" smtClean="0"/>
              <a:t>It is flexible and can be used for incidents of any type, scope and complexity. </a:t>
            </a:r>
          </a:p>
          <a:p>
            <a:pPr marL="624501" lvl="1" indent="-170318">
              <a:buFont typeface="Arial" panose="020B0604020202020204" pitchFamily="34" charset="0"/>
              <a:buChar char="•"/>
            </a:pPr>
            <a:r>
              <a:rPr lang="en-US" dirty="0" smtClean="0"/>
              <a:t>It allows its users to adopt an integrated organizational structure to match the complexities and demands of single or multiple incidents.</a:t>
            </a:r>
          </a:p>
          <a:p>
            <a:pPr marL="624501" lvl="1" indent="-170318">
              <a:buFont typeface="Arial" panose="020B0604020202020204" pitchFamily="34" charset="0"/>
              <a:buChar char="•"/>
            </a:pPr>
            <a:r>
              <a:rPr lang="en-US" dirty="0" smtClean="0"/>
              <a:t>It is used by all levels of government—federal, state, tribal and local—as well as by many nongovernmental organizations and the private sector.</a:t>
            </a:r>
          </a:p>
          <a:p>
            <a:pPr marL="624501" lvl="1" indent="-170318">
              <a:buFont typeface="Arial" panose="020B0604020202020204" pitchFamily="34" charset="0"/>
              <a:buChar char="•"/>
            </a:pPr>
            <a:r>
              <a:rPr lang="en-US" dirty="0" smtClean="0"/>
              <a:t>It is applicable across disciplines. </a:t>
            </a:r>
          </a:p>
          <a:p>
            <a:pPr marL="170318" indent="-170318">
              <a:buFont typeface="Arial" panose="020B0604020202020204" pitchFamily="34" charset="0"/>
              <a:buChar char="•"/>
            </a:pPr>
            <a:r>
              <a:rPr lang="en-US" dirty="0" smtClean="0"/>
              <a:t>When discussing the graphic, highlight the typical organizational structure with its five major functional areas, not all of which may be used for a given incident. Also identify a sixth functional area, “Intelligence/Investigations,” that is activated on a case-by-case basis.</a:t>
            </a:r>
            <a:endParaRPr lang="en-US" dirty="0"/>
          </a:p>
        </p:txBody>
      </p:sp>
      <p:sp>
        <p:nvSpPr>
          <p:cNvPr id="4" name="Slide Number Placeholder 3"/>
          <p:cNvSpPr>
            <a:spLocks noGrp="1"/>
          </p:cNvSpPr>
          <p:nvPr>
            <p:ph type="sldNum" sz="quarter" idx="10"/>
          </p:nvPr>
        </p:nvSpPr>
        <p:spPr/>
        <p:txBody>
          <a:bodyPr/>
          <a:lstStyle/>
          <a:p>
            <a:fld id="{00E8F5EF-17C2-4477-A84A-5E97CA416EE5}"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38836069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ea typeface="ＭＳ Ｐゴシック" pitchFamily="34" charset="-128"/>
              </a:rPr>
              <a:t>: 5 </a:t>
            </a:r>
            <a:r>
              <a:rPr lang="en-US" dirty="0" smtClean="0">
                <a:solidFill>
                  <a:srgbClr val="0000FF"/>
                </a:solidFill>
              </a:rPr>
              <a:t>MINUTES</a:t>
            </a:r>
            <a:r>
              <a:rPr lang="en-US" dirty="0" smtClean="0">
                <a:solidFill>
                  <a:srgbClr val="0000FF"/>
                </a:solidFill>
                <a:ea typeface="ＭＳ Ｐゴシック" pitchFamily="34" charset="-128"/>
              </a:rPr>
              <a:t> (if used)</a:t>
            </a:r>
          </a:p>
          <a:p>
            <a:endParaRPr lang="en-US" dirty="0" smtClean="0">
              <a:solidFill>
                <a:srgbClr val="FF0000"/>
              </a:solidFill>
            </a:endParaRPr>
          </a:p>
          <a:p>
            <a:pPr algn="ctr">
              <a:spcAft>
                <a:spcPts val="298"/>
              </a:spcAft>
            </a:pPr>
            <a:r>
              <a:rPr lang="en-US" u="sng" dirty="0" smtClean="0"/>
              <a:t>FACILITATOR</a:t>
            </a:r>
            <a:r>
              <a:rPr lang="en-US" dirty="0" smtClean="0"/>
              <a:t> </a:t>
            </a:r>
          </a:p>
          <a:p>
            <a:pPr marL="170318" indent="-170318">
              <a:buFont typeface="Arial" panose="020B0604020202020204" pitchFamily="34" charset="0"/>
              <a:buChar char="•"/>
            </a:pPr>
            <a:r>
              <a:rPr lang="en-US" dirty="0" smtClean="0"/>
              <a:t>Paraphrase the ICS Overview Points listed on the slide. </a:t>
            </a:r>
          </a:p>
          <a:p>
            <a:pPr marL="170318" indent="-170318">
              <a:buFont typeface="Arial" panose="020B0604020202020204" pitchFamily="34" charset="0"/>
              <a:buChar char="•"/>
            </a:pPr>
            <a:r>
              <a:rPr lang="en-US" dirty="0" smtClean="0"/>
              <a:t>Supplemental ICS points to also mention include:</a:t>
            </a:r>
          </a:p>
          <a:p>
            <a:pPr marL="624501" lvl="1" indent="-170318">
              <a:buFont typeface="Arial" panose="020B0604020202020204" pitchFamily="34" charset="0"/>
              <a:buChar char="•"/>
            </a:pPr>
            <a:r>
              <a:rPr lang="en-US" dirty="0" smtClean="0"/>
              <a:t>It is flexible and can be used for incidents of any type, scope and complexity. </a:t>
            </a:r>
          </a:p>
          <a:p>
            <a:pPr marL="624501" lvl="1" indent="-170318">
              <a:buFont typeface="Arial" panose="020B0604020202020204" pitchFamily="34" charset="0"/>
              <a:buChar char="•"/>
            </a:pPr>
            <a:r>
              <a:rPr lang="en-US" dirty="0" smtClean="0"/>
              <a:t>It allows its users to adopt an integrated organizational structure to match the complexities and demands of single or multiple incidents.</a:t>
            </a:r>
          </a:p>
          <a:p>
            <a:pPr marL="624501" lvl="1" indent="-170318">
              <a:buFont typeface="Arial" panose="020B0604020202020204" pitchFamily="34" charset="0"/>
              <a:buChar char="•"/>
            </a:pPr>
            <a:r>
              <a:rPr lang="en-US" dirty="0" smtClean="0"/>
              <a:t>It is used by all levels of government—federal, state, tribal and local—as well as by many nongovernmental organizations and the private sector.</a:t>
            </a:r>
          </a:p>
          <a:p>
            <a:pPr marL="624501" lvl="1" indent="-170318">
              <a:buFont typeface="Arial" panose="020B0604020202020204" pitchFamily="34" charset="0"/>
              <a:buChar char="•"/>
            </a:pPr>
            <a:r>
              <a:rPr lang="en-US" dirty="0" smtClean="0"/>
              <a:t>It is applicable across disciplines. </a:t>
            </a:r>
          </a:p>
          <a:p>
            <a:pPr marL="170318" indent="-170318">
              <a:buFont typeface="Arial" panose="020B0604020202020204" pitchFamily="34" charset="0"/>
              <a:buChar char="•"/>
            </a:pPr>
            <a:r>
              <a:rPr lang="en-US" dirty="0" smtClean="0"/>
              <a:t>When discussing the graphic, highlight the typical organizational structure with its five major functional areas, not all of which may be used for a given incident. Also identify a sixth functional area, “Intelligence/Investigations,” that is activated on a case-by-case basis.</a:t>
            </a:r>
            <a:endParaRPr lang="en-US" dirty="0"/>
          </a:p>
        </p:txBody>
      </p:sp>
      <p:sp>
        <p:nvSpPr>
          <p:cNvPr id="4" name="Slide Number Placeholder 3"/>
          <p:cNvSpPr>
            <a:spLocks noGrp="1"/>
          </p:cNvSpPr>
          <p:nvPr>
            <p:ph type="sldNum" sz="quarter" idx="10"/>
          </p:nvPr>
        </p:nvSpPr>
        <p:spPr/>
        <p:txBody>
          <a:bodyPr/>
          <a:lstStyle/>
          <a:p>
            <a:fld id="{00E8F5EF-17C2-4477-A84A-5E97CA416EE5}"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38836069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a:t>
            </a:r>
            <a:r>
              <a:rPr lang="en-US" u="sng" dirty="0">
                <a:solidFill>
                  <a:srgbClr val="0000FF"/>
                </a:solidFill>
                <a:ea typeface="ＭＳ Ｐゴシック" pitchFamily="34" charset="-128"/>
              </a:rPr>
              <a:t>DURATION</a:t>
            </a:r>
            <a:r>
              <a:rPr lang="en-US" dirty="0">
                <a:solidFill>
                  <a:srgbClr val="0000FF"/>
                </a:solidFill>
                <a:ea typeface="ＭＳ Ｐゴシック" pitchFamily="34" charset="-128"/>
              </a:rPr>
              <a:t>: </a:t>
            </a:r>
            <a:r>
              <a:rPr lang="en-US" dirty="0" smtClean="0">
                <a:solidFill>
                  <a:srgbClr val="0000FF"/>
                </a:solidFill>
                <a:ea typeface="ＭＳ Ｐゴシック" pitchFamily="34" charset="-128"/>
              </a:rPr>
              <a:t>3 </a:t>
            </a:r>
            <a:r>
              <a:rPr lang="en-US" dirty="0" smtClean="0">
                <a:solidFill>
                  <a:srgbClr val="0000FF"/>
                </a:solidFill>
              </a:rPr>
              <a:t>MINUTES </a:t>
            </a:r>
            <a:r>
              <a:rPr lang="en-US" dirty="0" smtClean="0">
                <a:solidFill>
                  <a:srgbClr val="0000FF"/>
                </a:solidFill>
                <a:ea typeface="ＭＳ Ｐゴシック" pitchFamily="34" charset="-128"/>
              </a:rPr>
              <a:t>(if used)</a:t>
            </a:r>
            <a:endParaRPr lang="en-US" dirty="0">
              <a:solidFill>
                <a:srgbClr val="0000FF"/>
              </a:solidFill>
              <a:ea typeface="ＭＳ Ｐゴシック" pitchFamily="34" charset="-128"/>
            </a:endParaRPr>
          </a:p>
          <a:p>
            <a:endParaRPr lang="en-US" dirty="0">
              <a:solidFill>
                <a:srgbClr val="FF0000"/>
              </a:solidFill>
            </a:endParaRPr>
          </a:p>
          <a:p>
            <a:pPr algn="ctr"/>
            <a:r>
              <a:rPr lang="en-US" u="sng" dirty="0" smtClean="0">
                <a:solidFill>
                  <a:srgbClr val="FF0000"/>
                </a:solidFill>
                <a:ea typeface="ＭＳ Ｐゴシック" pitchFamily="34" charset="-128"/>
              </a:rPr>
              <a:t>EDT</a:t>
            </a:r>
            <a:endParaRPr lang="en-US" dirty="0" smtClean="0">
              <a:solidFill>
                <a:srgbClr val="FF0000"/>
              </a:solidFill>
              <a:ea typeface="ＭＳ Ｐゴシック" pitchFamily="34" charset="-128"/>
            </a:endParaRPr>
          </a:p>
          <a:p>
            <a:r>
              <a:rPr lang="en-US" dirty="0" smtClean="0">
                <a:solidFill>
                  <a:srgbClr val="FF0000"/>
                </a:solidFill>
                <a:ea typeface="ＭＳ Ｐゴシック" pitchFamily="34" charset="-128"/>
              </a:rPr>
              <a:t>Include state and local resources, if applicable.</a:t>
            </a:r>
          </a:p>
          <a:p>
            <a:endParaRPr lang="en-US" dirty="0">
              <a:ea typeface="ＭＳ Ｐゴシック" pitchFamily="34" charset="-128"/>
            </a:endParaRPr>
          </a:p>
          <a:p>
            <a:pPr algn="ctr"/>
            <a:r>
              <a:rPr lang="en-US" u="sng" dirty="0" smtClean="0">
                <a:ea typeface="ＭＳ Ｐゴシック" pitchFamily="34" charset="-128"/>
              </a:rPr>
              <a:t>FACILITATOR</a:t>
            </a:r>
            <a:r>
              <a:rPr lang="en-US" dirty="0" smtClean="0">
                <a:ea typeface="ＭＳ Ｐゴシック" pitchFamily="34" charset="-128"/>
              </a:rPr>
              <a:t> </a:t>
            </a:r>
          </a:p>
          <a:p>
            <a:pPr marL="170318" indent="-170318">
              <a:buFont typeface="Arial" panose="020B0604020202020204" pitchFamily="34" charset="0"/>
              <a:buChar char="•"/>
            </a:pPr>
            <a:r>
              <a:rPr lang="en-US" dirty="0" smtClean="0">
                <a:ea typeface="ＭＳ Ｐゴシック" pitchFamily="34" charset="-128"/>
              </a:rPr>
              <a:t>Summarize the Recommended Planning Resources</a:t>
            </a:r>
            <a:r>
              <a:rPr lang="en-US" baseline="0" dirty="0" smtClean="0">
                <a:ea typeface="ＭＳ Ｐゴシック" pitchFamily="34" charset="-128"/>
              </a:rPr>
              <a:t> available to help organizations prepare for a disaster.</a:t>
            </a:r>
            <a:endParaRPr lang="en-US" b="0" u="none" baseline="0" dirty="0" smtClean="0">
              <a:ea typeface="ＭＳ Ｐゴシック" pitchFamily="34" charset="-128"/>
            </a:endParaRPr>
          </a:p>
        </p:txBody>
      </p:sp>
      <p:sp>
        <p:nvSpPr>
          <p:cNvPr id="4" name="Slide Number Placeholder 3"/>
          <p:cNvSpPr>
            <a:spLocks noGrp="1"/>
          </p:cNvSpPr>
          <p:nvPr>
            <p:ph type="sldNum" sz="quarter" idx="10"/>
          </p:nvPr>
        </p:nvSpPr>
        <p:spPr/>
        <p:txBody>
          <a:bodyPr/>
          <a:lstStyle/>
          <a:p>
            <a:fld id="{A8C26F9A-E183-4F61-8B4C-CDA6371F6354}" type="slidenum">
              <a:rPr lang="en-US" smtClean="0"/>
              <a:t>49</a:t>
            </a:fld>
            <a:endParaRPr lang="en-US" dirty="0"/>
          </a:p>
        </p:txBody>
      </p:sp>
    </p:spTree>
    <p:extLst>
      <p:ext uri="{BB962C8B-B14F-4D97-AF65-F5344CB8AC3E}">
        <p14:creationId xmlns:p14="http://schemas.microsoft.com/office/powerpoint/2010/main" val="3420798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rPr>
              <a:t>SLIDE DURATION</a:t>
            </a:r>
            <a:r>
              <a:rPr lang="en-US" dirty="0" smtClean="0">
                <a:solidFill>
                  <a:srgbClr val="0000FF"/>
                </a:solidFill>
              </a:rPr>
              <a:t>: 3</a:t>
            </a:r>
            <a:r>
              <a:rPr lang="en-US" baseline="0" dirty="0" smtClean="0">
                <a:solidFill>
                  <a:srgbClr val="0000FF"/>
                </a:solidFill>
              </a:rPr>
              <a:t>-5 </a:t>
            </a:r>
            <a:r>
              <a:rPr lang="en-US" dirty="0" smtClean="0">
                <a:solidFill>
                  <a:srgbClr val="0000FF"/>
                </a:solidFill>
              </a:rPr>
              <a:t>MINUTES</a:t>
            </a:r>
          </a:p>
          <a:p>
            <a:endParaRPr lang="en-US" dirty="0" smtClean="0"/>
          </a:p>
          <a:p>
            <a:pPr algn="ctr" defTabSz="914242">
              <a:spcAft>
                <a:spcPts val="300"/>
              </a:spcAft>
              <a:defRPr/>
            </a:pPr>
            <a:r>
              <a:rPr lang="en-US" u="sng" dirty="0" smtClean="0">
                <a:ea typeface="ＭＳ Ｐゴシック" pitchFamily="34" charset="-128"/>
              </a:rPr>
              <a:t>FACILITATOR</a:t>
            </a:r>
            <a:r>
              <a:rPr lang="en-US" baseline="0" dirty="0" smtClean="0">
                <a:ea typeface="ＭＳ Ｐゴシック" pitchFamily="34" charset="-128"/>
              </a:rPr>
              <a:t> </a:t>
            </a:r>
            <a:endParaRPr lang="en-US" dirty="0" smtClean="0">
              <a:ea typeface="ＭＳ Ｐゴシック" pitchFamily="34" charset="-128"/>
            </a:endParaRPr>
          </a:p>
          <a:p>
            <a:pPr marL="171450" indent="-171450">
              <a:buFont typeface="Arial" panose="020B0604020202020204" pitchFamily="34" charset="0"/>
              <a:buChar char="•"/>
            </a:pPr>
            <a:r>
              <a:rPr lang="en-US" dirty="0" smtClean="0">
                <a:ea typeface="ＭＳ Ｐゴシック" pitchFamily="34" charset="-128"/>
              </a:rPr>
              <a:t>Paraphrase the Exercise Goals.</a:t>
            </a:r>
          </a:p>
          <a:p>
            <a:pPr marL="171450" indent="-171450">
              <a:buFont typeface="Arial" panose="020B0604020202020204" pitchFamily="34" charset="0"/>
              <a:buChar char="•"/>
            </a:pPr>
            <a:r>
              <a:rPr lang="en-US" dirty="0" smtClean="0">
                <a:solidFill>
                  <a:srgbClr val="FF0000"/>
                </a:solidFill>
                <a:ea typeface="ＭＳ Ｐゴシック" pitchFamily="34" charset="-128"/>
              </a:rPr>
              <a:t>Let participants know what plans are being exercised and tested.</a:t>
            </a:r>
          </a:p>
          <a:p>
            <a:pPr marL="171450" indent="-171450">
              <a:buFont typeface="Arial" panose="020B0604020202020204" pitchFamily="34" charset="0"/>
              <a:buChar char="•"/>
            </a:pPr>
            <a:r>
              <a:rPr lang="en-US" dirty="0" smtClean="0">
                <a:ea typeface="ＭＳ Ｐゴシック" pitchFamily="34" charset="-128"/>
              </a:rPr>
              <a:t>Additional points to mention regarding the Exercise include:</a:t>
            </a:r>
          </a:p>
          <a:p>
            <a:pPr marL="628650" lvl="1" indent="-171450">
              <a:buFont typeface="Arial" panose="020B0604020202020204" pitchFamily="34" charset="0"/>
              <a:buChar char="•"/>
            </a:pPr>
            <a:r>
              <a:rPr lang="en-US" dirty="0" smtClean="0"/>
              <a:t>This Exercise is designed to help improve existing policies, plans</a:t>
            </a:r>
            <a:r>
              <a:rPr lang="en-US" baseline="0" dirty="0" smtClean="0"/>
              <a:t> and procedures to manage a hazard event in our community.</a:t>
            </a:r>
            <a:r>
              <a:rPr lang="en-US" dirty="0" smtClean="0"/>
              <a:t> </a:t>
            </a:r>
            <a:r>
              <a:rPr lang="en-US" baseline="0" dirty="0" smtClean="0"/>
              <a:t>Through the </a:t>
            </a:r>
            <a:r>
              <a:rPr lang="en-US" dirty="0" smtClean="0"/>
              <a:t>Exercise, we can c</a:t>
            </a:r>
            <a:r>
              <a:rPr lang="en-US" baseline="0" dirty="0" smtClean="0"/>
              <a:t>ollectively</a:t>
            </a:r>
            <a:r>
              <a:rPr lang="en-US" dirty="0" smtClean="0"/>
              <a:t> </a:t>
            </a:r>
            <a:r>
              <a:rPr lang="en-US" baseline="0" dirty="0" smtClean="0"/>
              <a:t>contribute our knowledge, experiences and training as part of a continuous improvement effort.</a:t>
            </a:r>
            <a:r>
              <a:rPr lang="en-US" dirty="0" smtClean="0"/>
              <a:t> </a:t>
            </a:r>
            <a:r>
              <a:rPr lang="en-US" baseline="0" dirty="0" smtClean="0"/>
              <a:t>A TTX provides whole community partners an opportunity to meet face-to-face</a:t>
            </a:r>
            <a:r>
              <a:rPr lang="en-US" dirty="0" smtClean="0"/>
              <a:t> and </a:t>
            </a:r>
            <a:r>
              <a:rPr lang="en-US" baseline="0" dirty="0" smtClean="0"/>
              <a:t>share individual perspectives.</a:t>
            </a:r>
            <a:r>
              <a:rPr lang="en-US" dirty="0" smtClean="0"/>
              <a:t> The sharing of perspectives provides us with a better understanding of </a:t>
            </a:r>
            <a:r>
              <a:rPr lang="en-US" baseline="0" dirty="0" smtClean="0"/>
              <a:t>our capabilities, expectations, roles, and responsibilities. Additionally, we can identify gaps and opportunities for improvement. </a:t>
            </a:r>
            <a:endParaRPr lang="en-US" dirty="0"/>
          </a:p>
        </p:txBody>
      </p:sp>
      <p:sp>
        <p:nvSpPr>
          <p:cNvPr id="4" name="Slide Number Placeholder 3"/>
          <p:cNvSpPr>
            <a:spLocks noGrp="1"/>
          </p:cNvSpPr>
          <p:nvPr>
            <p:ph type="sldNum" sz="quarter" idx="10"/>
          </p:nvPr>
        </p:nvSpPr>
        <p:spPr/>
        <p:txBody>
          <a:bodyPr/>
          <a:lstStyle/>
          <a:p>
            <a:fld id="{A8C26F9A-E183-4F61-8B4C-CDA6371F6354}" type="slidenum">
              <a:rPr lang="en-US" smtClean="0"/>
              <a:pPr/>
              <a:t>5</a:t>
            </a:fld>
            <a:endParaRPr lang="en-US" dirty="0"/>
          </a:p>
        </p:txBody>
      </p:sp>
    </p:spTree>
    <p:extLst>
      <p:ext uri="{BB962C8B-B14F-4D97-AF65-F5344CB8AC3E}">
        <p14:creationId xmlns:p14="http://schemas.microsoft.com/office/powerpoint/2010/main" val="2443511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rPr>
              <a:t>SLIDE DURATION</a:t>
            </a:r>
            <a:r>
              <a:rPr lang="en-US" dirty="0" smtClean="0">
                <a:solidFill>
                  <a:srgbClr val="0000FF"/>
                </a:solidFill>
              </a:rPr>
              <a:t>: 2-3 MINUTES</a:t>
            </a:r>
          </a:p>
          <a:p>
            <a:endParaRPr lang="en-US" dirty="0" smtClean="0"/>
          </a:p>
          <a:p>
            <a:pPr algn="ctr">
              <a:spcAft>
                <a:spcPts val="300"/>
              </a:spcAft>
              <a:defRPr/>
            </a:pPr>
            <a:r>
              <a:rPr lang="en-US" u="sng" dirty="0" smtClean="0">
                <a:ea typeface="ＭＳ Ｐゴシック" pitchFamily="34" charset="-128"/>
              </a:rPr>
              <a:t>FACILITATOR </a:t>
            </a:r>
          </a:p>
          <a:p>
            <a:pPr marL="171450" indent="-171450" defTabSz="914242">
              <a:buFont typeface="Arial" panose="020B0604020202020204" pitchFamily="34" charset="0"/>
              <a:buChar char="•"/>
              <a:defRPr/>
            </a:pPr>
            <a:r>
              <a:rPr lang="en-US" dirty="0" smtClean="0">
                <a:ea typeface="ＭＳ Ｐゴシック" pitchFamily="34" charset="-128"/>
              </a:rPr>
              <a:t>Begin by mentioning that, </a:t>
            </a:r>
          </a:p>
          <a:p>
            <a:pPr marL="628650" lvl="1" indent="-171450" defTabSz="914242">
              <a:buFont typeface="Arial" panose="020B0604020202020204" pitchFamily="34" charset="0"/>
              <a:buChar char="•"/>
              <a:defRPr/>
            </a:pPr>
            <a:r>
              <a:rPr lang="en-US" dirty="0" smtClean="0">
                <a:ea typeface="ＭＳ Ｐゴシック" pitchFamily="34" charset="-128"/>
              </a:rPr>
              <a:t>“The Objectives and Core Capabilities listed in this section were specifically selected by the Exercise Design Team for this event and that they are consistent with the DHS HSEEP methodology and defined within the National Preparedness Goal. Together with the scenario itself, these items provide the framework and basis for </a:t>
            </a:r>
            <a:r>
              <a:rPr lang="en-US" b="1" dirty="0" smtClean="0">
                <a:ea typeface="ＭＳ Ｐゴシック" pitchFamily="34" charset="-128"/>
              </a:rPr>
              <a:t>facilitated participant discussions</a:t>
            </a:r>
            <a:r>
              <a:rPr lang="en-US" dirty="0" smtClean="0">
                <a:ea typeface="ＭＳ Ｐゴシック" pitchFamily="34" charset="-128"/>
              </a:rPr>
              <a:t>, </a:t>
            </a:r>
            <a:r>
              <a:rPr lang="en-US" b="1" dirty="0" smtClean="0">
                <a:ea typeface="ＭＳ Ｐゴシック" pitchFamily="34" charset="-128"/>
              </a:rPr>
              <a:t>an evaluation of the exercise,</a:t>
            </a:r>
            <a:r>
              <a:rPr lang="en-US" dirty="0" smtClean="0">
                <a:ea typeface="ＭＳ Ｐゴシック" pitchFamily="34" charset="-128"/>
              </a:rPr>
              <a:t> and the </a:t>
            </a:r>
            <a:r>
              <a:rPr lang="en-US" b="1" dirty="0" smtClean="0">
                <a:ea typeface="ＭＳ Ｐゴシック" pitchFamily="34" charset="-128"/>
              </a:rPr>
              <a:t>identification of improvement opportunities</a:t>
            </a:r>
            <a:r>
              <a:rPr lang="en-US" dirty="0" smtClean="0">
                <a:ea typeface="ＭＳ Ｐゴシック" pitchFamily="34" charset="-128"/>
              </a:rPr>
              <a:t>.” </a:t>
            </a:r>
          </a:p>
          <a:p>
            <a:pPr marL="171450" indent="-171450" defTabSz="914242">
              <a:buFont typeface="Arial" panose="020B0604020202020204" pitchFamily="34" charset="0"/>
              <a:buChar char="•"/>
              <a:defRPr/>
            </a:pPr>
            <a:r>
              <a:rPr lang="en-US" dirty="0" smtClean="0">
                <a:ea typeface="ＭＳ Ｐゴシック" pitchFamily="34" charset="-128"/>
              </a:rPr>
              <a:t>Finish this slide by reviewing the Objectives and associated Core Capabilities.</a:t>
            </a:r>
          </a:p>
          <a:p>
            <a:pPr marL="0" indent="0">
              <a:buFont typeface="Arial" panose="020B0604020202020204"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A8C26F9A-E183-4F61-8B4C-CDA6371F6354}" type="slidenum">
              <a:rPr lang="en-US" smtClean="0"/>
              <a:pPr/>
              <a:t>6</a:t>
            </a:fld>
            <a:endParaRPr lang="en-US" dirty="0"/>
          </a:p>
        </p:txBody>
      </p:sp>
    </p:spTree>
    <p:extLst>
      <p:ext uri="{BB962C8B-B14F-4D97-AF65-F5344CB8AC3E}">
        <p14:creationId xmlns:p14="http://schemas.microsoft.com/office/powerpoint/2010/main" val="3021903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rPr>
              <a:t>: 1-2 MINUTES</a:t>
            </a:r>
          </a:p>
          <a:p>
            <a:endParaRPr lang="en-US" dirty="0" smtClean="0"/>
          </a:p>
          <a:p>
            <a:pPr algn="ctr">
              <a:spcAft>
                <a:spcPts val="300"/>
              </a:spcAft>
              <a:defRPr/>
            </a:pPr>
            <a:r>
              <a:rPr lang="en-US" u="sng" dirty="0" smtClean="0">
                <a:ea typeface="ＭＳ Ｐゴシック" pitchFamily="34" charset="-128"/>
              </a:rPr>
              <a:t>FACILITATOR </a:t>
            </a:r>
          </a:p>
          <a:p>
            <a:pPr marL="171450" indent="-171450" defTabSz="914242">
              <a:buFont typeface="Arial" panose="020B0604020202020204" pitchFamily="34" charset="0"/>
              <a:buChar char="•"/>
              <a:defRPr/>
            </a:pPr>
            <a:r>
              <a:rPr lang="en-US" dirty="0" smtClean="0">
                <a:ea typeface="ＭＳ Ｐゴシック" pitchFamily="34" charset="-128"/>
              </a:rPr>
              <a:t>Review the Objectives and associated Core Capabilities.</a:t>
            </a:r>
          </a:p>
          <a:p>
            <a:pPr marL="170300" indent="-17030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A8C26F9A-E183-4F61-8B4C-CDA6371F6354}" type="slidenum">
              <a:rPr lang="en-US" smtClean="0"/>
              <a:pPr/>
              <a:t>7</a:t>
            </a:fld>
            <a:endParaRPr lang="en-US" dirty="0"/>
          </a:p>
        </p:txBody>
      </p:sp>
    </p:spTree>
    <p:extLst>
      <p:ext uri="{BB962C8B-B14F-4D97-AF65-F5344CB8AC3E}">
        <p14:creationId xmlns:p14="http://schemas.microsoft.com/office/powerpoint/2010/main" val="3021903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rPr>
              <a:t>: 1-2 MINUTES</a:t>
            </a:r>
            <a:r>
              <a:rPr lang="en-US" baseline="0" dirty="0" smtClean="0">
                <a:solidFill>
                  <a:srgbClr val="0000FF"/>
                </a:solidFill>
              </a:rPr>
              <a:t> (if used)</a:t>
            </a:r>
            <a:endParaRPr lang="en-US" dirty="0" smtClean="0">
              <a:solidFill>
                <a:srgbClr val="0000FF"/>
              </a:solidFill>
            </a:endParaRPr>
          </a:p>
          <a:p>
            <a:endParaRPr lang="en-US" dirty="0" smtClean="0"/>
          </a:p>
          <a:p>
            <a:pPr algn="ctr" defTabSz="914242">
              <a:defRPr/>
            </a:pPr>
            <a:r>
              <a:rPr lang="en-US" u="sng" dirty="0" smtClean="0">
                <a:solidFill>
                  <a:srgbClr val="FF0000"/>
                </a:solidFill>
                <a:ea typeface="ＭＳ Ｐゴシック" pitchFamily="34" charset="-128"/>
              </a:rPr>
              <a:t>EDT</a:t>
            </a:r>
            <a:endParaRPr lang="en-US" dirty="0" smtClean="0">
              <a:solidFill>
                <a:srgbClr val="FF0000"/>
              </a:solidFill>
              <a:ea typeface="ＭＳ Ｐゴシック" pitchFamily="34" charset="-128"/>
            </a:endParaRPr>
          </a:p>
          <a:p>
            <a:pPr defTabSz="914242">
              <a:defRPr/>
            </a:pPr>
            <a:r>
              <a:rPr lang="en-US" dirty="0" smtClean="0">
                <a:solidFill>
                  <a:srgbClr val="FF0000"/>
                </a:solidFill>
                <a:ea typeface="ＭＳ Ｐゴシック" pitchFamily="34" charset="-128"/>
              </a:rPr>
              <a:t>If used, delete any ‘OPTIONAL’ wording from the slide. Consider consolidating several ‘OPTIONAL’ Objectives/Capabilities on a single slide to save space, if necessary.] However, do not exceed more than 3 bullets on a single slide.</a:t>
            </a:r>
          </a:p>
          <a:p>
            <a:pPr defTabSz="914242">
              <a:defRPr/>
            </a:pPr>
            <a:endParaRPr lang="en-US" dirty="0" smtClean="0">
              <a:ea typeface="ＭＳ Ｐゴシック" pitchFamily="34" charset="-128"/>
            </a:endParaRPr>
          </a:p>
          <a:p>
            <a:pPr algn="ctr">
              <a:spcAft>
                <a:spcPts val="300"/>
              </a:spcAft>
              <a:defRPr/>
            </a:pPr>
            <a:r>
              <a:rPr lang="en-US" u="sng" dirty="0" smtClean="0">
                <a:ea typeface="ＭＳ Ｐゴシック" pitchFamily="34" charset="-128"/>
              </a:rPr>
              <a:t>FACILITATOR </a:t>
            </a:r>
          </a:p>
          <a:p>
            <a:pPr marL="171450" indent="-171450" defTabSz="914242">
              <a:buFont typeface="Arial" panose="020B0604020202020204" pitchFamily="34" charset="0"/>
              <a:buChar char="•"/>
              <a:defRPr/>
            </a:pPr>
            <a:r>
              <a:rPr lang="en-US" dirty="0" smtClean="0">
                <a:ea typeface="ＭＳ Ｐゴシック" pitchFamily="34" charset="-128"/>
              </a:rPr>
              <a:t>Review the Objectives and associated Core Capabilities.</a:t>
            </a:r>
          </a:p>
          <a:p>
            <a:pPr marL="170300" indent="-17030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A8C26F9A-E183-4F61-8B4C-CDA6371F6354}" type="slidenum">
              <a:rPr lang="en-US" smtClean="0"/>
              <a:pPr/>
              <a:t>8</a:t>
            </a:fld>
            <a:endParaRPr lang="en-US" dirty="0"/>
          </a:p>
        </p:txBody>
      </p:sp>
    </p:spTree>
    <p:extLst>
      <p:ext uri="{BB962C8B-B14F-4D97-AF65-F5344CB8AC3E}">
        <p14:creationId xmlns:p14="http://schemas.microsoft.com/office/powerpoint/2010/main" val="3021903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00FF"/>
                </a:solidFill>
                <a:ea typeface="ＭＳ Ｐゴシック" pitchFamily="34" charset="-128"/>
              </a:rPr>
              <a:t>SLIDE DURATION</a:t>
            </a:r>
            <a:r>
              <a:rPr lang="en-US" dirty="0" smtClean="0">
                <a:solidFill>
                  <a:srgbClr val="0000FF"/>
                </a:solidFill>
              </a:rPr>
              <a:t>: 1-2 MINUTES (if used)</a:t>
            </a:r>
          </a:p>
          <a:p>
            <a:endParaRPr lang="en-US" dirty="0" smtClean="0"/>
          </a:p>
          <a:p>
            <a:pPr algn="ctr">
              <a:defRPr/>
            </a:pPr>
            <a:r>
              <a:rPr lang="en-US" u="sng" dirty="0" smtClean="0">
                <a:solidFill>
                  <a:srgbClr val="FF0000"/>
                </a:solidFill>
                <a:ea typeface="ＭＳ Ｐゴシック" pitchFamily="34" charset="-128"/>
              </a:rPr>
              <a:t>EDT</a:t>
            </a:r>
          </a:p>
          <a:p>
            <a:pPr defTabSz="914242">
              <a:defRPr/>
            </a:pPr>
            <a:r>
              <a:rPr lang="en-US" dirty="0" smtClean="0">
                <a:solidFill>
                  <a:srgbClr val="FF0000"/>
                </a:solidFill>
                <a:ea typeface="ＭＳ Ｐゴシック" pitchFamily="34" charset="-128"/>
              </a:rPr>
              <a:t>If used, delete any ‘OPTIONAL’ wording from the slide. Consider consolidating several ‘OPTIONAL’ Objectives/Capabilities on a single slide to save space, if necessary.] However, do not exceed more than 3 bullets on a single slide.</a:t>
            </a:r>
          </a:p>
          <a:p>
            <a:pPr defTabSz="914242">
              <a:defRPr/>
            </a:pPr>
            <a:endParaRPr lang="en-US" dirty="0" smtClean="0">
              <a:ea typeface="ＭＳ Ｐゴシック" pitchFamily="34" charset="-128"/>
            </a:endParaRPr>
          </a:p>
          <a:p>
            <a:pPr algn="ctr">
              <a:spcAft>
                <a:spcPts val="300"/>
              </a:spcAft>
              <a:defRPr/>
            </a:pPr>
            <a:r>
              <a:rPr lang="en-US" u="sng" dirty="0" smtClean="0">
                <a:ea typeface="ＭＳ Ｐゴシック" pitchFamily="34" charset="-128"/>
              </a:rPr>
              <a:t>FACILITATOR </a:t>
            </a:r>
          </a:p>
          <a:p>
            <a:pPr marL="171450" indent="-171450" defTabSz="914242">
              <a:buFont typeface="Arial" panose="020B0604020202020204" pitchFamily="34" charset="0"/>
              <a:buChar char="•"/>
              <a:defRPr/>
            </a:pPr>
            <a:r>
              <a:rPr lang="en-US" dirty="0" smtClean="0">
                <a:ea typeface="ＭＳ Ｐゴシック" pitchFamily="34" charset="-128"/>
              </a:rPr>
              <a:t>Review the Objectives and associated Core Capabilities.</a:t>
            </a:r>
          </a:p>
          <a:p>
            <a:pPr marL="170300" indent="-17030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A8C26F9A-E183-4F61-8B4C-CDA6371F6354}" type="slidenum">
              <a:rPr lang="en-US" smtClean="0"/>
              <a:pPr/>
              <a:t>9</a:t>
            </a:fld>
            <a:endParaRPr lang="en-US" dirty="0"/>
          </a:p>
        </p:txBody>
      </p:sp>
    </p:spTree>
    <p:extLst>
      <p:ext uri="{BB962C8B-B14F-4D97-AF65-F5344CB8AC3E}">
        <p14:creationId xmlns:p14="http://schemas.microsoft.com/office/powerpoint/2010/main" val="30219038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30480" y="4038600"/>
            <a:ext cx="9204960" cy="2819400"/>
          </a:xfrm>
          <a:prstGeom prst="rect">
            <a:avLst/>
          </a:prstGeom>
          <a:solidFill>
            <a:srgbClr val="0033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pic>
        <p:nvPicPr>
          <p:cNvPr id="10" name="Picture 4" descr="TR000791_RGB"/>
          <p:cNvPicPr>
            <a:picLocks noChangeAspect="1" noChangeArrowheads="1"/>
          </p:cNvPicPr>
          <p:nvPr userDrawn="1"/>
        </p:nvPicPr>
        <p:blipFill>
          <a:blip r:embed="rId2" cstate="print"/>
          <a:srcRect/>
          <a:stretch>
            <a:fillRect/>
          </a:stretch>
        </p:blipFill>
        <p:spPr bwMode="auto">
          <a:xfrm>
            <a:off x="0" y="0"/>
            <a:ext cx="9144000" cy="4038600"/>
          </a:xfrm>
          <a:prstGeom prst="rect">
            <a:avLst/>
          </a:prstGeom>
          <a:noFill/>
          <a:ln w="9525">
            <a:noFill/>
            <a:miter lim="800000"/>
            <a:headEnd/>
            <a:tailEnd/>
          </a:ln>
        </p:spPr>
      </p:pic>
      <p:pic>
        <p:nvPicPr>
          <p:cNvPr id="12" name="Picture 4" descr="DHS_fema_SR"/>
          <p:cNvPicPr>
            <a:picLocks noChangeAspect="1" noChangeArrowheads="1"/>
          </p:cNvPicPr>
          <p:nvPr userDrawn="1"/>
        </p:nvPicPr>
        <p:blipFill>
          <a:blip r:embed="rId3" cstate="print"/>
          <a:srcRect/>
          <a:stretch>
            <a:fillRect/>
          </a:stretch>
        </p:blipFill>
        <p:spPr bwMode="auto">
          <a:xfrm>
            <a:off x="228600" y="6019800"/>
            <a:ext cx="1737059" cy="838200"/>
          </a:xfrm>
          <a:prstGeom prst="rect">
            <a:avLst/>
          </a:prstGeom>
          <a:noFill/>
          <a:ln w="9525">
            <a:noFill/>
            <a:miter lim="800000"/>
            <a:headEnd/>
            <a:tailEnd/>
          </a:ln>
        </p:spPr>
      </p:pic>
      <p:sp>
        <p:nvSpPr>
          <p:cNvPr id="14" name="TextBox 13"/>
          <p:cNvSpPr txBox="1"/>
          <p:nvPr userDrawn="1"/>
        </p:nvSpPr>
        <p:spPr>
          <a:xfrm>
            <a:off x="1963887" y="6238845"/>
            <a:ext cx="2133600" cy="400110"/>
          </a:xfrm>
          <a:prstGeom prst="rect">
            <a:avLst/>
          </a:prstGeom>
          <a:noFill/>
        </p:spPr>
        <p:txBody>
          <a:bodyPr wrap="square" rtlCol="0">
            <a:spAutoFit/>
          </a:bodyPr>
          <a:lstStyle/>
          <a:p>
            <a:pPr>
              <a:defRPr/>
            </a:pPr>
            <a:r>
              <a:rPr lang="en-US" sz="1000" dirty="0" smtClean="0">
                <a:solidFill>
                  <a:prstClr val="white">
                    <a:lumMod val="75000"/>
                  </a:prstClr>
                </a:solidFill>
              </a:rPr>
              <a:t>Individual and Community Preparedness  Division</a:t>
            </a:r>
            <a:endParaRPr lang="en-US" dirty="0">
              <a:solidFill>
                <a:prstClr val="white">
                  <a:lumMod val="75000"/>
                </a:prstClr>
              </a:solidFill>
            </a:endParaRPr>
          </a:p>
        </p:txBody>
      </p:sp>
    </p:spTree>
    <p:extLst>
      <p:ext uri="{BB962C8B-B14F-4D97-AF65-F5344CB8AC3E}">
        <p14:creationId xmlns:p14="http://schemas.microsoft.com/office/powerpoint/2010/main" val="107053742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3657600"/>
          </a:xfrm>
          <a:prstGeom prst="rect">
            <a:avLst/>
          </a:prstGeom>
        </p:spPr>
        <p:txBody>
          <a:bodyPr/>
          <a:lstStyle>
            <a:lvl1pPr>
              <a:buClr>
                <a:srgbClr val="002F80"/>
              </a:buClr>
              <a:defRPr sz="2400">
                <a:latin typeface="Franklin Gothic Book" pitchFamily="34" charset="0"/>
              </a:defRPr>
            </a:lvl1pPr>
            <a:lvl2pPr marL="742950" indent="-285750">
              <a:buClr>
                <a:srgbClr val="A50021"/>
              </a:buClr>
              <a:buFont typeface="Wingdings" pitchFamily="2" charset="2"/>
              <a:buChar char="§"/>
              <a:defRPr sz="2200">
                <a:latin typeface="Franklin Gothic Book" pitchFamily="34" charset="0"/>
              </a:defRPr>
            </a:lvl2pPr>
            <a:lvl3pPr marL="1143000" indent="-228600">
              <a:buClr>
                <a:srgbClr val="0070B2"/>
              </a:buClr>
              <a:buFont typeface="Wingdings" pitchFamily="2" charset="2"/>
              <a:buChar char="§"/>
              <a:defRPr>
                <a:latin typeface="Franklin Gothic Book" pitchFamily="34" charset="0"/>
              </a:defRPr>
            </a:lvl3pPr>
            <a:lvl4pPr marL="1600200" indent="-228600">
              <a:buFont typeface="Wingdings" pitchFamily="2" charset="2"/>
              <a:buChar char="§"/>
              <a:defRPr>
                <a:latin typeface="Franklin Gothic Book" pitchFamily="34" charset="0"/>
              </a:defRPr>
            </a:lvl4pPr>
            <a:lvl5pPr marL="2057400" indent="-228600">
              <a:buFont typeface="Wingdings" pitchFamily="2" charset="2"/>
              <a:buChar char="§"/>
              <a:defRPr>
                <a:latin typeface="Franklin Gothic Book"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8458200" y="6301618"/>
            <a:ext cx="381000" cy="365125"/>
          </a:xfrm>
        </p:spPr>
        <p:txBody>
          <a:bodyPr/>
          <a:lstStyle/>
          <a:p>
            <a:fld id="{33276A5B-9493-428F-84E3-F2E095B91C7A}" type="slidenum">
              <a:rPr lang="en-US" smtClean="0">
                <a:solidFill>
                  <a:prstClr val="black">
                    <a:tint val="75000"/>
                  </a:prstClr>
                </a:solidFill>
              </a:rPr>
              <a:pPr/>
              <a:t>‹#›</a:t>
            </a:fld>
            <a:endParaRPr lang="en-US" dirty="0">
              <a:solidFill>
                <a:prstClr val="black">
                  <a:tint val="75000"/>
                </a:prstClr>
              </a:solidFill>
            </a:endParaRPr>
          </a:p>
        </p:txBody>
      </p:sp>
      <p:sp>
        <p:nvSpPr>
          <p:cNvPr id="7" name="Rectangle 6"/>
          <p:cNvSpPr/>
          <p:nvPr userDrawn="1"/>
        </p:nvSpPr>
        <p:spPr>
          <a:xfrm>
            <a:off x="0" y="0"/>
            <a:ext cx="9144000" cy="533400"/>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1027" name="Picture 3"/>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3189" b="23260"/>
          <a:stretch/>
        </p:blipFill>
        <p:spPr bwMode="auto">
          <a:xfrm>
            <a:off x="6096000" y="5997380"/>
            <a:ext cx="2209800" cy="860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0"/>
            <a:ext cx="8229600" cy="1143000"/>
          </a:xfrm>
          <a:prstGeom prst="rect">
            <a:avLst/>
          </a:prstGeom>
        </p:spPr>
        <p:txBody>
          <a:bodyPr>
            <a:normAutofit/>
          </a:bodyPr>
          <a:lstStyle>
            <a:lvl1pPr algn="ctr">
              <a:defRPr sz="3600">
                <a:solidFill>
                  <a:schemeClr val="bg1"/>
                </a:solidFill>
                <a:latin typeface="Georgia" pitchFamily="18" charset="0"/>
              </a:defRPr>
            </a:lvl1pPr>
          </a:lstStyle>
          <a:p>
            <a:r>
              <a:rPr lang="en-US" dirty="0" smtClean="0"/>
              <a:t>Click to edit Master title style</a:t>
            </a:r>
            <a:endParaRPr lang="en-US" dirty="0"/>
          </a:p>
        </p:txBody>
      </p:sp>
      <p:sp>
        <p:nvSpPr>
          <p:cNvPr id="8" name="TextBox 7"/>
          <p:cNvSpPr txBox="1"/>
          <p:nvPr userDrawn="1"/>
        </p:nvSpPr>
        <p:spPr>
          <a:xfrm>
            <a:off x="491705" y="6262777"/>
            <a:ext cx="4347713" cy="307777"/>
          </a:xfrm>
          <a:prstGeom prst="rect">
            <a:avLst/>
          </a:prstGeom>
          <a:noFill/>
        </p:spPr>
        <p:txBody>
          <a:bodyPr wrap="square" rtlCol="0">
            <a:spAutoFit/>
          </a:bodyPr>
          <a:lstStyle/>
          <a:p>
            <a:r>
              <a:rPr lang="en-US" sz="1400" b="1" dirty="0" smtClean="0">
                <a:solidFill>
                  <a:schemeClr val="tx1">
                    <a:lumMod val="65000"/>
                    <a:lumOff val="35000"/>
                  </a:schemeClr>
                </a:solidFill>
                <a:latin typeface="Franklin Gothic Book" panose="020B0503020102020204" pitchFamily="34" charset="0"/>
              </a:rPr>
              <a:t>[</a:t>
            </a:r>
            <a:r>
              <a:rPr lang="en-US" sz="1400" b="1" dirty="0" smtClean="0">
                <a:solidFill>
                  <a:srgbClr val="FF0000"/>
                </a:solidFill>
                <a:latin typeface="Franklin Gothic Book" panose="020B0503020102020204" pitchFamily="34" charset="0"/>
              </a:rPr>
              <a:t>Insert</a:t>
            </a:r>
            <a:r>
              <a:rPr lang="en-US" sz="1400" b="1" baseline="0" dirty="0" smtClean="0">
                <a:solidFill>
                  <a:srgbClr val="FF0000"/>
                </a:solidFill>
                <a:latin typeface="Franklin Gothic Book" panose="020B0503020102020204" pitchFamily="34" charset="0"/>
              </a:rPr>
              <a:t> Sponsoring Agency/Community Name</a:t>
            </a:r>
            <a:r>
              <a:rPr lang="en-US" sz="1400" b="1" baseline="0" dirty="0" smtClean="0">
                <a:solidFill>
                  <a:schemeClr val="tx1">
                    <a:lumMod val="65000"/>
                    <a:lumOff val="35000"/>
                  </a:schemeClr>
                </a:solidFill>
                <a:latin typeface="Franklin Gothic Book" panose="020B0503020102020204" pitchFamily="34" charset="0"/>
              </a:rPr>
              <a:t>]</a:t>
            </a:r>
            <a:endParaRPr lang="en-US" sz="1400" b="1" dirty="0">
              <a:solidFill>
                <a:schemeClr val="tx1">
                  <a:lumMod val="65000"/>
                  <a:lumOff val="35000"/>
                </a:schemeClr>
              </a:solidFill>
              <a:latin typeface="Franklin Gothic Book" panose="020B0503020102020204" pitchFamily="34" charset="0"/>
            </a:endParaRPr>
          </a:p>
        </p:txBody>
      </p:sp>
    </p:spTree>
    <p:extLst>
      <p:ext uri="{BB962C8B-B14F-4D97-AF65-F5344CB8AC3E}">
        <p14:creationId xmlns:p14="http://schemas.microsoft.com/office/powerpoint/2010/main" val="3074322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33276A5B-9493-428F-84E3-F2E095B91C7A}"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20943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33276A5B-9493-428F-84E3-F2E095B91C7A}"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47936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33276A5B-9493-428F-84E3-F2E095B91C7A}"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14150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5"/>
            <a:ext cx="9144000" cy="6856628"/>
          </a:xfrm>
          <a:prstGeom prst="rect">
            <a:avLst/>
          </a:prstGeom>
        </p:spPr>
      </p:pic>
      <p:sp>
        <p:nvSpPr>
          <p:cNvPr id="2" name="Title 1"/>
          <p:cNvSpPr>
            <a:spLocks noGrp="1"/>
          </p:cNvSpPr>
          <p:nvPr>
            <p:ph type="ctrTitle" hasCustomPrompt="1"/>
          </p:nvPr>
        </p:nvSpPr>
        <p:spPr>
          <a:xfrm>
            <a:off x="3810000" y="2743200"/>
            <a:ext cx="5257800" cy="857250"/>
          </a:xfrm>
          <a:prstGeom prst="rect">
            <a:avLst/>
          </a:prstGeom>
        </p:spPr>
        <p:txBody>
          <a:bodyPr>
            <a:noAutofit/>
          </a:bodyPr>
          <a:lstStyle>
            <a:lvl1pPr algn="l">
              <a:defRPr sz="3600" b="1">
                <a:solidFill>
                  <a:schemeClr val="bg1"/>
                </a:solidFill>
                <a:latin typeface="Arial Narrow" panose="020B0606020202030204" pitchFamily="34" charset="0"/>
              </a:defRPr>
            </a:lvl1pPr>
          </a:lstStyle>
          <a:p>
            <a:r>
              <a:rPr lang="en-US" dirty="0" smtClean="0"/>
              <a:t>CLICK TO EDIT MASTER TITLE STYLE</a:t>
            </a:r>
            <a:endParaRPr lang="en-US" dirty="0"/>
          </a:p>
        </p:txBody>
      </p:sp>
      <p:sp>
        <p:nvSpPr>
          <p:cNvPr id="3" name="Subtitle 2"/>
          <p:cNvSpPr>
            <a:spLocks noGrp="1"/>
          </p:cNvSpPr>
          <p:nvPr>
            <p:ph type="subTitle" idx="1" hasCustomPrompt="1"/>
          </p:nvPr>
        </p:nvSpPr>
        <p:spPr>
          <a:xfrm>
            <a:off x="3810000" y="3383280"/>
            <a:ext cx="5257800" cy="502920"/>
          </a:xfrm>
          <a:prstGeom prst="rect">
            <a:avLst/>
          </a:prstGeom>
        </p:spPr>
        <p:txBody>
          <a:bodyPr>
            <a:noAutofit/>
          </a:bodyPr>
          <a:lstStyle>
            <a:lvl1pPr marL="0" indent="0" algn="l">
              <a:buNone/>
              <a:defRPr sz="3200">
                <a:solidFill>
                  <a:schemeClr val="bg1"/>
                </a:solidFill>
                <a:latin typeface="Arial Narrow" panose="020B0606020202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9445237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458200" y="6301618"/>
            <a:ext cx="381000" cy="365125"/>
          </a:xfrm>
        </p:spPr>
        <p:txBody>
          <a:bodyPr/>
          <a:lstStyle/>
          <a:p>
            <a:fld id="{33276A5B-9493-428F-84E3-F2E095B91C7A}" type="slidenum">
              <a:rPr lang="en-US" smtClean="0">
                <a:solidFill>
                  <a:prstClr val="black">
                    <a:tint val="75000"/>
                  </a:prstClr>
                </a:solidFill>
              </a:rPr>
              <a:pPr/>
              <a:t>‹#›</a:t>
            </a:fld>
            <a:endParaRPr lang="en-US" dirty="0">
              <a:solidFill>
                <a:prstClr val="black">
                  <a:tint val="75000"/>
                </a:prstClr>
              </a:solidFill>
            </a:endParaRPr>
          </a:p>
        </p:txBody>
      </p:sp>
      <p:pic>
        <p:nvPicPr>
          <p:cNvPr id="10" name="Picture 3"/>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3189" b="23260"/>
          <a:stretch/>
        </p:blipFill>
        <p:spPr bwMode="auto">
          <a:xfrm>
            <a:off x="6248400" y="5997380"/>
            <a:ext cx="2209800" cy="860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userDrawn="1"/>
        </p:nvPicPr>
        <p:blipFill rotWithShape="1">
          <a:blip r:embed="rId3">
            <a:extLst>
              <a:ext uri="{28A0092B-C50C-407E-A947-70E740481C1C}">
                <a14:useLocalDpi xmlns:a14="http://schemas.microsoft.com/office/drawing/2010/main" val="0"/>
              </a:ext>
            </a:extLst>
          </a:blip>
          <a:srcRect t="-19" b="-1"/>
          <a:stretch/>
        </p:blipFill>
        <p:spPr>
          <a:xfrm>
            <a:off x="0" y="0"/>
            <a:ext cx="9144000" cy="6858000"/>
          </a:xfrm>
          <a:prstGeom prst="rect">
            <a:avLst/>
          </a:prstGeom>
        </p:spPr>
      </p:pic>
      <p:sp>
        <p:nvSpPr>
          <p:cNvPr id="4" name="Title 3"/>
          <p:cNvSpPr>
            <a:spLocks noGrp="1"/>
          </p:cNvSpPr>
          <p:nvPr>
            <p:ph type="title"/>
          </p:nvPr>
        </p:nvSpPr>
        <p:spPr>
          <a:xfrm>
            <a:off x="3541144" y="2858186"/>
            <a:ext cx="5482086" cy="1143000"/>
          </a:xfrm>
          <a:prstGeom prst="rect">
            <a:avLst/>
          </a:prstGeom>
        </p:spPr>
        <p:txBody>
          <a:bodyPr>
            <a:normAutofit/>
          </a:bodyPr>
          <a:lstStyle>
            <a:lvl1pPr>
              <a:defRPr sz="3400">
                <a:latin typeface="Cambria" panose="02040503050406030204" pitchFamily="18"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57281746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458200" y="6301618"/>
            <a:ext cx="381000" cy="365125"/>
          </a:xfrm>
        </p:spPr>
        <p:txBody>
          <a:bodyPr/>
          <a:lstStyle/>
          <a:p>
            <a:fld id="{33276A5B-9493-428F-84E3-F2E095B91C7A}" type="slidenum">
              <a:rPr lang="en-US" smtClean="0">
                <a:solidFill>
                  <a:prstClr val="black">
                    <a:tint val="75000"/>
                  </a:prstClr>
                </a:solidFill>
              </a:rPr>
              <a:pPr/>
              <a:t>‹#›</a:t>
            </a:fld>
            <a:endParaRPr lang="en-US" dirty="0">
              <a:solidFill>
                <a:prstClr val="black">
                  <a:tint val="75000"/>
                </a:prstClr>
              </a:solidFill>
            </a:endParaRPr>
          </a:p>
        </p:txBody>
      </p:sp>
      <p:pic>
        <p:nvPicPr>
          <p:cNvPr id="10" name="Picture 3"/>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3189" b="23260"/>
          <a:stretch/>
        </p:blipFill>
        <p:spPr bwMode="auto">
          <a:xfrm>
            <a:off x="6248400" y="5997380"/>
            <a:ext cx="2209800" cy="860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userDrawn="1"/>
        </p:nvPicPr>
        <p:blipFill rotWithShape="1">
          <a:blip r:embed="rId3">
            <a:extLst>
              <a:ext uri="{28A0092B-C50C-407E-A947-70E740481C1C}">
                <a14:useLocalDpi xmlns:a14="http://schemas.microsoft.com/office/drawing/2010/main" val="0"/>
              </a:ext>
            </a:extLst>
          </a:blip>
          <a:srcRect t="34579" b="35981"/>
          <a:stretch/>
        </p:blipFill>
        <p:spPr>
          <a:xfrm>
            <a:off x="0" y="2372264"/>
            <a:ext cx="9144000" cy="2018581"/>
          </a:xfrm>
          <a:prstGeom prst="rect">
            <a:avLst/>
          </a:prstGeom>
        </p:spPr>
      </p:pic>
      <p:sp>
        <p:nvSpPr>
          <p:cNvPr id="4" name="Title 3"/>
          <p:cNvSpPr>
            <a:spLocks noGrp="1"/>
          </p:cNvSpPr>
          <p:nvPr>
            <p:ph type="title"/>
          </p:nvPr>
        </p:nvSpPr>
        <p:spPr>
          <a:xfrm>
            <a:off x="3541144" y="2858186"/>
            <a:ext cx="5482086" cy="1143000"/>
          </a:xfrm>
          <a:prstGeom prst="rect">
            <a:avLst/>
          </a:prstGeom>
        </p:spPr>
        <p:txBody>
          <a:bodyPr>
            <a:normAutofit/>
          </a:bodyPr>
          <a:lstStyle>
            <a:lvl1pPr>
              <a:defRPr sz="3400">
                <a:latin typeface="Cambria" panose="02040503050406030204" pitchFamily="18"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231080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0480" y="4038600"/>
            <a:ext cx="9204960" cy="2819400"/>
          </a:xfrm>
          <a:prstGeom prst="rect">
            <a:avLst/>
          </a:prstGeom>
          <a:solidFill>
            <a:srgbClr val="0033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pic>
        <p:nvPicPr>
          <p:cNvPr id="8" name="Picture 4" descr="TR000791_RGB"/>
          <p:cNvPicPr>
            <a:picLocks noChangeAspect="1" noChangeArrowheads="1"/>
          </p:cNvPicPr>
          <p:nvPr userDrawn="1"/>
        </p:nvPicPr>
        <p:blipFill>
          <a:blip r:embed="rId10" cstate="print"/>
          <a:srcRect/>
          <a:stretch>
            <a:fillRect/>
          </a:stretch>
        </p:blipFill>
        <p:spPr bwMode="auto">
          <a:xfrm>
            <a:off x="0" y="0"/>
            <a:ext cx="9144000" cy="4038600"/>
          </a:xfrm>
          <a:prstGeom prst="rect">
            <a:avLst/>
          </a:prstGeom>
          <a:noFill/>
          <a:ln w="9525">
            <a:noFill/>
            <a:miter lim="800000"/>
            <a:headEnd/>
            <a:tailEnd/>
          </a:ln>
        </p:spPr>
      </p:pic>
      <p:pic>
        <p:nvPicPr>
          <p:cNvPr id="9" name="Picture 4" descr="DHS_fema_SR"/>
          <p:cNvPicPr>
            <a:picLocks noChangeAspect="1" noChangeArrowheads="1"/>
          </p:cNvPicPr>
          <p:nvPr userDrawn="1"/>
        </p:nvPicPr>
        <p:blipFill>
          <a:blip r:embed="rId11" cstate="print"/>
          <a:srcRect/>
          <a:stretch>
            <a:fillRect/>
          </a:stretch>
        </p:blipFill>
        <p:spPr bwMode="auto">
          <a:xfrm>
            <a:off x="228600" y="6019800"/>
            <a:ext cx="1737059" cy="838200"/>
          </a:xfrm>
          <a:prstGeom prst="rect">
            <a:avLst/>
          </a:prstGeom>
          <a:noFill/>
          <a:ln w="9525">
            <a:noFill/>
            <a:miter lim="800000"/>
            <a:headEnd/>
            <a:tailEnd/>
          </a:ln>
        </p:spPr>
      </p:pic>
      <p:sp>
        <p:nvSpPr>
          <p:cNvPr id="6" name="Slide Number Placeholder 5"/>
          <p:cNvSpPr>
            <a:spLocks noGrp="1"/>
          </p:cNvSpPr>
          <p:nvPr>
            <p:ph type="sldNum" sz="quarter" idx="4"/>
          </p:nvPr>
        </p:nvSpPr>
        <p:spPr>
          <a:xfrm>
            <a:off x="6781800" y="6512859"/>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276A5B-9493-428F-84E3-F2E095B91C7A}"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09820987"/>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61" r:id="rId3"/>
    <p:sldLayoutId id="2147483759" r:id="rId4"/>
    <p:sldLayoutId id="2147483757" r:id="rId5"/>
    <p:sldLayoutId id="2147483762" r:id="rId6"/>
    <p:sldLayoutId id="2147483763" r:id="rId7"/>
    <p:sldLayoutId id="2147483764" r:id="rId8"/>
  </p:sldLayoutIdLst>
  <p:timing>
    <p:tnLst>
      <p:par>
        <p:cTn id="1" dur="indefinite" restart="never" nodeType="tmRoot"/>
      </p:par>
    </p:tnLst>
  </p:timing>
  <p:hf hdr="0" ftr="0" dt="0"/>
  <p:txStyles>
    <p:titleStyle>
      <a:lvl1pPr algn="l" defTabSz="914400" rtl="0" eaLnBrk="1" latinLnBrk="0" hangingPunct="1">
        <a:spcBef>
          <a:spcPct val="0"/>
        </a:spcBef>
        <a:buNone/>
        <a:defRPr sz="3600" kern="1200">
          <a:solidFill>
            <a:srgbClr val="002F80"/>
          </a:solidFill>
          <a:latin typeface="Arial" pitchFamily="34" charset="0"/>
          <a:ea typeface="+mj-ea"/>
          <a:cs typeface="Arial" pitchFamily="34" charset="0"/>
        </a:defRPr>
      </a:lvl1pPr>
    </p:titleStyle>
    <p:bodyStyle>
      <a:lvl1pPr marL="342900" indent="-342900" algn="l" defTabSz="914400" rtl="0" eaLnBrk="1" latinLnBrk="0" hangingPunct="1">
        <a:lnSpc>
          <a:spcPts val="2600"/>
        </a:lnSpc>
        <a:spcBef>
          <a:spcPts val="0"/>
        </a:spcBef>
        <a:spcAft>
          <a:spcPts val="600"/>
        </a:spcAft>
        <a:buClr>
          <a:srgbClr val="002F80"/>
        </a:buClr>
        <a:buFont typeface="Wingdings" pitchFamily="2" charset="2"/>
        <a:buChar char=""/>
        <a:defRPr sz="2000" kern="1200">
          <a:solidFill>
            <a:schemeClr val="tx1">
              <a:lumMod val="65000"/>
              <a:lumOff val="35000"/>
            </a:schemeClr>
          </a:solidFill>
          <a:latin typeface="Arial" pitchFamily="34" charset="0"/>
          <a:ea typeface="+mn-ea"/>
          <a:cs typeface="Arial" pitchFamily="34" charset="0"/>
        </a:defRPr>
      </a:lvl1pPr>
      <a:lvl2pPr marL="742950" indent="-285750" algn="l" defTabSz="914400" rtl="0" eaLnBrk="1" latinLnBrk="0" hangingPunct="1">
        <a:lnSpc>
          <a:spcPts val="2600"/>
        </a:lnSpc>
        <a:spcBef>
          <a:spcPts val="0"/>
        </a:spcBef>
        <a:spcAft>
          <a:spcPts val="600"/>
        </a:spcAft>
        <a:buClr>
          <a:srgbClr val="A50021"/>
        </a:buClr>
        <a:buFont typeface="Arial" pitchFamily="34" charset="0"/>
        <a:buChar char="•"/>
        <a:defRPr sz="2000" kern="1200">
          <a:solidFill>
            <a:schemeClr val="tx1">
              <a:lumMod val="65000"/>
              <a:lumOff val="35000"/>
            </a:schemeClr>
          </a:solidFill>
          <a:latin typeface="Arial" pitchFamily="34" charset="0"/>
          <a:ea typeface="+mn-ea"/>
          <a:cs typeface="Arial" pitchFamily="34" charset="0"/>
        </a:defRPr>
      </a:lvl2pPr>
      <a:lvl3pPr marL="1143000" indent="-228600" algn="l" defTabSz="914400" rtl="0" eaLnBrk="1" latinLnBrk="0" hangingPunct="1">
        <a:lnSpc>
          <a:spcPts val="2600"/>
        </a:lnSpc>
        <a:spcBef>
          <a:spcPts val="0"/>
        </a:spcBef>
        <a:spcAft>
          <a:spcPts val="600"/>
        </a:spcAft>
        <a:buClr>
          <a:srgbClr val="0070B2"/>
        </a:buClr>
        <a:buFont typeface="Arial" pitchFamily="34" charset="0"/>
        <a:buChar char="•"/>
        <a:defRPr sz="2000" kern="1200">
          <a:solidFill>
            <a:schemeClr val="tx1">
              <a:lumMod val="65000"/>
              <a:lumOff val="35000"/>
            </a:schemeClr>
          </a:solidFill>
          <a:latin typeface="Arial" pitchFamily="34" charset="0"/>
          <a:ea typeface="+mn-ea"/>
          <a:cs typeface="Arial" pitchFamily="34" charset="0"/>
        </a:defRPr>
      </a:lvl3pPr>
      <a:lvl4pPr marL="1600200" indent="-228600" algn="l" defTabSz="914400" rtl="0" eaLnBrk="1" latinLnBrk="0" hangingPunct="1">
        <a:lnSpc>
          <a:spcPts val="2600"/>
        </a:lnSpc>
        <a:spcBef>
          <a:spcPts val="0"/>
        </a:spcBef>
        <a:spcAft>
          <a:spcPts val="600"/>
        </a:spcAft>
        <a:buFont typeface="Arial" pitchFamily="34" charset="0"/>
        <a:buChar char="–"/>
        <a:defRPr sz="2000" kern="1200">
          <a:solidFill>
            <a:schemeClr val="tx1">
              <a:lumMod val="65000"/>
              <a:lumOff val="35000"/>
            </a:schemeClr>
          </a:solidFill>
          <a:latin typeface="Arial" pitchFamily="34" charset="0"/>
          <a:ea typeface="+mn-ea"/>
          <a:cs typeface="Arial" pitchFamily="34" charset="0"/>
        </a:defRPr>
      </a:lvl4pPr>
      <a:lvl5pPr marL="2057400" indent="-228600" algn="l" defTabSz="914400" rtl="0" eaLnBrk="1" latinLnBrk="0" hangingPunct="1">
        <a:lnSpc>
          <a:spcPts val="2600"/>
        </a:lnSpc>
        <a:spcBef>
          <a:spcPts val="0"/>
        </a:spcBef>
        <a:spcAft>
          <a:spcPts val="600"/>
        </a:spcAft>
        <a:buFont typeface="Arial" pitchFamily="34" charset="0"/>
        <a:buChar char="»"/>
        <a:defRPr sz="2000" kern="1200">
          <a:solidFill>
            <a:schemeClr val="tx1">
              <a:lumMod val="65000"/>
              <a:lumOff val="3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9.xml.rels><?xml version="1.0" encoding="UTF-8" standalone="yes"?>
<Relationships xmlns="http://schemas.openxmlformats.org/package/2006/relationships"><Relationship Id="rId3" Type="http://schemas.openxmlformats.org/officeDocument/2006/relationships/hyperlink" Target="http://www.ready.gov/"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hyperlink" Target="http://www.fema.gov/training-1" TargetMode="External"/><Relationship Id="rId4" Type="http://schemas.openxmlformats.org/officeDocument/2006/relationships/hyperlink" Target="http://www.fema.gov/exercise"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descr="America's PrepareAthon! Tornado Cover" title="America's PrepareAthon! Tornado Cover"/>
          <p:cNvPicPr>
            <a:picLocks noChangeAspect="1"/>
          </p:cNvPicPr>
          <p:nvPr/>
        </p:nvPicPr>
        <p:blipFill rotWithShape="1">
          <a:blip r:embed="rId3">
            <a:extLst>
              <a:ext uri="{28A0092B-C50C-407E-A947-70E740481C1C}">
                <a14:useLocalDpi xmlns:a14="http://schemas.microsoft.com/office/drawing/2010/main" val="0"/>
              </a:ext>
            </a:extLst>
          </a:blip>
          <a:srcRect b="2941"/>
          <a:stretch/>
        </p:blipFill>
        <p:spPr>
          <a:xfrm>
            <a:off x="-76200" y="-1"/>
            <a:ext cx="9253728" cy="6940309"/>
          </a:xfrm>
          <a:prstGeom prst="rect">
            <a:avLst/>
          </a:prstGeom>
        </p:spPr>
      </p:pic>
      <p:sp>
        <p:nvSpPr>
          <p:cNvPr id="17" name="Title 16"/>
          <p:cNvSpPr>
            <a:spLocks noGrp="1"/>
          </p:cNvSpPr>
          <p:nvPr>
            <p:ph type="ctrTitle"/>
          </p:nvPr>
        </p:nvSpPr>
        <p:spPr>
          <a:xfrm>
            <a:off x="3848100" y="3409949"/>
            <a:ext cx="5257800" cy="857250"/>
          </a:xfrm>
        </p:spPr>
        <p:txBody>
          <a:bodyPr/>
          <a:lstStyle/>
          <a:p>
            <a:r>
              <a:rPr lang="en-US" dirty="0"/>
              <a:t>[</a:t>
            </a:r>
            <a:r>
              <a:rPr lang="en-US" dirty="0">
                <a:solidFill>
                  <a:srgbClr val="FF0000"/>
                </a:solidFill>
              </a:rPr>
              <a:t>Insert Name</a:t>
            </a:r>
            <a:r>
              <a:rPr lang="en-US" dirty="0"/>
              <a:t>] Tornado </a:t>
            </a:r>
            <a:br>
              <a:rPr lang="en-US" dirty="0"/>
            </a:br>
            <a:r>
              <a:rPr lang="en-US" dirty="0"/>
              <a:t>Whole Community Tabletop Exercise </a:t>
            </a:r>
            <a:br>
              <a:rPr lang="en-US" dirty="0"/>
            </a:br>
            <a:endParaRPr lang="en-US" dirty="0"/>
          </a:p>
        </p:txBody>
      </p:sp>
    </p:spTree>
    <p:extLst>
      <p:ext uri="{BB962C8B-B14F-4D97-AF65-F5344CB8AC3E}">
        <p14:creationId xmlns:p14="http://schemas.microsoft.com/office/powerpoint/2010/main" val="33750920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33276A5B-9493-428F-84E3-F2E095B91C7A}" type="slidenum">
              <a:rPr lang="en-US" smtClean="0"/>
              <a:pPr/>
              <a:t>10</a:t>
            </a:fld>
            <a:endParaRPr lang="en-US" dirty="0"/>
          </a:p>
        </p:txBody>
      </p:sp>
      <p:sp>
        <p:nvSpPr>
          <p:cNvPr id="5" name="Content Placeholder 2"/>
          <p:cNvSpPr>
            <a:spLocks noGrp="1"/>
          </p:cNvSpPr>
          <p:nvPr>
            <p:ph idx="1"/>
          </p:nvPr>
        </p:nvSpPr>
        <p:spPr>
          <a:xfrm>
            <a:off x="457200" y="1143000"/>
            <a:ext cx="8229600" cy="4343400"/>
          </a:xfrm>
        </p:spPr>
        <p:txBody>
          <a:bodyPr/>
          <a:lstStyle/>
          <a:p>
            <a:r>
              <a:rPr lang="en-US" sz="2000" dirty="0"/>
              <a:t>Assess the ability to develop and implement disaster housing recovery strategies and plans that effectively support the needs of the whole community through all phases of the housing recovery process, including addressing health and safety issues related to reentry of former residents into damaged </a:t>
            </a:r>
            <a:r>
              <a:rPr lang="en-US" sz="2000" dirty="0" smtClean="0"/>
              <a:t>areas/housing </a:t>
            </a:r>
            <a:r>
              <a:rPr lang="en-US" sz="2000" dirty="0"/>
              <a:t>and contributing to the sustainment, </a:t>
            </a:r>
            <a:r>
              <a:rPr lang="en-US" sz="2000" dirty="0" smtClean="0"/>
              <a:t>accessibility, </a:t>
            </a:r>
            <a:r>
              <a:rPr lang="en-US" sz="2000" dirty="0"/>
              <a:t>and resilience of the process itself. </a:t>
            </a:r>
            <a:r>
              <a:rPr lang="en-US" sz="2000" b="1" dirty="0"/>
              <a:t>[</a:t>
            </a:r>
            <a:r>
              <a:rPr lang="en-US" sz="2000" b="1" dirty="0">
                <a:solidFill>
                  <a:srgbClr val="FF0000"/>
                </a:solidFill>
              </a:rPr>
              <a:t>OPTIONAL</a:t>
            </a:r>
            <a:r>
              <a:rPr lang="en-US" sz="2000" b="1" dirty="0"/>
              <a:t> – </a:t>
            </a:r>
            <a:r>
              <a:rPr lang="en-US" sz="2000" b="1" u="sng" dirty="0"/>
              <a:t>Housing (Recovery)</a:t>
            </a:r>
            <a:r>
              <a:rPr lang="en-US" sz="2000" b="1" dirty="0"/>
              <a:t>]</a:t>
            </a:r>
          </a:p>
          <a:p>
            <a:pPr>
              <a:buNone/>
            </a:pPr>
            <a:endParaRPr lang="en-US" sz="2200" dirty="0" smtClean="0"/>
          </a:p>
          <a:p>
            <a:pPr>
              <a:buNone/>
            </a:pPr>
            <a:endParaRPr lang="en-US" sz="2200" dirty="0"/>
          </a:p>
        </p:txBody>
      </p:sp>
      <p:sp>
        <p:nvSpPr>
          <p:cNvPr id="7" name="Title 1"/>
          <p:cNvSpPr>
            <a:spLocks noGrp="1"/>
          </p:cNvSpPr>
          <p:nvPr>
            <p:ph type="title"/>
          </p:nvPr>
        </p:nvSpPr>
        <p:spPr>
          <a:xfrm>
            <a:off x="-76200" y="0"/>
            <a:ext cx="9372600" cy="762000"/>
          </a:xfrm>
        </p:spPr>
        <p:txBody>
          <a:bodyPr>
            <a:noAutofit/>
          </a:bodyPr>
          <a:lstStyle/>
          <a:p>
            <a:pPr algn="ctr"/>
            <a:r>
              <a:rPr lang="en-US" sz="3000" dirty="0" smtClean="0">
                <a:solidFill>
                  <a:schemeClr val="bg1"/>
                </a:solidFill>
              </a:rPr>
              <a:t>Objectives and Core Capabilities (cont.)</a:t>
            </a:r>
            <a:endParaRPr lang="en-US" sz="3000" dirty="0">
              <a:solidFill>
                <a:schemeClr val="bg1"/>
              </a:solidFill>
            </a:endParaRPr>
          </a:p>
        </p:txBody>
      </p:sp>
    </p:spTree>
    <p:extLst>
      <p:ext uri="{BB962C8B-B14F-4D97-AF65-F5344CB8AC3E}">
        <p14:creationId xmlns:p14="http://schemas.microsoft.com/office/powerpoint/2010/main" val="37534509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33276A5B-9493-428F-84E3-F2E095B91C7A}" type="slidenum">
              <a:rPr lang="en-US" smtClean="0"/>
              <a:pPr/>
              <a:t>11</a:t>
            </a:fld>
            <a:endParaRPr lang="en-US" dirty="0"/>
          </a:p>
        </p:txBody>
      </p:sp>
      <p:sp>
        <p:nvSpPr>
          <p:cNvPr id="5" name="Content Placeholder 2"/>
          <p:cNvSpPr>
            <a:spLocks noGrp="1"/>
          </p:cNvSpPr>
          <p:nvPr>
            <p:ph idx="1"/>
          </p:nvPr>
        </p:nvSpPr>
        <p:spPr>
          <a:xfrm>
            <a:off x="457200" y="1143000"/>
            <a:ext cx="8229600" cy="4343400"/>
          </a:xfrm>
        </p:spPr>
        <p:txBody>
          <a:bodyPr/>
          <a:lstStyle/>
          <a:p>
            <a:pPr>
              <a:spcBef>
                <a:spcPts val="200"/>
              </a:spcBef>
              <a:spcAft>
                <a:spcPts val="200"/>
              </a:spcAft>
            </a:pPr>
            <a:r>
              <a:rPr lang="en-US" sz="2000" b="1" dirty="0"/>
              <a:t>Players: </a:t>
            </a:r>
            <a:r>
              <a:rPr lang="en-US" sz="2000" dirty="0"/>
              <a:t>Respond to the situation presented, based on expert knowledge of response procedures, current </a:t>
            </a:r>
            <a:r>
              <a:rPr lang="en-US" sz="2000" dirty="0" smtClean="0"/>
              <a:t>plans </a:t>
            </a:r>
            <a:r>
              <a:rPr lang="en-US" sz="2000" dirty="0"/>
              <a:t>and </a:t>
            </a:r>
            <a:r>
              <a:rPr lang="en-US" sz="2000" dirty="0" smtClean="0"/>
              <a:t>procedures, </a:t>
            </a:r>
            <a:r>
              <a:rPr lang="en-US" sz="2000" dirty="0"/>
              <a:t>and insights derived from training.</a:t>
            </a:r>
          </a:p>
          <a:p>
            <a:pPr>
              <a:spcBef>
                <a:spcPts val="200"/>
              </a:spcBef>
              <a:spcAft>
                <a:spcPts val="200"/>
              </a:spcAft>
            </a:pPr>
            <a:r>
              <a:rPr lang="en-US" sz="2000" b="1" dirty="0"/>
              <a:t>Observers: </a:t>
            </a:r>
            <a:r>
              <a:rPr lang="en-US" sz="2000" dirty="0"/>
              <a:t>Do not directly participate in the facilitated discussions. However, may support the development of player responses to the situation during the discussion by asking relevant questions or by providing subject matter expertise.</a:t>
            </a:r>
          </a:p>
          <a:p>
            <a:pPr>
              <a:spcBef>
                <a:spcPts val="200"/>
              </a:spcBef>
              <a:spcAft>
                <a:spcPts val="200"/>
              </a:spcAft>
            </a:pPr>
            <a:r>
              <a:rPr lang="en-US" sz="2000" b="1" dirty="0"/>
              <a:t>Facilitator(s): </a:t>
            </a:r>
            <a:r>
              <a:rPr lang="en-US" sz="2000" dirty="0"/>
              <a:t>Responsible for moderating and keeping participant discussions focused on exercise objectives and core </a:t>
            </a:r>
            <a:r>
              <a:rPr lang="en-US" sz="2000" dirty="0" smtClean="0"/>
              <a:t>capabilities; </a:t>
            </a:r>
            <a:r>
              <a:rPr lang="en-US" sz="2000" dirty="0"/>
              <a:t>ensuring relevant issues are explored; provide situational updates and additional information; resolve questions as required.</a:t>
            </a:r>
          </a:p>
          <a:p>
            <a:pPr>
              <a:spcBef>
                <a:spcPts val="200"/>
              </a:spcBef>
              <a:spcAft>
                <a:spcPts val="200"/>
              </a:spcAft>
            </a:pPr>
            <a:r>
              <a:rPr lang="en-US" sz="2000" b="1" dirty="0"/>
              <a:t>Evaluator(s): </a:t>
            </a:r>
            <a:r>
              <a:rPr lang="en-US" sz="2000" dirty="0"/>
              <a:t>Observe, </a:t>
            </a:r>
            <a:r>
              <a:rPr lang="en-US" sz="2000" dirty="0" smtClean="0"/>
              <a:t>document, </a:t>
            </a:r>
            <a:r>
              <a:rPr lang="en-US" sz="2000" dirty="0"/>
              <a:t>and evaluate objectives and player discussions.</a:t>
            </a:r>
          </a:p>
          <a:p>
            <a:pPr marL="0" indent="0">
              <a:buNone/>
            </a:pPr>
            <a:endParaRPr lang="en-US" sz="2200" dirty="0" smtClean="0"/>
          </a:p>
          <a:p>
            <a:pPr>
              <a:buNone/>
            </a:pPr>
            <a:endParaRPr lang="en-US" sz="2200" dirty="0" smtClean="0"/>
          </a:p>
          <a:p>
            <a:pPr>
              <a:buNone/>
            </a:pPr>
            <a:endParaRPr lang="en-US" sz="2200" dirty="0"/>
          </a:p>
        </p:txBody>
      </p:sp>
      <p:sp>
        <p:nvSpPr>
          <p:cNvPr id="7" name="Title 1"/>
          <p:cNvSpPr>
            <a:spLocks noGrp="1"/>
          </p:cNvSpPr>
          <p:nvPr>
            <p:ph type="title"/>
          </p:nvPr>
        </p:nvSpPr>
        <p:spPr>
          <a:xfrm>
            <a:off x="-76200" y="0"/>
            <a:ext cx="9372600" cy="762000"/>
          </a:xfrm>
        </p:spPr>
        <p:txBody>
          <a:bodyPr>
            <a:noAutofit/>
          </a:bodyPr>
          <a:lstStyle/>
          <a:p>
            <a:pPr algn="ctr"/>
            <a:r>
              <a:rPr lang="en-US" sz="3000" dirty="0" smtClean="0">
                <a:solidFill>
                  <a:schemeClr val="bg1"/>
                </a:solidFill>
              </a:rPr>
              <a:t>Participants Roles and Responsibilities </a:t>
            </a:r>
            <a:endParaRPr lang="en-US" sz="3000" dirty="0">
              <a:solidFill>
                <a:schemeClr val="bg1"/>
              </a:solidFill>
            </a:endParaRPr>
          </a:p>
        </p:txBody>
      </p:sp>
    </p:spTree>
    <p:extLst>
      <p:ext uri="{BB962C8B-B14F-4D97-AF65-F5344CB8AC3E}">
        <p14:creationId xmlns:p14="http://schemas.microsoft.com/office/powerpoint/2010/main" val="3113126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33276A5B-9493-428F-84E3-F2E095B91C7A}" type="slidenum">
              <a:rPr lang="en-US" smtClean="0"/>
              <a:pPr/>
              <a:t>12</a:t>
            </a:fld>
            <a:endParaRPr lang="en-US" dirty="0"/>
          </a:p>
        </p:txBody>
      </p:sp>
      <p:sp>
        <p:nvSpPr>
          <p:cNvPr id="5" name="Content Placeholder 2"/>
          <p:cNvSpPr>
            <a:spLocks noGrp="1"/>
          </p:cNvSpPr>
          <p:nvPr>
            <p:ph idx="1"/>
          </p:nvPr>
        </p:nvSpPr>
        <p:spPr>
          <a:xfrm>
            <a:off x="457200" y="1143000"/>
            <a:ext cx="8229600" cy="4343400"/>
          </a:xfrm>
        </p:spPr>
        <p:txBody>
          <a:bodyPr/>
          <a:lstStyle/>
          <a:p>
            <a:pPr>
              <a:spcBef>
                <a:spcPts val="600"/>
              </a:spcBef>
            </a:pPr>
            <a:r>
              <a:rPr lang="en-US" sz="2000" b="1" dirty="0"/>
              <a:t>Media Personnel: </a:t>
            </a:r>
            <a:r>
              <a:rPr lang="en-US" sz="2000" dirty="0"/>
              <a:t>May be present as observers, subject to prior approval from the sponsor organization and the Exercise Planning Team. </a:t>
            </a:r>
            <a:r>
              <a:rPr lang="en-US" sz="2000" dirty="0">
                <a:solidFill>
                  <a:srgbClr val="FF0000"/>
                </a:solidFill>
              </a:rPr>
              <a:t>[OPTIONAL – Delete, if not applicable.]</a:t>
            </a:r>
          </a:p>
          <a:p>
            <a:pPr>
              <a:spcBef>
                <a:spcPts val="600"/>
              </a:spcBef>
            </a:pPr>
            <a:r>
              <a:rPr lang="en-US" sz="2000" b="1" dirty="0"/>
              <a:t>Support Staff: </a:t>
            </a:r>
            <a:r>
              <a:rPr lang="en-US" sz="2000" dirty="0"/>
              <a:t>Perform administrative and logistical support tasks during the exercise (e.g., </a:t>
            </a:r>
            <a:r>
              <a:rPr lang="en-US" sz="2000" dirty="0" smtClean="0"/>
              <a:t>registration, A/V support, </a:t>
            </a:r>
            <a:r>
              <a:rPr lang="en-US" sz="2000" dirty="0"/>
              <a:t>and catering). </a:t>
            </a:r>
            <a:r>
              <a:rPr lang="en-US" sz="2000" dirty="0">
                <a:solidFill>
                  <a:srgbClr val="FF0000"/>
                </a:solidFill>
              </a:rPr>
              <a:t>[OPTIONAL – Delete, if not applicable.]</a:t>
            </a:r>
          </a:p>
          <a:p>
            <a:pPr marL="0" indent="0">
              <a:buNone/>
            </a:pPr>
            <a:endParaRPr lang="en-US" sz="2200" dirty="0" smtClean="0"/>
          </a:p>
          <a:p>
            <a:pPr>
              <a:buNone/>
            </a:pPr>
            <a:endParaRPr lang="en-US" sz="2200" dirty="0" smtClean="0"/>
          </a:p>
          <a:p>
            <a:pPr>
              <a:buNone/>
            </a:pPr>
            <a:endParaRPr lang="en-US" sz="2200" dirty="0"/>
          </a:p>
        </p:txBody>
      </p:sp>
      <p:sp>
        <p:nvSpPr>
          <p:cNvPr id="7" name="Title 1"/>
          <p:cNvSpPr>
            <a:spLocks noGrp="1"/>
          </p:cNvSpPr>
          <p:nvPr>
            <p:ph type="title"/>
          </p:nvPr>
        </p:nvSpPr>
        <p:spPr>
          <a:xfrm>
            <a:off x="-76200" y="0"/>
            <a:ext cx="9372600" cy="762000"/>
          </a:xfrm>
        </p:spPr>
        <p:txBody>
          <a:bodyPr>
            <a:noAutofit/>
          </a:bodyPr>
          <a:lstStyle/>
          <a:p>
            <a:pPr algn="ctr"/>
            <a:r>
              <a:rPr lang="en-US" sz="3000" dirty="0" smtClean="0">
                <a:solidFill>
                  <a:schemeClr val="bg1"/>
                </a:solidFill>
              </a:rPr>
              <a:t>Participants Roles and Responsibilities (cont.) </a:t>
            </a:r>
            <a:endParaRPr lang="en-US" sz="3000" dirty="0">
              <a:solidFill>
                <a:schemeClr val="bg1"/>
              </a:solidFill>
            </a:endParaRPr>
          </a:p>
        </p:txBody>
      </p:sp>
    </p:spTree>
    <p:extLst>
      <p:ext uri="{BB962C8B-B14F-4D97-AF65-F5344CB8AC3E}">
        <p14:creationId xmlns:p14="http://schemas.microsoft.com/office/powerpoint/2010/main" val="775660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33276A5B-9493-428F-84E3-F2E095B91C7A}" type="slidenum">
              <a:rPr lang="en-US" smtClean="0"/>
              <a:pPr/>
              <a:t>13</a:t>
            </a:fld>
            <a:endParaRPr lang="en-US" dirty="0"/>
          </a:p>
        </p:txBody>
      </p:sp>
      <p:sp>
        <p:nvSpPr>
          <p:cNvPr id="5" name="Content Placeholder 2"/>
          <p:cNvSpPr>
            <a:spLocks noGrp="1"/>
          </p:cNvSpPr>
          <p:nvPr>
            <p:ph idx="1"/>
          </p:nvPr>
        </p:nvSpPr>
        <p:spPr>
          <a:xfrm>
            <a:off x="457200" y="1143000"/>
            <a:ext cx="8229600" cy="4343400"/>
          </a:xfrm>
        </p:spPr>
        <p:txBody>
          <a:bodyPr/>
          <a:lstStyle/>
          <a:p>
            <a:pPr>
              <a:spcBef>
                <a:spcPts val="600"/>
              </a:spcBef>
            </a:pPr>
            <a:r>
              <a:rPr lang="en-US" dirty="0"/>
              <a:t>A scenario-driven, facilitated discussion-based exercise</a:t>
            </a:r>
          </a:p>
          <a:p>
            <a:pPr>
              <a:spcBef>
                <a:spcPts val="600"/>
              </a:spcBef>
            </a:pPr>
            <a:r>
              <a:rPr lang="en-US" dirty="0"/>
              <a:t>The exercise is divided in three modules:</a:t>
            </a:r>
          </a:p>
          <a:p>
            <a:pPr lvl="1">
              <a:spcBef>
                <a:spcPts val="600"/>
              </a:spcBef>
            </a:pPr>
            <a:r>
              <a:rPr lang="en-US" u="sng" dirty="0"/>
              <a:t>Module 1</a:t>
            </a:r>
            <a:r>
              <a:rPr lang="en-US" dirty="0"/>
              <a:t>: Initial Response – Scenario Background</a:t>
            </a:r>
          </a:p>
          <a:p>
            <a:pPr lvl="1">
              <a:spcBef>
                <a:spcPts val="600"/>
              </a:spcBef>
            </a:pPr>
            <a:r>
              <a:rPr lang="en-US" u="sng" dirty="0"/>
              <a:t>Module 2</a:t>
            </a:r>
            <a:r>
              <a:rPr lang="en-US" dirty="0"/>
              <a:t>: Response – Scenario Update #1 </a:t>
            </a:r>
          </a:p>
          <a:p>
            <a:pPr lvl="1">
              <a:spcBef>
                <a:spcPts val="600"/>
              </a:spcBef>
            </a:pPr>
            <a:r>
              <a:rPr lang="en-US" u="sng" dirty="0"/>
              <a:t>Module 3</a:t>
            </a:r>
            <a:r>
              <a:rPr lang="en-US" dirty="0"/>
              <a:t>: Recovery – Scenario Update #2 </a:t>
            </a:r>
          </a:p>
          <a:p>
            <a:pPr>
              <a:spcBef>
                <a:spcPts val="600"/>
              </a:spcBef>
            </a:pPr>
            <a:r>
              <a:rPr lang="en-US" dirty="0"/>
              <a:t>Hot Wash </a:t>
            </a:r>
          </a:p>
          <a:p>
            <a:pPr>
              <a:spcBef>
                <a:spcPts val="600"/>
              </a:spcBef>
            </a:pPr>
            <a:r>
              <a:rPr lang="en-US" dirty="0"/>
              <a:t>Debrief </a:t>
            </a:r>
            <a:r>
              <a:rPr lang="en-US" b="1" dirty="0">
                <a:solidFill>
                  <a:srgbClr val="0000FF"/>
                </a:solidFill>
              </a:rPr>
              <a:t>[Facilitators and Evaluators </a:t>
            </a:r>
            <a:r>
              <a:rPr lang="en-US" b="1" u="sng" dirty="0">
                <a:solidFill>
                  <a:srgbClr val="0000FF"/>
                </a:solidFill>
              </a:rPr>
              <a:t>only</a:t>
            </a:r>
            <a:r>
              <a:rPr lang="en-US" b="1" dirty="0">
                <a:solidFill>
                  <a:srgbClr val="0000FF"/>
                </a:solidFill>
              </a:rPr>
              <a:t>]</a:t>
            </a:r>
          </a:p>
          <a:p>
            <a:pPr marL="0" indent="0">
              <a:buNone/>
            </a:pPr>
            <a:endParaRPr lang="en-US" sz="2200" dirty="0" smtClean="0"/>
          </a:p>
          <a:p>
            <a:pPr>
              <a:buNone/>
            </a:pPr>
            <a:endParaRPr lang="en-US" sz="2200" dirty="0" smtClean="0"/>
          </a:p>
          <a:p>
            <a:pPr>
              <a:buNone/>
            </a:pPr>
            <a:endParaRPr lang="en-US" sz="2200" dirty="0"/>
          </a:p>
        </p:txBody>
      </p:sp>
      <p:sp>
        <p:nvSpPr>
          <p:cNvPr id="7" name="Title 1"/>
          <p:cNvSpPr>
            <a:spLocks noGrp="1"/>
          </p:cNvSpPr>
          <p:nvPr>
            <p:ph type="title"/>
          </p:nvPr>
        </p:nvSpPr>
        <p:spPr>
          <a:xfrm>
            <a:off x="-76200" y="0"/>
            <a:ext cx="9372600" cy="762000"/>
          </a:xfrm>
        </p:spPr>
        <p:txBody>
          <a:bodyPr>
            <a:noAutofit/>
          </a:bodyPr>
          <a:lstStyle/>
          <a:p>
            <a:pPr algn="ctr"/>
            <a:r>
              <a:rPr lang="en-US" sz="3000" dirty="0" smtClean="0">
                <a:solidFill>
                  <a:schemeClr val="bg1"/>
                </a:solidFill>
              </a:rPr>
              <a:t>Exercise Structure</a:t>
            </a:r>
            <a:endParaRPr lang="en-US" sz="3000" dirty="0">
              <a:solidFill>
                <a:schemeClr val="bg1"/>
              </a:solidFill>
            </a:endParaRPr>
          </a:p>
        </p:txBody>
      </p:sp>
    </p:spTree>
    <p:extLst>
      <p:ext uri="{BB962C8B-B14F-4D97-AF65-F5344CB8AC3E}">
        <p14:creationId xmlns:p14="http://schemas.microsoft.com/office/powerpoint/2010/main" val="11046843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3276A5B-9493-428F-84E3-F2E095B91C7A}" type="slidenum">
              <a:rPr lang="en-US" smtClean="0">
                <a:solidFill>
                  <a:prstClr val="black">
                    <a:tint val="75000"/>
                  </a:prstClr>
                </a:solidFill>
              </a:rPr>
              <a:pPr/>
              <a:t>14</a:t>
            </a:fld>
            <a:endParaRPr lang="en-US" dirty="0">
              <a:solidFill>
                <a:prstClr val="black">
                  <a:tint val="75000"/>
                </a:prstClr>
              </a:solidFill>
            </a:endParaRPr>
          </a:p>
        </p:txBody>
      </p:sp>
      <p:sp>
        <p:nvSpPr>
          <p:cNvPr id="3" name="Content Placeholder 2"/>
          <p:cNvSpPr>
            <a:spLocks noGrp="1"/>
          </p:cNvSpPr>
          <p:nvPr>
            <p:ph idx="1"/>
          </p:nvPr>
        </p:nvSpPr>
        <p:spPr>
          <a:xfrm>
            <a:off x="457200" y="1143000"/>
            <a:ext cx="8229600" cy="4343400"/>
          </a:xfrm>
        </p:spPr>
        <p:txBody>
          <a:bodyPr/>
          <a:lstStyle/>
          <a:p>
            <a:pPr>
              <a:spcBef>
                <a:spcPts val="600"/>
              </a:spcBef>
            </a:pPr>
            <a:r>
              <a:rPr lang="en-US" sz="2300" dirty="0" smtClean="0"/>
              <a:t>There </a:t>
            </a:r>
            <a:r>
              <a:rPr lang="en-US" sz="2300" dirty="0"/>
              <a:t>are no right or wrong </a:t>
            </a:r>
            <a:r>
              <a:rPr lang="en-US" sz="2300" dirty="0" smtClean="0"/>
              <a:t>answers/ideas</a:t>
            </a:r>
            <a:r>
              <a:rPr lang="en-US" sz="2300" dirty="0"/>
              <a:t>.</a:t>
            </a:r>
          </a:p>
          <a:p>
            <a:pPr>
              <a:spcBef>
                <a:spcPts val="600"/>
              </a:spcBef>
            </a:pPr>
            <a:r>
              <a:rPr lang="en-US" sz="2300" dirty="0"/>
              <a:t>Varying viewpoints are expected and will be respected.</a:t>
            </a:r>
          </a:p>
          <a:p>
            <a:pPr>
              <a:spcBef>
                <a:spcPts val="600"/>
              </a:spcBef>
            </a:pPr>
            <a:r>
              <a:rPr lang="en-US" sz="2300" dirty="0"/>
              <a:t>“Exercise decisions” are </a:t>
            </a:r>
            <a:r>
              <a:rPr lang="en-US" sz="2300" u="sng" dirty="0"/>
              <a:t>not</a:t>
            </a:r>
            <a:r>
              <a:rPr lang="en-US" sz="2300" dirty="0"/>
              <a:t> precedent setting.</a:t>
            </a:r>
          </a:p>
          <a:p>
            <a:pPr>
              <a:spcBef>
                <a:spcPts val="600"/>
              </a:spcBef>
            </a:pPr>
            <a:r>
              <a:rPr lang="en-US" sz="2300" dirty="0"/>
              <a:t>Players are encouraged to consider different approaches and suggest </a:t>
            </a:r>
            <a:r>
              <a:rPr lang="en-US" sz="2300" dirty="0" smtClean="0"/>
              <a:t>improvements/“</a:t>
            </a:r>
            <a:r>
              <a:rPr lang="en-US" sz="2300" dirty="0"/>
              <a:t>Think outside the box.”</a:t>
            </a:r>
          </a:p>
          <a:p>
            <a:pPr marL="0" indent="0">
              <a:buNone/>
            </a:pPr>
            <a:endParaRPr lang="en-US" sz="2200" dirty="0" smtClean="0"/>
          </a:p>
          <a:p>
            <a:pPr>
              <a:buNone/>
            </a:pPr>
            <a:endParaRPr lang="en-US" sz="2200" dirty="0" smtClean="0"/>
          </a:p>
          <a:p>
            <a:pPr>
              <a:buNone/>
            </a:pPr>
            <a:endParaRPr lang="en-US" sz="2200" dirty="0"/>
          </a:p>
        </p:txBody>
      </p:sp>
      <p:sp>
        <p:nvSpPr>
          <p:cNvPr id="2" name="Title 1"/>
          <p:cNvSpPr>
            <a:spLocks noGrp="1"/>
          </p:cNvSpPr>
          <p:nvPr>
            <p:ph type="title"/>
          </p:nvPr>
        </p:nvSpPr>
        <p:spPr/>
        <p:txBody>
          <a:bodyPr>
            <a:normAutofit/>
          </a:bodyPr>
          <a:lstStyle/>
          <a:p>
            <a:r>
              <a:rPr lang="en-US" sz="3000" dirty="0"/>
              <a:t>Rules for Players</a:t>
            </a:r>
          </a:p>
        </p:txBody>
      </p:sp>
    </p:spTree>
    <p:extLst>
      <p:ext uri="{BB962C8B-B14F-4D97-AF65-F5344CB8AC3E}">
        <p14:creationId xmlns:p14="http://schemas.microsoft.com/office/powerpoint/2010/main" val="5600771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3276A5B-9493-428F-84E3-F2E095B91C7A}" type="slidenum">
              <a:rPr lang="en-US" smtClean="0">
                <a:solidFill>
                  <a:prstClr val="black">
                    <a:tint val="75000"/>
                  </a:prstClr>
                </a:solidFill>
              </a:rPr>
              <a:pPr/>
              <a:t>15</a:t>
            </a:fld>
            <a:endParaRPr lang="en-US" dirty="0">
              <a:solidFill>
                <a:prstClr val="black">
                  <a:tint val="75000"/>
                </a:prstClr>
              </a:solidFill>
            </a:endParaRPr>
          </a:p>
        </p:txBody>
      </p:sp>
      <p:sp>
        <p:nvSpPr>
          <p:cNvPr id="3" name="Content Placeholder 2"/>
          <p:cNvSpPr>
            <a:spLocks noGrp="1"/>
          </p:cNvSpPr>
          <p:nvPr>
            <p:ph idx="1"/>
          </p:nvPr>
        </p:nvSpPr>
        <p:spPr>
          <a:xfrm>
            <a:off x="457200" y="1143000"/>
            <a:ext cx="8229600" cy="4724400"/>
          </a:xfrm>
        </p:spPr>
        <p:txBody>
          <a:bodyPr>
            <a:normAutofit/>
          </a:bodyPr>
          <a:lstStyle/>
          <a:p>
            <a:pPr>
              <a:spcBef>
                <a:spcPts val="600"/>
              </a:spcBef>
            </a:pPr>
            <a:r>
              <a:rPr lang="en-US" sz="2300" dirty="0"/>
              <a:t>The exercise is conducted in a no-fault learning environment wherein capabilities, plans, </a:t>
            </a:r>
            <a:r>
              <a:rPr lang="en-US" sz="2300" dirty="0" smtClean="0"/>
              <a:t>systems, </a:t>
            </a:r>
            <a:r>
              <a:rPr lang="en-US" sz="2300" dirty="0"/>
              <a:t>and process will be evaluated.</a:t>
            </a:r>
          </a:p>
          <a:p>
            <a:pPr>
              <a:spcBef>
                <a:spcPts val="600"/>
              </a:spcBef>
            </a:pPr>
            <a:r>
              <a:rPr lang="en-US" sz="2300" dirty="0"/>
              <a:t>Participants respond to the TTX scenario events and other exercise information from the perspective of their agency’s or organization’s current policies, plans, </a:t>
            </a:r>
            <a:r>
              <a:rPr lang="en-US" sz="2300" dirty="0" smtClean="0"/>
              <a:t>processes, </a:t>
            </a:r>
            <a:r>
              <a:rPr lang="en-US" sz="2300" dirty="0"/>
              <a:t>and capabilities.</a:t>
            </a:r>
          </a:p>
          <a:p>
            <a:pPr>
              <a:spcBef>
                <a:spcPts val="600"/>
              </a:spcBef>
            </a:pPr>
            <a:r>
              <a:rPr lang="en-US" sz="2300" dirty="0"/>
              <a:t>The exercise scenario is plausible, and events occur as they are presented in the TTX scenario, allowing for artificialities.</a:t>
            </a:r>
          </a:p>
          <a:p>
            <a:pPr>
              <a:spcBef>
                <a:spcPts val="600"/>
              </a:spcBef>
            </a:pPr>
            <a:r>
              <a:rPr lang="en-US" sz="2300" dirty="0"/>
              <a:t>All players receive information at the same time.</a:t>
            </a:r>
          </a:p>
          <a:p>
            <a:pPr marL="0" indent="0">
              <a:buNone/>
            </a:pPr>
            <a:endParaRPr lang="en-US" sz="2200" dirty="0" smtClean="0"/>
          </a:p>
          <a:p>
            <a:endParaRPr lang="en-US" sz="2200" dirty="0" smtClean="0"/>
          </a:p>
          <a:p>
            <a:pPr lvl="1">
              <a:lnSpc>
                <a:spcPts val="2000"/>
              </a:lnSpc>
              <a:buNone/>
            </a:pPr>
            <a:endParaRPr lang="en-US" sz="1800" dirty="0" smtClean="0"/>
          </a:p>
          <a:p>
            <a:pPr lvl="1">
              <a:buNone/>
            </a:pPr>
            <a:endParaRPr lang="en-US" sz="1800" dirty="0"/>
          </a:p>
        </p:txBody>
      </p:sp>
      <p:sp>
        <p:nvSpPr>
          <p:cNvPr id="2" name="Title 1"/>
          <p:cNvSpPr>
            <a:spLocks noGrp="1"/>
          </p:cNvSpPr>
          <p:nvPr>
            <p:ph type="title"/>
          </p:nvPr>
        </p:nvSpPr>
        <p:spPr/>
        <p:txBody>
          <a:bodyPr>
            <a:normAutofit/>
          </a:bodyPr>
          <a:lstStyle/>
          <a:p>
            <a:r>
              <a:rPr lang="en-US" sz="3000" dirty="0"/>
              <a:t>Assumptions and Artificialities</a:t>
            </a:r>
          </a:p>
        </p:txBody>
      </p:sp>
    </p:spTree>
    <p:extLst>
      <p:ext uri="{BB962C8B-B14F-4D97-AF65-F5344CB8AC3E}">
        <p14:creationId xmlns:p14="http://schemas.microsoft.com/office/powerpoint/2010/main" val="12669435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3276A5B-9493-428F-84E3-F2E095B91C7A}" type="slidenum">
              <a:rPr lang="en-US" smtClean="0">
                <a:solidFill>
                  <a:prstClr val="black">
                    <a:tint val="75000"/>
                  </a:prstClr>
                </a:solidFill>
              </a:rPr>
              <a:pPr/>
              <a:t>16</a:t>
            </a:fld>
            <a:endParaRPr lang="en-US" dirty="0">
              <a:solidFill>
                <a:prstClr val="black">
                  <a:tint val="75000"/>
                </a:prstClr>
              </a:solidFill>
            </a:endParaRPr>
          </a:p>
        </p:txBody>
      </p:sp>
      <p:sp>
        <p:nvSpPr>
          <p:cNvPr id="3" name="Content Placeholder 2"/>
          <p:cNvSpPr>
            <a:spLocks noGrp="1"/>
          </p:cNvSpPr>
          <p:nvPr>
            <p:ph idx="1"/>
          </p:nvPr>
        </p:nvSpPr>
        <p:spPr>
          <a:xfrm>
            <a:off x="457200" y="685800"/>
            <a:ext cx="8229600" cy="5334000"/>
          </a:xfrm>
        </p:spPr>
        <p:txBody>
          <a:bodyPr>
            <a:noAutofit/>
          </a:bodyPr>
          <a:lstStyle/>
          <a:p>
            <a:pPr lvl="0">
              <a:lnSpc>
                <a:spcPct val="100000"/>
              </a:lnSpc>
              <a:spcBef>
                <a:spcPts val="500"/>
              </a:spcBef>
              <a:spcAft>
                <a:spcPts val="500"/>
              </a:spcAft>
            </a:pPr>
            <a:r>
              <a:rPr lang="en-US" sz="2000" dirty="0" smtClean="0"/>
              <a:t>Exercise and Logistics Set-up				[</a:t>
            </a:r>
            <a:r>
              <a:rPr lang="en-US" sz="2000" dirty="0" smtClean="0">
                <a:solidFill>
                  <a:srgbClr val="FF0000"/>
                </a:solidFill>
              </a:rPr>
              <a:t>Time</a:t>
            </a:r>
            <a:r>
              <a:rPr lang="en-US" sz="2000" dirty="0" smtClean="0"/>
              <a:t>]</a:t>
            </a:r>
          </a:p>
          <a:p>
            <a:pPr lvl="0">
              <a:lnSpc>
                <a:spcPct val="100000"/>
              </a:lnSpc>
              <a:spcBef>
                <a:spcPts val="500"/>
              </a:spcBef>
              <a:spcAft>
                <a:spcPts val="500"/>
              </a:spcAft>
            </a:pPr>
            <a:r>
              <a:rPr lang="en-US" sz="2000" dirty="0" smtClean="0"/>
              <a:t>Registration</a:t>
            </a:r>
            <a:r>
              <a:rPr lang="en-US" sz="2000" dirty="0"/>
              <a:t>				</a:t>
            </a:r>
            <a:r>
              <a:rPr lang="en-US" sz="2000" dirty="0" smtClean="0"/>
              <a:t>		[</a:t>
            </a:r>
            <a:r>
              <a:rPr lang="en-US" sz="2000" dirty="0">
                <a:solidFill>
                  <a:srgbClr val="FF0000"/>
                </a:solidFill>
              </a:rPr>
              <a:t>Time</a:t>
            </a:r>
            <a:r>
              <a:rPr lang="en-US" sz="2000" dirty="0"/>
              <a:t>]</a:t>
            </a:r>
          </a:p>
          <a:p>
            <a:pPr lvl="0">
              <a:lnSpc>
                <a:spcPct val="100000"/>
              </a:lnSpc>
              <a:spcBef>
                <a:spcPts val="500"/>
              </a:spcBef>
              <a:spcAft>
                <a:spcPts val="500"/>
              </a:spcAft>
            </a:pPr>
            <a:r>
              <a:rPr lang="en-US" sz="2000" dirty="0"/>
              <a:t>Welcome and Introductions	</a:t>
            </a:r>
            <a:r>
              <a:rPr lang="en-US" sz="2000" dirty="0" smtClean="0"/>
              <a:t>			[</a:t>
            </a:r>
            <a:r>
              <a:rPr lang="en-US" sz="2000" dirty="0">
                <a:solidFill>
                  <a:srgbClr val="FF0000"/>
                </a:solidFill>
              </a:rPr>
              <a:t>Time</a:t>
            </a:r>
            <a:r>
              <a:rPr lang="en-US" sz="2000" dirty="0"/>
              <a:t>]</a:t>
            </a:r>
          </a:p>
          <a:p>
            <a:pPr lvl="0">
              <a:lnSpc>
                <a:spcPct val="100000"/>
              </a:lnSpc>
              <a:spcBef>
                <a:spcPts val="500"/>
              </a:spcBef>
              <a:spcAft>
                <a:spcPts val="500"/>
              </a:spcAft>
            </a:pPr>
            <a:r>
              <a:rPr lang="en-US" sz="2000" dirty="0"/>
              <a:t>Exercise Overview			</a:t>
            </a:r>
            <a:r>
              <a:rPr lang="en-US" sz="2000" dirty="0" smtClean="0"/>
              <a:t>		[</a:t>
            </a:r>
            <a:r>
              <a:rPr lang="en-US" sz="2000" dirty="0">
                <a:solidFill>
                  <a:srgbClr val="FF0000"/>
                </a:solidFill>
              </a:rPr>
              <a:t>Time</a:t>
            </a:r>
            <a:r>
              <a:rPr lang="en-US" sz="2000" dirty="0"/>
              <a:t>]</a:t>
            </a:r>
          </a:p>
          <a:p>
            <a:pPr lvl="0">
              <a:lnSpc>
                <a:spcPct val="100000"/>
              </a:lnSpc>
              <a:spcBef>
                <a:spcPts val="500"/>
              </a:spcBef>
              <a:spcAft>
                <a:spcPts val="500"/>
              </a:spcAft>
            </a:pPr>
            <a:r>
              <a:rPr lang="en-US" sz="2000" u="sng" dirty="0"/>
              <a:t>Module 1</a:t>
            </a:r>
            <a:r>
              <a:rPr lang="en-US" sz="2000" dirty="0"/>
              <a:t>: Initial Response – Scenario Background 	[</a:t>
            </a:r>
            <a:r>
              <a:rPr lang="en-US" sz="2000" dirty="0" smtClean="0">
                <a:solidFill>
                  <a:srgbClr val="FF0000"/>
                </a:solidFill>
              </a:rPr>
              <a:t>Time</a:t>
            </a:r>
            <a:r>
              <a:rPr lang="en-US" sz="2000" dirty="0" smtClean="0"/>
              <a:t>]</a:t>
            </a:r>
          </a:p>
          <a:p>
            <a:pPr lvl="0">
              <a:lnSpc>
                <a:spcPct val="100000"/>
              </a:lnSpc>
              <a:spcBef>
                <a:spcPts val="500"/>
              </a:spcBef>
              <a:spcAft>
                <a:spcPts val="500"/>
              </a:spcAft>
            </a:pPr>
            <a:r>
              <a:rPr lang="en-US" sz="2000" b="1" u="sng" dirty="0" smtClean="0"/>
              <a:t>Break</a:t>
            </a:r>
            <a:r>
              <a:rPr lang="en-US" sz="2000" dirty="0"/>
              <a:t>			</a:t>
            </a:r>
            <a:r>
              <a:rPr lang="en-US" sz="2000" dirty="0" smtClean="0"/>
              <a:t>			[</a:t>
            </a:r>
            <a:r>
              <a:rPr lang="en-US" sz="2000" dirty="0">
                <a:solidFill>
                  <a:srgbClr val="FF0000"/>
                </a:solidFill>
              </a:rPr>
              <a:t>Time</a:t>
            </a:r>
            <a:r>
              <a:rPr lang="en-US" sz="2000" dirty="0"/>
              <a:t>]</a:t>
            </a:r>
          </a:p>
          <a:p>
            <a:pPr lvl="0">
              <a:lnSpc>
                <a:spcPct val="100000"/>
              </a:lnSpc>
              <a:spcBef>
                <a:spcPts val="500"/>
              </a:spcBef>
              <a:spcAft>
                <a:spcPts val="500"/>
              </a:spcAft>
            </a:pPr>
            <a:r>
              <a:rPr lang="en-US" sz="2000" u="sng" dirty="0"/>
              <a:t>Module 2</a:t>
            </a:r>
            <a:r>
              <a:rPr lang="en-US" sz="2000" dirty="0"/>
              <a:t>: Response – Scenario Update #1 	</a:t>
            </a:r>
            <a:r>
              <a:rPr lang="en-US" sz="2000" dirty="0" smtClean="0"/>
              <a:t>	[</a:t>
            </a:r>
            <a:r>
              <a:rPr lang="en-US" sz="2000" dirty="0">
                <a:solidFill>
                  <a:srgbClr val="FF0000"/>
                </a:solidFill>
              </a:rPr>
              <a:t>Time</a:t>
            </a:r>
            <a:r>
              <a:rPr lang="en-US" sz="2000" dirty="0"/>
              <a:t>]</a:t>
            </a:r>
          </a:p>
          <a:p>
            <a:pPr lvl="0">
              <a:lnSpc>
                <a:spcPct val="100000"/>
              </a:lnSpc>
              <a:spcBef>
                <a:spcPts val="500"/>
              </a:spcBef>
              <a:spcAft>
                <a:spcPts val="500"/>
              </a:spcAft>
            </a:pPr>
            <a:r>
              <a:rPr lang="en-US" sz="2000" u="sng" dirty="0"/>
              <a:t>Module 3</a:t>
            </a:r>
            <a:r>
              <a:rPr lang="en-US" sz="2000" dirty="0"/>
              <a:t>: Recovery – Scenario Update #2  	</a:t>
            </a:r>
            <a:r>
              <a:rPr lang="en-US" sz="2000" dirty="0" smtClean="0"/>
              <a:t>	[</a:t>
            </a:r>
            <a:r>
              <a:rPr lang="en-US" sz="2000" dirty="0" smtClean="0">
                <a:solidFill>
                  <a:srgbClr val="FF0000"/>
                </a:solidFill>
              </a:rPr>
              <a:t>Time</a:t>
            </a:r>
            <a:r>
              <a:rPr lang="en-US" sz="2000" dirty="0" smtClean="0"/>
              <a:t>]</a:t>
            </a:r>
          </a:p>
          <a:p>
            <a:pPr lvl="0">
              <a:lnSpc>
                <a:spcPct val="100000"/>
              </a:lnSpc>
              <a:spcBef>
                <a:spcPts val="500"/>
              </a:spcBef>
              <a:spcAft>
                <a:spcPts val="500"/>
              </a:spcAft>
            </a:pPr>
            <a:r>
              <a:rPr lang="en-US" sz="2000" b="1" u="sng" dirty="0" smtClean="0"/>
              <a:t>Break</a:t>
            </a:r>
            <a:r>
              <a:rPr lang="en-US" sz="2000" dirty="0"/>
              <a:t>			</a:t>
            </a:r>
            <a:r>
              <a:rPr lang="en-US" sz="2000" dirty="0" smtClean="0"/>
              <a:t>			[</a:t>
            </a:r>
            <a:r>
              <a:rPr lang="en-US" sz="2000" dirty="0">
                <a:solidFill>
                  <a:srgbClr val="FF0000"/>
                </a:solidFill>
              </a:rPr>
              <a:t>Time</a:t>
            </a:r>
            <a:r>
              <a:rPr lang="en-US" sz="2000" dirty="0"/>
              <a:t>]</a:t>
            </a:r>
          </a:p>
          <a:p>
            <a:pPr lvl="0">
              <a:lnSpc>
                <a:spcPct val="100000"/>
              </a:lnSpc>
              <a:spcBef>
                <a:spcPts val="500"/>
              </a:spcBef>
              <a:spcAft>
                <a:spcPts val="500"/>
              </a:spcAft>
            </a:pPr>
            <a:r>
              <a:rPr lang="en-US" sz="2000" dirty="0"/>
              <a:t>Hot Wash						[</a:t>
            </a:r>
            <a:r>
              <a:rPr lang="en-US" sz="2000" dirty="0">
                <a:solidFill>
                  <a:srgbClr val="FF0000"/>
                </a:solidFill>
              </a:rPr>
              <a:t>Time</a:t>
            </a:r>
            <a:r>
              <a:rPr lang="en-US" sz="2000" dirty="0"/>
              <a:t>]</a:t>
            </a:r>
          </a:p>
          <a:p>
            <a:pPr lvl="0">
              <a:lnSpc>
                <a:spcPct val="100000"/>
              </a:lnSpc>
              <a:spcBef>
                <a:spcPts val="500"/>
              </a:spcBef>
              <a:spcAft>
                <a:spcPts val="500"/>
              </a:spcAft>
            </a:pPr>
            <a:r>
              <a:rPr lang="en-US" sz="2000" dirty="0"/>
              <a:t>Closing Comments					[</a:t>
            </a:r>
            <a:r>
              <a:rPr lang="en-US" sz="2000" dirty="0">
                <a:solidFill>
                  <a:srgbClr val="FF0000"/>
                </a:solidFill>
              </a:rPr>
              <a:t>Time</a:t>
            </a:r>
            <a:r>
              <a:rPr lang="en-US" sz="2000" dirty="0"/>
              <a:t>]</a:t>
            </a:r>
          </a:p>
          <a:p>
            <a:pPr lvl="0">
              <a:lnSpc>
                <a:spcPct val="100000"/>
              </a:lnSpc>
              <a:spcBef>
                <a:spcPts val="500"/>
              </a:spcBef>
              <a:spcAft>
                <a:spcPts val="500"/>
              </a:spcAft>
            </a:pPr>
            <a:r>
              <a:rPr lang="en-US" sz="2000" dirty="0"/>
              <a:t>Debrief </a:t>
            </a:r>
            <a:r>
              <a:rPr lang="en-US" sz="2000" b="1" dirty="0">
                <a:solidFill>
                  <a:srgbClr val="0000FF"/>
                </a:solidFill>
              </a:rPr>
              <a:t>[Facilitators and Evaluators </a:t>
            </a:r>
            <a:r>
              <a:rPr lang="en-US" sz="2000" b="1" u="sng" dirty="0">
                <a:solidFill>
                  <a:srgbClr val="0000FF"/>
                </a:solidFill>
              </a:rPr>
              <a:t>only</a:t>
            </a:r>
            <a:r>
              <a:rPr lang="en-US" sz="2000" b="1" dirty="0">
                <a:solidFill>
                  <a:srgbClr val="0000FF"/>
                </a:solidFill>
              </a:rPr>
              <a:t>]</a:t>
            </a:r>
            <a:r>
              <a:rPr lang="en-US" sz="2000" b="1" dirty="0"/>
              <a:t>	</a:t>
            </a:r>
            <a:r>
              <a:rPr lang="en-US" sz="2000" dirty="0"/>
              <a:t>	[</a:t>
            </a:r>
            <a:r>
              <a:rPr lang="en-US" sz="2000" dirty="0">
                <a:solidFill>
                  <a:srgbClr val="FF0000"/>
                </a:solidFill>
              </a:rPr>
              <a:t>Time</a:t>
            </a:r>
            <a:r>
              <a:rPr lang="en-US" sz="2000" dirty="0"/>
              <a:t>]</a:t>
            </a:r>
          </a:p>
          <a:p>
            <a:pPr marL="0" indent="0">
              <a:spcBef>
                <a:spcPts val="500"/>
              </a:spcBef>
              <a:spcAft>
                <a:spcPts val="500"/>
              </a:spcAft>
              <a:buNone/>
            </a:pPr>
            <a:endParaRPr lang="en-US" sz="2200" dirty="0" smtClean="0"/>
          </a:p>
          <a:p>
            <a:pPr>
              <a:spcBef>
                <a:spcPts val="500"/>
              </a:spcBef>
              <a:spcAft>
                <a:spcPts val="500"/>
              </a:spcAft>
            </a:pPr>
            <a:endParaRPr lang="en-US" sz="2200" dirty="0" smtClean="0"/>
          </a:p>
          <a:p>
            <a:pPr lvl="1">
              <a:lnSpc>
                <a:spcPts val="2000"/>
              </a:lnSpc>
              <a:spcBef>
                <a:spcPts val="500"/>
              </a:spcBef>
              <a:spcAft>
                <a:spcPts val="500"/>
              </a:spcAft>
              <a:buNone/>
            </a:pPr>
            <a:endParaRPr lang="en-US" dirty="0" smtClean="0"/>
          </a:p>
          <a:p>
            <a:pPr lvl="1">
              <a:spcBef>
                <a:spcPts val="500"/>
              </a:spcBef>
              <a:spcAft>
                <a:spcPts val="500"/>
              </a:spcAft>
              <a:buNone/>
            </a:pPr>
            <a:endParaRPr lang="en-US" dirty="0"/>
          </a:p>
        </p:txBody>
      </p:sp>
      <p:sp>
        <p:nvSpPr>
          <p:cNvPr id="2" name="Title 1"/>
          <p:cNvSpPr>
            <a:spLocks noGrp="1"/>
          </p:cNvSpPr>
          <p:nvPr>
            <p:ph type="title"/>
          </p:nvPr>
        </p:nvSpPr>
        <p:spPr/>
        <p:txBody>
          <a:bodyPr>
            <a:normAutofit/>
          </a:bodyPr>
          <a:lstStyle/>
          <a:p>
            <a:r>
              <a:rPr lang="en-US" sz="3000" dirty="0" smtClean="0"/>
              <a:t>Exercise Schedule</a:t>
            </a:r>
            <a:endParaRPr lang="en-US" sz="3000" dirty="0"/>
          </a:p>
        </p:txBody>
      </p:sp>
    </p:spTree>
    <p:extLst>
      <p:ext uri="{BB962C8B-B14F-4D97-AF65-F5344CB8AC3E}">
        <p14:creationId xmlns:p14="http://schemas.microsoft.com/office/powerpoint/2010/main" val="3654507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Module 1" title="Module 1"/>
          <p:cNvPicPr>
            <a:picLocks noChangeAspect="1"/>
          </p:cNvPicPr>
          <p:nvPr/>
        </p:nvPicPr>
        <p:blipFill rotWithShape="1">
          <a:blip r:embed="rId3">
            <a:extLst>
              <a:ext uri="{28A0092B-C50C-407E-A947-70E740481C1C}">
                <a14:useLocalDpi xmlns:a14="http://schemas.microsoft.com/office/drawing/2010/main" val="0"/>
              </a:ext>
            </a:extLst>
          </a:blip>
          <a:srcRect t="39722" b="24166"/>
          <a:stretch/>
        </p:blipFill>
        <p:spPr>
          <a:xfrm>
            <a:off x="0" y="2438400"/>
            <a:ext cx="9144000" cy="2551546"/>
          </a:xfrm>
          <a:prstGeom prst="rect">
            <a:avLst/>
          </a:prstGeom>
        </p:spPr>
      </p:pic>
      <p:sp>
        <p:nvSpPr>
          <p:cNvPr id="6" name="Title 5"/>
          <p:cNvSpPr>
            <a:spLocks noGrp="1"/>
          </p:cNvSpPr>
          <p:nvPr>
            <p:ph type="title"/>
          </p:nvPr>
        </p:nvSpPr>
        <p:spPr>
          <a:xfrm>
            <a:off x="3962400" y="3200400"/>
            <a:ext cx="5482086" cy="1143000"/>
          </a:xfrm>
        </p:spPr>
        <p:txBody>
          <a:bodyPr/>
          <a:lstStyle/>
          <a:p>
            <a:r>
              <a:rPr lang="en-US" dirty="0" smtClean="0">
                <a:solidFill>
                  <a:schemeClr val="bg1"/>
                </a:solidFill>
                <a:latin typeface="Franklin Gothic Book" panose="020B0503020102020204" pitchFamily="34" charset="0"/>
              </a:rPr>
              <a:t>Module 1</a:t>
            </a:r>
            <a:endParaRPr lang="en-US" dirty="0">
              <a:solidFill>
                <a:schemeClr val="bg1"/>
              </a:solidFill>
              <a:latin typeface="Franklin Gothic Book" panose="020B0503020102020204" pitchFamily="34" charset="0"/>
            </a:endParaRPr>
          </a:p>
        </p:txBody>
      </p:sp>
    </p:spTree>
    <p:extLst>
      <p:ext uri="{BB962C8B-B14F-4D97-AF65-F5344CB8AC3E}">
        <p14:creationId xmlns:p14="http://schemas.microsoft.com/office/powerpoint/2010/main" val="32128217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3276A5B-9493-428F-84E3-F2E095B91C7A}" type="slidenum">
              <a:rPr lang="en-US" smtClean="0">
                <a:solidFill>
                  <a:prstClr val="black">
                    <a:tint val="75000"/>
                  </a:prstClr>
                </a:solidFill>
              </a:rPr>
              <a:pPr/>
              <a:t>18</a:t>
            </a:fld>
            <a:endParaRPr lang="en-US" dirty="0">
              <a:solidFill>
                <a:prstClr val="black">
                  <a:tint val="75000"/>
                </a:prstClr>
              </a:solidFill>
            </a:endParaRPr>
          </a:p>
        </p:txBody>
      </p:sp>
      <p:pic>
        <p:nvPicPr>
          <p:cNvPr id="7" name="Picture 6" descr="Weather Report Map" title="Weather Report Map"/>
          <p:cNvPicPr>
            <a:picLocks/>
          </p:cNvPicPr>
          <p:nvPr/>
        </p:nvPicPr>
        <p:blipFill>
          <a:blip r:embed="rId3">
            <a:extLst>
              <a:ext uri="{28A0092B-C50C-407E-A947-70E740481C1C}">
                <a14:useLocalDpi xmlns:a14="http://schemas.microsoft.com/office/drawing/2010/main" val="0"/>
              </a:ext>
            </a:extLst>
          </a:blip>
          <a:stretch>
            <a:fillRect/>
          </a:stretch>
        </p:blipFill>
        <p:spPr>
          <a:xfrm>
            <a:off x="5466852" y="1752600"/>
            <a:ext cx="3372348" cy="2895600"/>
          </a:xfrm>
          <a:prstGeom prst="rect">
            <a:avLst/>
          </a:prstGeom>
          <a:noFill/>
          <a:ln w="25400">
            <a:solidFill>
              <a:schemeClr val="tx1"/>
            </a:solidFill>
            <a:miter lim="800000"/>
            <a:headEnd/>
            <a:tailEnd/>
          </a:ln>
          <a:effectLst/>
        </p:spPr>
      </p:pic>
      <p:sp>
        <p:nvSpPr>
          <p:cNvPr id="6" name="Content Placeholder 4"/>
          <p:cNvSpPr txBox="1">
            <a:spLocks/>
          </p:cNvSpPr>
          <p:nvPr/>
        </p:nvSpPr>
        <p:spPr>
          <a:xfrm>
            <a:off x="350808" y="914400"/>
            <a:ext cx="5287992" cy="4735902"/>
          </a:xfrm>
          <a:prstGeom prst="rect">
            <a:avLst/>
          </a:prstGeom>
        </p:spPr>
        <p:txBody>
          <a:bodyPr/>
          <a:lstStyle>
            <a:lvl1pPr marL="342900" indent="-342900" algn="l" defTabSz="914400" rtl="0" eaLnBrk="1" latinLnBrk="0" hangingPunct="1">
              <a:lnSpc>
                <a:spcPts val="2600"/>
              </a:lnSpc>
              <a:spcBef>
                <a:spcPts val="0"/>
              </a:spcBef>
              <a:spcAft>
                <a:spcPts val="600"/>
              </a:spcAft>
              <a:buClr>
                <a:srgbClr val="002F80"/>
              </a:buClr>
              <a:buFont typeface="Wingdings" pitchFamily="2" charset="2"/>
              <a:buChar char=""/>
              <a:defRPr sz="2400" kern="1200">
                <a:solidFill>
                  <a:schemeClr val="tx1">
                    <a:lumMod val="65000"/>
                    <a:lumOff val="35000"/>
                  </a:schemeClr>
                </a:solidFill>
                <a:latin typeface="Franklin Gothic Book" pitchFamily="34" charset="0"/>
                <a:ea typeface="+mn-ea"/>
                <a:cs typeface="Arial" pitchFamily="34" charset="0"/>
              </a:defRPr>
            </a:lvl1pPr>
            <a:lvl2pPr marL="742950" indent="-285750" algn="l" defTabSz="914400" rtl="0" eaLnBrk="1" latinLnBrk="0" hangingPunct="1">
              <a:lnSpc>
                <a:spcPts val="2600"/>
              </a:lnSpc>
              <a:spcBef>
                <a:spcPts val="0"/>
              </a:spcBef>
              <a:spcAft>
                <a:spcPts val="600"/>
              </a:spcAft>
              <a:buClr>
                <a:srgbClr val="A50021"/>
              </a:buClr>
              <a:buFont typeface="Wingdings" pitchFamily="2" charset="2"/>
              <a:buChar char="§"/>
              <a:defRPr sz="2200" kern="1200">
                <a:solidFill>
                  <a:schemeClr val="tx1">
                    <a:lumMod val="65000"/>
                    <a:lumOff val="35000"/>
                  </a:schemeClr>
                </a:solidFill>
                <a:latin typeface="Franklin Gothic Book" pitchFamily="34" charset="0"/>
                <a:ea typeface="+mn-ea"/>
                <a:cs typeface="Arial" pitchFamily="34" charset="0"/>
              </a:defRPr>
            </a:lvl2pPr>
            <a:lvl3pPr marL="1143000" indent="-228600" algn="l" defTabSz="914400" rtl="0" eaLnBrk="1" latinLnBrk="0" hangingPunct="1">
              <a:lnSpc>
                <a:spcPts val="2600"/>
              </a:lnSpc>
              <a:spcBef>
                <a:spcPts val="0"/>
              </a:spcBef>
              <a:spcAft>
                <a:spcPts val="600"/>
              </a:spcAft>
              <a:buClr>
                <a:srgbClr val="0070B2"/>
              </a:buClr>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3pPr>
            <a:lvl4pPr marL="16002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4pPr>
            <a:lvl5pPr marL="20574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Font typeface="Wingdings" pitchFamily="2" charset="2"/>
              <a:buNone/>
            </a:pPr>
            <a:r>
              <a:rPr lang="en-US" b="1" dirty="0" smtClean="0">
                <a:solidFill>
                  <a:srgbClr val="003366"/>
                </a:solidFill>
              </a:rPr>
              <a:t>Scenario Background: </a:t>
            </a:r>
            <a:r>
              <a:rPr lang="en-US" sz="1400" b="1" dirty="0" smtClean="0">
                <a:solidFill>
                  <a:srgbClr val="C00000"/>
                </a:solidFill>
              </a:rPr>
              <a:t>[1500 hours– Day 0 ]</a:t>
            </a:r>
          </a:p>
          <a:p>
            <a:pPr>
              <a:spcBef>
                <a:spcPts val="600"/>
              </a:spcBef>
            </a:pPr>
            <a:r>
              <a:rPr lang="en-US" sz="2200" dirty="0" smtClean="0"/>
              <a:t>Weather report:</a:t>
            </a:r>
          </a:p>
          <a:p>
            <a:pPr lvl="1">
              <a:spcBef>
                <a:spcPts val="600"/>
              </a:spcBef>
            </a:pPr>
            <a:r>
              <a:rPr lang="en-US" sz="2000" dirty="0" smtClean="0"/>
              <a:t>Skies are overcast; and</a:t>
            </a:r>
          </a:p>
          <a:p>
            <a:pPr lvl="1">
              <a:spcBef>
                <a:spcPts val="600"/>
              </a:spcBef>
            </a:pPr>
            <a:r>
              <a:rPr lang="en-US" sz="2000" dirty="0" smtClean="0"/>
              <a:t>Temperature is 93F, Dew point is 73F, Humidity 68%.</a:t>
            </a:r>
          </a:p>
          <a:p>
            <a:pPr>
              <a:spcBef>
                <a:spcPts val="600"/>
              </a:spcBef>
            </a:pPr>
            <a:r>
              <a:rPr lang="en-US" sz="2200" dirty="0" smtClean="0"/>
              <a:t>National Weather Service issues a Tornado Watch for the </a:t>
            </a:r>
            <a:r>
              <a:rPr lang="en-US" sz="2200" dirty="0" smtClean="0">
                <a:solidFill>
                  <a:srgbClr val="C00000"/>
                </a:solidFill>
              </a:rPr>
              <a:t>[insert] </a:t>
            </a:r>
            <a:r>
              <a:rPr lang="en-US" sz="2200" dirty="0" smtClean="0"/>
              <a:t>county area</a:t>
            </a:r>
          </a:p>
          <a:p>
            <a:pPr lvl="1">
              <a:spcBef>
                <a:spcPts val="600"/>
              </a:spcBef>
            </a:pPr>
            <a:r>
              <a:rPr lang="en-US" sz="2000" dirty="0" smtClean="0"/>
              <a:t>Advancing cold front brings increased instability in the atmosphere.</a:t>
            </a:r>
          </a:p>
          <a:p>
            <a:pPr lvl="1">
              <a:spcBef>
                <a:spcPts val="600"/>
              </a:spcBef>
            </a:pPr>
            <a:r>
              <a:rPr lang="en-US" sz="2000" dirty="0" smtClean="0"/>
              <a:t>A line of thunderstorms is developing to the SW.</a:t>
            </a:r>
          </a:p>
          <a:p>
            <a:endParaRPr lang="en-US" dirty="0"/>
          </a:p>
        </p:txBody>
      </p:sp>
      <p:sp>
        <p:nvSpPr>
          <p:cNvPr id="2" name="Title 1"/>
          <p:cNvSpPr>
            <a:spLocks noGrp="1"/>
          </p:cNvSpPr>
          <p:nvPr>
            <p:ph type="title"/>
          </p:nvPr>
        </p:nvSpPr>
        <p:spPr/>
        <p:txBody>
          <a:bodyPr>
            <a:normAutofit/>
          </a:bodyPr>
          <a:lstStyle/>
          <a:p>
            <a:r>
              <a:rPr lang="en-US" sz="3000" dirty="0" smtClean="0"/>
              <a:t>Initial Scenario</a:t>
            </a:r>
            <a:endParaRPr lang="en-US" sz="3000" dirty="0"/>
          </a:p>
        </p:txBody>
      </p:sp>
    </p:spTree>
    <p:extLst>
      <p:ext uri="{BB962C8B-B14F-4D97-AF65-F5344CB8AC3E}">
        <p14:creationId xmlns:p14="http://schemas.microsoft.com/office/powerpoint/2010/main" val="9276487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3276A5B-9493-428F-84E3-F2E095B91C7A}" type="slidenum">
              <a:rPr lang="en-US" smtClean="0">
                <a:solidFill>
                  <a:prstClr val="black">
                    <a:tint val="75000"/>
                  </a:prstClr>
                </a:solidFill>
              </a:rPr>
              <a:pPr/>
              <a:t>19</a:t>
            </a:fld>
            <a:endParaRPr lang="en-US" dirty="0">
              <a:solidFill>
                <a:prstClr val="black">
                  <a:tint val="75000"/>
                </a:prstClr>
              </a:solidFill>
            </a:endParaRPr>
          </a:p>
        </p:txBody>
      </p:sp>
      <p:sp>
        <p:nvSpPr>
          <p:cNvPr id="6" name="Content Placeholder 4"/>
          <p:cNvSpPr txBox="1">
            <a:spLocks/>
          </p:cNvSpPr>
          <p:nvPr/>
        </p:nvSpPr>
        <p:spPr>
          <a:xfrm>
            <a:off x="350808" y="914400"/>
            <a:ext cx="8488392" cy="4735902"/>
          </a:xfrm>
          <a:prstGeom prst="rect">
            <a:avLst/>
          </a:prstGeom>
        </p:spPr>
        <p:txBody>
          <a:bodyPr/>
          <a:lstStyle>
            <a:lvl1pPr marL="342900" indent="-342900" algn="l" defTabSz="914400" rtl="0" eaLnBrk="1" latinLnBrk="0" hangingPunct="1">
              <a:lnSpc>
                <a:spcPts val="2600"/>
              </a:lnSpc>
              <a:spcBef>
                <a:spcPts val="0"/>
              </a:spcBef>
              <a:spcAft>
                <a:spcPts val="600"/>
              </a:spcAft>
              <a:buClr>
                <a:srgbClr val="002F80"/>
              </a:buClr>
              <a:buFont typeface="Wingdings" pitchFamily="2" charset="2"/>
              <a:buChar char=""/>
              <a:defRPr sz="2400" kern="1200">
                <a:solidFill>
                  <a:schemeClr val="tx1">
                    <a:lumMod val="65000"/>
                    <a:lumOff val="35000"/>
                  </a:schemeClr>
                </a:solidFill>
                <a:latin typeface="Franklin Gothic Book" pitchFamily="34" charset="0"/>
                <a:ea typeface="+mn-ea"/>
                <a:cs typeface="Arial" pitchFamily="34" charset="0"/>
              </a:defRPr>
            </a:lvl1pPr>
            <a:lvl2pPr marL="742950" indent="-285750" algn="l" defTabSz="914400" rtl="0" eaLnBrk="1" latinLnBrk="0" hangingPunct="1">
              <a:lnSpc>
                <a:spcPts val="2600"/>
              </a:lnSpc>
              <a:spcBef>
                <a:spcPts val="0"/>
              </a:spcBef>
              <a:spcAft>
                <a:spcPts val="600"/>
              </a:spcAft>
              <a:buClr>
                <a:srgbClr val="A50021"/>
              </a:buClr>
              <a:buFont typeface="Wingdings" pitchFamily="2" charset="2"/>
              <a:buChar char="§"/>
              <a:defRPr sz="2200" kern="1200">
                <a:solidFill>
                  <a:schemeClr val="tx1">
                    <a:lumMod val="65000"/>
                    <a:lumOff val="35000"/>
                  </a:schemeClr>
                </a:solidFill>
                <a:latin typeface="Franklin Gothic Book" pitchFamily="34" charset="0"/>
                <a:ea typeface="+mn-ea"/>
                <a:cs typeface="Arial" pitchFamily="34" charset="0"/>
              </a:defRPr>
            </a:lvl2pPr>
            <a:lvl3pPr marL="1143000" indent="-228600" algn="l" defTabSz="914400" rtl="0" eaLnBrk="1" latinLnBrk="0" hangingPunct="1">
              <a:lnSpc>
                <a:spcPts val="2600"/>
              </a:lnSpc>
              <a:spcBef>
                <a:spcPts val="0"/>
              </a:spcBef>
              <a:spcAft>
                <a:spcPts val="600"/>
              </a:spcAft>
              <a:buClr>
                <a:srgbClr val="0070B2"/>
              </a:buClr>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3pPr>
            <a:lvl4pPr marL="16002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4pPr>
            <a:lvl5pPr marL="20574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sz="1400" b="1" dirty="0">
                <a:solidFill>
                  <a:srgbClr val="C00000"/>
                </a:solidFill>
              </a:rPr>
              <a:t>[1615 hours – Day 0 (Tuesday in spring</a:t>
            </a:r>
            <a:r>
              <a:rPr lang="en-US" sz="1400" b="1" dirty="0" smtClean="0">
                <a:solidFill>
                  <a:srgbClr val="C00000"/>
                </a:solidFill>
              </a:rPr>
              <a:t>)]</a:t>
            </a:r>
          </a:p>
          <a:p>
            <a:pPr>
              <a:spcBef>
                <a:spcPts val="600"/>
              </a:spcBef>
            </a:pPr>
            <a:r>
              <a:rPr lang="en-US" dirty="0" smtClean="0"/>
              <a:t>Heavy </a:t>
            </a:r>
            <a:r>
              <a:rPr lang="en-US" dirty="0"/>
              <a:t>rain and hail develops in your area.</a:t>
            </a:r>
          </a:p>
          <a:p>
            <a:pPr indent="-347472">
              <a:spcBef>
                <a:spcPts val="600"/>
              </a:spcBef>
            </a:pPr>
            <a:r>
              <a:rPr lang="en-US" dirty="0"/>
              <a:t>Wind gusts up to 45 mph.</a:t>
            </a:r>
          </a:p>
          <a:p>
            <a:pPr indent="-347472">
              <a:spcBef>
                <a:spcPts val="600"/>
              </a:spcBef>
            </a:pPr>
            <a:r>
              <a:rPr lang="en-US" dirty="0"/>
              <a:t>National Weather Service (NWS) issues Tornado Warning. </a:t>
            </a:r>
          </a:p>
          <a:p>
            <a:pPr lvl="1" indent="-347472">
              <a:spcBef>
                <a:spcPts val="600"/>
              </a:spcBef>
            </a:pPr>
            <a:r>
              <a:rPr lang="en-US" dirty="0"/>
              <a:t>Local spotters confirm a large tornado on the ground, heading towards the metro area.</a:t>
            </a:r>
          </a:p>
          <a:p>
            <a:pPr indent="-347472">
              <a:spcBef>
                <a:spcPts val="600"/>
              </a:spcBef>
            </a:pPr>
            <a:r>
              <a:rPr lang="en-US" dirty="0"/>
              <a:t>Tornado passes through your town from SW to NE with major damage and mass casualties reported.</a:t>
            </a:r>
          </a:p>
          <a:p>
            <a:pPr indent="-347472">
              <a:spcBef>
                <a:spcPts val="600"/>
              </a:spcBef>
            </a:pPr>
            <a:r>
              <a:rPr lang="en-US" dirty="0"/>
              <a:t>Power outages affect many areas. </a:t>
            </a:r>
          </a:p>
          <a:p>
            <a:endParaRPr lang="en-US" dirty="0"/>
          </a:p>
        </p:txBody>
      </p:sp>
      <p:sp>
        <p:nvSpPr>
          <p:cNvPr id="4" name="Title 3"/>
          <p:cNvSpPr>
            <a:spLocks noGrp="1"/>
          </p:cNvSpPr>
          <p:nvPr>
            <p:ph type="title"/>
          </p:nvPr>
        </p:nvSpPr>
        <p:spPr/>
        <p:txBody>
          <a:bodyPr>
            <a:normAutofit/>
          </a:bodyPr>
          <a:lstStyle/>
          <a:p>
            <a:r>
              <a:rPr lang="en-US" sz="3000" dirty="0" smtClean="0"/>
              <a:t>Initial Scenario (cont.)</a:t>
            </a:r>
            <a:endParaRPr lang="en-US" sz="3000" dirty="0"/>
          </a:p>
        </p:txBody>
      </p:sp>
    </p:spTree>
    <p:extLst>
      <p:ext uri="{BB962C8B-B14F-4D97-AF65-F5344CB8AC3E}">
        <p14:creationId xmlns:p14="http://schemas.microsoft.com/office/powerpoint/2010/main" val="3940193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3276A5B-9493-428F-84E3-F2E095B91C7A}" type="slidenum">
              <a:rPr lang="en-US" smtClean="0">
                <a:solidFill>
                  <a:prstClr val="black">
                    <a:tint val="75000"/>
                  </a:prstClr>
                </a:solidFill>
              </a:rPr>
              <a:pPr/>
              <a:t>2</a:t>
            </a:fld>
            <a:endParaRPr lang="en-US" dirty="0">
              <a:solidFill>
                <a:prstClr val="black">
                  <a:tint val="75000"/>
                </a:prstClr>
              </a:solidFill>
            </a:endParaRPr>
          </a:p>
        </p:txBody>
      </p:sp>
      <p:sp>
        <p:nvSpPr>
          <p:cNvPr id="2" name="TextBox 1"/>
          <p:cNvSpPr txBox="1"/>
          <p:nvPr/>
        </p:nvSpPr>
        <p:spPr>
          <a:xfrm>
            <a:off x="4343400" y="2054773"/>
            <a:ext cx="4495800" cy="1574790"/>
          </a:xfrm>
          <a:prstGeom prst="rect">
            <a:avLst/>
          </a:prstGeom>
          <a:noFill/>
        </p:spPr>
        <p:txBody>
          <a:bodyPr wrap="square" rtlCol="0">
            <a:spAutoFit/>
          </a:bodyPr>
          <a:lstStyle/>
          <a:p>
            <a:pPr marL="742950" lvl="1" indent="-285750">
              <a:spcBef>
                <a:spcPts val="200"/>
              </a:spcBef>
              <a:spcAft>
                <a:spcPts val="200"/>
              </a:spcAft>
              <a:buClr>
                <a:srgbClr val="A50021"/>
              </a:buClr>
              <a:buFont typeface="Wingdings" panose="05000000000000000000" pitchFamily="2" charset="2"/>
              <a:buChar char="§"/>
            </a:pPr>
            <a:r>
              <a:rPr lang="en-US" sz="2200" dirty="0">
                <a:solidFill>
                  <a:schemeClr val="tx1">
                    <a:lumMod val="65000"/>
                    <a:lumOff val="35000"/>
                  </a:schemeClr>
                </a:solidFill>
                <a:latin typeface="Franklin Gothic Book" panose="020B0503020102020204" pitchFamily="34" charset="0"/>
              </a:rPr>
              <a:t>Rules</a:t>
            </a:r>
          </a:p>
          <a:p>
            <a:pPr marL="742950" lvl="1" indent="-285750">
              <a:spcBef>
                <a:spcPts val="200"/>
              </a:spcBef>
              <a:spcAft>
                <a:spcPts val="200"/>
              </a:spcAft>
              <a:buClr>
                <a:srgbClr val="A50021"/>
              </a:buClr>
              <a:buFont typeface="Wingdings" panose="05000000000000000000" pitchFamily="2" charset="2"/>
              <a:buChar char="§"/>
            </a:pPr>
            <a:r>
              <a:rPr lang="en-US" sz="2200" dirty="0">
                <a:solidFill>
                  <a:schemeClr val="tx1">
                    <a:lumMod val="65000"/>
                    <a:lumOff val="35000"/>
                  </a:schemeClr>
                </a:solidFill>
                <a:latin typeface="Franklin Gothic Book" panose="020B0503020102020204" pitchFamily="34" charset="0"/>
              </a:rPr>
              <a:t>Assumptions and </a:t>
            </a:r>
            <a:r>
              <a:rPr lang="en-US" sz="2200" dirty="0" smtClean="0">
                <a:solidFill>
                  <a:schemeClr val="tx1">
                    <a:lumMod val="65000"/>
                    <a:lumOff val="35000"/>
                  </a:schemeClr>
                </a:solidFill>
                <a:latin typeface="Franklin Gothic Book" panose="020B0503020102020204" pitchFamily="34" charset="0"/>
              </a:rPr>
              <a:t>Artificialities</a:t>
            </a:r>
          </a:p>
          <a:p>
            <a:pPr marL="742950" lvl="1" indent="-285750">
              <a:spcBef>
                <a:spcPts val="200"/>
              </a:spcBef>
              <a:spcAft>
                <a:spcPts val="200"/>
              </a:spcAft>
              <a:buClr>
                <a:srgbClr val="A50021"/>
              </a:buClr>
              <a:buFont typeface="Wingdings" panose="05000000000000000000" pitchFamily="2" charset="2"/>
              <a:buChar char="§"/>
            </a:pPr>
            <a:r>
              <a:rPr lang="en-US" sz="2200" dirty="0" smtClean="0">
                <a:solidFill>
                  <a:schemeClr val="tx1">
                    <a:lumMod val="65000"/>
                    <a:lumOff val="35000"/>
                  </a:schemeClr>
                </a:solidFill>
                <a:latin typeface="Franklin Gothic Book" panose="020B0503020102020204" pitchFamily="34" charset="0"/>
              </a:rPr>
              <a:t>Schedule</a:t>
            </a:r>
            <a:endParaRPr lang="en-US" sz="2200" dirty="0">
              <a:solidFill>
                <a:schemeClr val="tx1">
                  <a:lumMod val="65000"/>
                  <a:lumOff val="35000"/>
                </a:schemeClr>
              </a:solidFill>
              <a:latin typeface="Franklin Gothic Book" panose="020B0503020102020204" pitchFamily="34" charset="0"/>
            </a:endParaRPr>
          </a:p>
          <a:p>
            <a:pPr>
              <a:buClr>
                <a:srgbClr val="A50021"/>
              </a:buClr>
            </a:pPr>
            <a:endParaRPr lang="en-US" sz="2200" dirty="0"/>
          </a:p>
        </p:txBody>
      </p:sp>
      <p:sp>
        <p:nvSpPr>
          <p:cNvPr id="5" name="Content Placeholder 2"/>
          <p:cNvSpPr>
            <a:spLocks noGrp="1"/>
          </p:cNvSpPr>
          <p:nvPr>
            <p:ph idx="1"/>
          </p:nvPr>
        </p:nvSpPr>
        <p:spPr>
          <a:xfrm>
            <a:off x="381000" y="838200"/>
            <a:ext cx="8229600" cy="3657600"/>
          </a:xfrm>
          <a:prstGeom prst="rect">
            <a:avLst/>
          </a:prstGeom>
          <a:noFill/>
        </p:spPr>
        <p:txBody>
          <a:bodyPr>
            <a:normAutofit fontScale="25000" lnSpcReduction="20000"/>
          </a:bodyPr>
          <a:lstStyle/>
          <a:p>
            <a:r>
              <a:rPr lang="en-US" sz="8800" dirty="0" smtClean="0"/>
              <a:t>Welcome and Introductions</a:t>
            </a:r>
          </a:p>
          <a:p>
            <a:pPr lvl="1"/>
            <a:r>
              <a:rPr lang="en-US" sz="8600" dirty="0" smtClean="0"/>
              <a:t>Housekeeping</a:t>
            </a:r>
            <a:r>
              <a:rPr lang="en-US" sz="8800" dirty="0" smtClean="0"/>
              <a:t>	</a:t>
            </a:r>
          </a:p>
          <a:p>
            <a:r>
              <a:rPr lang="en-US" sz="8800" dirty="0" smtClean="0"/>
              <a:t>Exercise Overview</a:t>
            </a:r>
          </a:p>
          <a:p>
            <a:pPr lvl="1">
              <a:lnSpc>
                <a:spcPct val="120000"/>
              </a:lnSpc>
            </a:pPr>
            <a:r>
              <a:rPr lang="en-US" sz="8800" dirty="0" smtClean="0"/>
              <a:t>Goals</a:t>
            </a:r>
          </a:p>
          <a:p>
            <a:pPr lvl="1">
              <a:lnSpc>
                <a:spcPct val="120000"/>
              </a:lnSpc>
            </a:pPr>
            <a:r>
              <a:rPr lang="en-US" sz="8800" dirty="0" smtClean="0"/>
              <a:t>Objectives/Core Capabilities </a:t>
            </a:r>
          </a:p>
          <a:p>
            <a:pPr lvl="1">
              <a:lnSpc>
                <a:spcPct val="120000"/>
              </a:lnSpc>
              <a:spcBef>
                <a:spcPts val="200"/>
              </a:spcBef>
              <a:spcAft>
                <a:spcPts val="200"/>
              </a:spcAft>
            </a:pPr>
            <a:r>
              <a:rPr lang="en-US" sz="8800" dirty="0"/>
              <a:t>Roles and Responsibilities</a:t>
            </a:r>
          </a:p>
          <a:p>
            <a:pPr lvl="1">
              <a:lnSpc>
                <a:spcPct val="120000"/>
              </a:lnSpc>
              <a:spcBef>
                <a:spcPts val="200"/>
              </a:spcBef>
              <a:spcAft>
                <a:spcPts val="200"/>
              </a:spcAft>
            </a:pPr>
            <a:r>
              <a:rPr lang="en-US" sz="8800" dirty="0" smtClean="0"/>
              <a:t>Structure</a:t>
            </a:r>
          </a:p>
          <a:p>
            <a:pPr>
              <a:spcBef>
                <a:spcPts val="200"/>
              </a:spcBef>
              <a:spcAft>
                <a:spcPts val="200"/>
              </a:spcAft>
            </a:pPr>
            <a:r>
              <a:rPr lang="en-US" sz="8800" dirty="0" smtClean="0"/>
              <a:t>Scenario-Driven </a:t>
            </a:r>
            <a:r>
              <a:rPr lang="en-US" sz="8800" dirty="0"/>
              <a:t>Exercise </a:t>
            </a:r>
          </a:p>
          <a:p>
            <a:pPr lvl="1">
              <a:spcBef>
                <a:spcPts val="200"/>
              </a:spcBef>
              <a:spcAft>
                <a:spcPts val="200"/>
              </a:spcAft>
            </a:pPr>
            <a:r>
              <a:rPr lang="en-US" sz="8800" dirty="0"/>
              <a:t>Facilitated Discussion in Three Modules</a:t>
            </a:r>
          </a:p>
          <a:p>
            <a:pPr>
              <a:spcBef>
                <a:spcPts val="200"/>
              </a:spcBef>
              <a:spcAft>
                <a:spcPts val="200"/>
              </a:spcAft>
            </a:pPr>
            <a:r>
              <a:rPr lang="en-US" sz="8800" dirty="0"/>
              <a:t>Hot Wash </a:t>
            </a:r>
          </a:p>
          <a:p>
            <a:pPr>
              <a:spcBef>
                <a:spcPts val="200"/>
              </a:spcBef>
              <a:spcAft>
                <a:spcPts val="200"/>
              </a:spcAft>
            </a:pPr>
            <a:r>
              <a:rPr lang="en-US" sz="8800" dirty="0"/>
              <a:t>Closing Comments</a:t>
            </a:r>
          </a:p>
          <a:p>
            <a:pPr>
              <a:spcBef>
                <a:spcPts val="200"/>
              </a:spcBef>
              <a:spcAft>
                <a:spcPts val="200"/>
              </a:spcAft>
            </a:pPr>
            <a:r>
              <a:rPr lang="en-US" sz="8800" dirty="0"/>
              <a:t>Debrief </a:t>
            </a:r>
            <a:r>
              <a:rPr lang="en-US" sz="8800" b="1" dirty="0"/>
              <a:t>[Facilitators and Evaluators </a:t>
            </a:r>
            <a:r>
              <a:rPr lang="en-US" sz="8800" b="1" u="sng" dirty="0"/>
              <a:t>only</a:t>
            </a:r>
            <a:r>
              <a:rPr lang="en-US" sz="8800" b="1" dirty="0"/>
              <a:t>]</a:t>
            </a:r>
          </a:p>
          <a:p>
            <a:pPr>
              <a:spcBef>
                <a:spcPts val="200"/>
              </a:spcBef>
              <a:spcAft>
                <a:spcPts val="200"/>
              </a:spcAft>
            </a:pPr>
            <a:endParaRPr lang="en-US" sz="9000" dirty="0"/>
          </a:p>
        </p:txBody>
      </p:sp>
      <p:sp>
        <p:nvSpPr>
          <p:cNvPr id="4" name="Title 3"/>
          <p:cNvSpPr>
            <a:spLocks noGrp="1"/>
          </p:cNvSpPr>
          <p:nvPr>
            <p:ph type="title"/>
          </p:nvPr>
        </p:nvSpPr>
        <p:spPr/>
        <p:txBody>
          <a:bodyPr>
            <a:normAutofit/>
          </a:bodyPr>
          <a:lstStyle/>
          <a:p>
            <a:r>
              <a:rPr lang="en-US" sz="3000" dirty="0" smtClean="0"/>
              <a:t>Exercise Agenda</a:t>
            </a:r>
            <a:endParaRPr lang="en-US" sz="3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3276A5B-9493-428F-84E3-F2E095B91C7A}" type="slidenum">
              <a:rPr lang="en-US" smtClean="0">
                <a:solidFill>
                  <a:prstClr val="black">
                    <a:tint val="75000"/>
                  </a:prstClr>
                </a:solidFill>
              </a:rPr>
              <a:pPr/>
              <a:t>20</a:t>
            </a:fld>
            <a:endParaRPr lang="en-US" dirty="0">
              <a:solidFill>
                <a:prstClr val="black">
                  <a:tint val="75000"/>
                </a:prstClr>
              </a:solidFill>
            </a:endParaRPr>
          </a:p>
        </p:txBody>
      </p:sp>
      <p:sp>
        <p:nvSpPr>
          <p:cNvPr id="6" name="Content Placeholder 4"/>
          <p:cNvSpPr txBox="1">
            <a:spLocks/>
          </p:cNvSpPr>
          <p:nvPr/>
        </p:nvSpPr>
        <p:spPr>
          <a:xfrm>
            <a:off x="350808" y="914400"/>
            <a:ext cx="8488392" cy="4735902"/>
          </a:xfrm>
          <a:prstGeom prst="rect">
            <a:avLst/>
          </a:prstGeom>
        </p:spPr>
        <p:txBody>
          <a:bodyPr/>
          <a:lstStyle>
            <a:lvl1pPr marL="342900" indent="-342900" algn="l" defTabSz="914400" rtl="0" eaLnBrk="1" latinLnBrk="0" hangingPunct="1">
              <a:lnSpc>
                <a:spcPts val="2600"/>
              </a:lnSpc>
              <a:spcBef>
                <a:spcPts val="0"/>
              </a:spcBef>
              <a:spcAft>
                <a:spcPts val="600"/>
              </a:spcAft>
              <a:buClr>
                <a:srgbClr val="002F80"/>
              </a:buClr>
              <a:buFont typeface="Wingdings" pitchFamily="2" charset="2"/>
              <a:buChar char=""/>
              <a:defRPr sz="2400" kern="1200">
                <a:solidFill>
                  <a:schemeClr val="tx1">
                    <a:lumMod val="65000"/>
                    <a:lumOff val="35000"/>
                  </a:schemeClr>
                </a:solidFill>
                <a:latin typeface="Franklin Gothic Book" pitchFamily="34" charset="0"/>
                <a:ea typeface="+mn-ea"/>
                <a:cs typeface="Arial" pitchFamily="34" charset="0"/>
              </a:defRPr>
            </a:lvl1pPr>
            <a:lvl2pPr marL="742950" indent="-285750" algn="l" defTabSz="914400" rtl="0" eaLnBrk="1" latinLnBrk="0" hangingPunct="1">
              <a:lnSpc>
                <a:spcPts val="2600"/>
              </a:lnSpc>
              <a:spcBef>
                <a:spcPts val="0"/>
              </a:spcBef>
              <a:spcAft>
                <a:spcPts val="600"/>
              </a:spcAft>
              <a:buClr>
                <a:srgbClr val="A50021"/>
              </a:buClr>
              <a:buFont typeface="Wingdings" pitchFamily="2" charset="2"/>
              <a:buChar char="§"/>
              <a:defRPr sz="2200" kern="1200">
                <a:solidFill>
                  <a:schemeClr val="tx1">
                    <a:lumMod val="65000"/>
                    <a:lumOff val="35000"/>
                  </a:schemeClr>
                </a:solidFill>
                <a:latin typeface="Franklin Gothic Book" pitchFamily="34" charset="0"/>
                <a:ea typeface="+mn-ea"/>
                <a:cs typeface="Arial" pitchFamily="34" charset="0"/>
              </a:defRPr>
            </a:lvl2pPr>
            <a:lvl3pPr marL="1143000" indent="-228600" algn="l" defTabSz="914400" rtl="0" eaLnBrk="1" latinLnBrk="0" hangingPunct="1">
              <a:lnSpc>
                <a:spcPts val="2600"/>
              </a:lnSpc>
              <a:spcBef>
                <a:spcPts val="0"/>
              </a:spcBef>
              <a:spcAft>
                <a:spcPts val="600"/>
              </a:spcAft>
              <a:buClr>
                <a:srgbClr val="0070B2"/>
              </a:buClr>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3pPr>
            <a:lvl4pPr marL="16002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4pPr>
            <a:lvl5pPr marL="20574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rgbClr val="C00000"/>
                </a:solidFill>
              </a:rPr>
              <a:t>[Insert local photos of tornado damage and/or local maps.] </a:t>
            </a:r>
          </a:p>
          <a:p>
            <a:endParaRPr lang="en-US" dirty="0"/>
          </a:p>
        </p:txBody>
      </p:sp>
      <p:sp>
        <p:nvSpPr>
          <p:cNvPr id="4" name="Title 3"/>
          <p:cNvSpPr>
            <a:spLocks noGrp="1"/>
          </p:cNvSpPr>
          <p:nvPr>
            <p:ph type="title"/>
          </p:nvPr>
        </p:nvSpPr>
        <p:spPr>
          <a:xfrm>
            <a:off x="350808" y="0"/>
            <a:ext cx="8229600" cy="1143000"/>
          </a:xfrm>
        </p:spPr>
        <p:txBody>
          <a:bodyPr>
            <a:normAutofit/>
          </a:bodyPr>
          <a:lstStyle/>
          <a:p>
            <a:r>
              <a:rPr lang="en-US" sz="3000" dirty="0" smtClean="0"/>
              <a:t>OPTIONAL: Local Photos</a:t>
            </a:r>
            <a:endParaRPr lang="en-US" sz="3000" dirty="0"/>
          </a:p>
        </p:txBody>
      </p:sp>
    </p:spTree>
    <p:extLst>
      <p:ext uri="{BB962C8B-B14F-4D97-AF65-F5344CB8AC3E}">
        <p14:creationId xmlns:p14="http://schemas.microsoft.com/office/powerpoint/2010/main" val="3252762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3276A5B-9493-428F-84E3-F2E095B91C7A}" type="slidenum">
              <a:rPr lang="en-US" smtClean="0">
                <a:solidFill>
                  <a:prstClr val="black">
                    <a:tint val="75000"/>
                  </a:prstClr>
                </a:solidFill>
              </a:rPr>
              <a:pPr/>
              <a:t>21</a:t>
            </a:fld>
            <a:endParaRPr lang="en-US" dirty="0">
              <a:solidFill>
                <a:prstClr val="black">
                  <a:tint val="75000"/>
                </a:prstClr>
              </a:solidFill>
            </a:endParaRPr>
          </a:p>
        </p:txBody>
      </p:sp>
      <p:sp>
        <p:nvSpPr>
          <p:cNvPr id="4" name="Content Placeholder 3"/>
          <p:cNvSpPr>
            <a:spLocks noGrp="1"/>
          </p:cNvSpPr>
          <p:nvPr>
            <p:ph idx="1"/>
          </p:nvPr>
        </p:nvSpPr>
        <p:spPr>
          <a:xfrm>
            <a:off x="457200" y="990600"/>
            <a:ext cx="8229600" cy="3657600"/>
          </a:xfrm>
        </p:spPr>
        <p:txBody>
          <a:bodyPr/>
          <a:lstStyle/>
          <a:p>
            <a:pPr lvl="0">
              <a:lnSpc>
                <a:spcPct val="100000"/>
              </a:lnSpc>
            </a:pPr>
            <a:r>
              <a:rPr lang="en-US" dirty="0" smtClean="0"/>
              <a:t>Inclusion </a:t>
            </a:r>
            <a:r>
              <a:rPr lang="en-US" dirty="0"/>
              <a:t>of community partners in preparedness campaigns and planning efforts;</a:t>
            </a:r>
          </a:p>
          <a:p>
            <a:pPr lvl="0">
              <a:lnSpc>
                <a:spcPct val="100000"/>
              </a:lnSpc>
            </a:pPr>
            <a:r>
              <a:rPr lang="en-US" dirty="0" smtClean="0"/>
              <a:t>Managing </a:t>
            </a:r>
            <a:r>
              <a:rPr lang="en-US" dirty="0"/>
              <a:t>"worried wounded," who will seek treatment at hospitals and triage sites;</a:t>
            </a:r>
          </a:p>
          <a:p>
            <a:pPr lvl="0">
              <a:lnSpc>
                <a:spcPct val="100000"/>
              </a:lnSpc>
            </a:pPr>
            <a:r>
              <a:rPr lang="en-US" dirty="0" smtClean="0"/>
              <a:t>Impacts </a:t>
            </a:r>
            <a:r>
              <a:rPr lang="en-US" dirty="0"/>
              <a:t>to communication systems and a deluge of phone calls from the public;</a:t>
            </a:r>
          </a:p>
          <a:p>
            <a:pPr lvl="0">
              <a:lnSpc>
                <a:spcPct val="100000"/>
              </a:lnSpc>
            </a:pPr>
            <a:r>
              <a:rPr lang="en-US" dirty="0" smtClean="0"/>
              <a:t>Stressed </a:t>
            </a:r>
            <a:r>
              <a:rPr lang="en-US" dirty="0"/>
              <a:t>resources and potential reduced capabilities</a:t>
            </a:r>
            <a:r>
              <a:rPr lang="en-US" dirty="0" smtClean="0"/>
              <a:t>;</a:t>
            </a:r>
            <a:endParaRPr lang="en-US" dirty="0"/>
          </a:p>
        </p:txBody>
      </p:sp>
      <p:sp>
        <p:nvSpPr>
          <p:cNvPr id="3" name="Title 2"/>
          <p:cNvSpPr>
            <a:spLocks noGrp="1"/>
          </p:cNvSpPr>
          <p:nvPr>
            <p:ph type="title"/>
          </p:nvPr>
        </p:nvSpPr>
        <p:spPr/>
        <p:txBody>
          <a:bodyPr>
            <a:normAutofit/>
          </a:bodyPr>
          <a:lstStyle/>
          <a:p>
            <a:r>
              <a:rPr lang="en-US" sz="3000" dirty="0" smtClean="0"/>
              <a:t>OPTIONAL: Module 1 Key Issues </a:t>
            </a:r>
            <a:endParaRPr lang="en-US" sz="3000" dirty="0"/>
          </a:p>
        </p:txBody>
      </p:sp>
    </p:spTree>
    <p:extLst>
      <p:ext uri="{BB962C8B-B14F-4D97-AF65-F5344CB8AC3E}">
        <p14:creationId xmlns:p14="http://schemas.microsoft.com/office/powerpoint/2010/main" val="21244971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3276A5B-9493-428F-84E3-F2E095B91C7A}" type="slidenum">
              <a:rPr lang="en-US" smtClean="0">
                <a:solidFill>
                  <a:prstClr val="black">
                    <a:tint val="75000"/>
                  </a:prstClr>
                </a:solidFill>
              </a:rPr>
              <a:pPr/>
              <a:t>22</a:t>
            </a:fld>
            <a:endParaRPr lang="en-US" dirty="0">
              <a:solidFill>
                <a:prstClr val="black">
                  <a:tint val="75000"/>
                </a:prstClr>
              </a:solidFill>
            </a:endParaRPr>
          </a:p>
        </p:txBody>
      </p:sp>
      <p:sp>
        <p:nvSpPr>
          <p:cNvPr id="6" name="Content Placeholder 4"/>
          <p:cNvSpPr txBox="1">
            <a:spLocks/>
          </p:cNvSpPr>
          <p:nvPr/>
        </p:nvSpPr>
        <p:spPr>
          <a:xfrm>
            <a:off x="457200" y="996696"/>
            <a:ext cx="8488392" cy="4735902"/>
          </a:xfrm>
          <a:prstGeom prst="rect">
            <a:avLst/>
          </a:prstGeom>
        </p:spPr>
        <p:txBody>
          <a:bodyPr/>
          <a:lstStyle>
            <a:lvl1pPr marL="342900" indent="-342900" algn="l" defTabSz="914400" rtl="0" eaLnBrk="1" latinLnBrk="0" hangingPunct="1">
              <a:lnSpc>
                <a:spcPts val="2600"/>
              </a:lnSpc>
              <a:spcBef>
                <a:spcPts val="0"/>
              </a:spcBef>
              <a:spcAft>
                <a:spcPts val="600"/>
              </a:spcAft>
              <a:buClr>
                <a:srgbClr val="002F80"/>
              </a:buClr>
              <a:buFont typeface="Wingdings" pitchFamily="2" charset="2"/>
              <a:buChar char=""/>
              <a:defRPr sz="2400" kern="1200">
                <a:solidFill>
                  <a:schemeClr val="tx1">
                    <a:lumMod val="65000"/>
                    <a:lumOff val="35000"/>
                  </a:schemeClr>
                </a:solidFill>
                <a:latin typeface="Franklin Gothic Book" pitchFamily="34" charset="0"/>
                <a:ea typeface="+mn-ea"/>
                <a:cs typeface="Arial" pitchFamily="34" charset="0"/>
              </a:defRPr>
            </a:lvl1pPr>
            <a:lvl2pPr marL="742950" indent="-285750" algn="l" defTabSz="914400" rtl="0" eaLnBrk="1" latinLnBrk="0" hangingPunct="1">
              <a:lnSpc>
                <a:spcPts val="2600"/>
              </a:lnSpc>
              <a:spcBef>
                <a:spcPts val="0"/>
              </a:spcBef>
              <a:spcAft>
                <a:spcPts val="600"/>
              </a:spcAft>
              <a:buClr>
                <a:srgbClr val="A50021"/>
              </a:buClr>
              <a:buFont typeface="Wingdings" pitchFamily="2" charset="2"/>
              <a:buChar char="§"/>
              <a:defRPr sz="2200" kern="1200">
                <a:solidFill>
                  <a:schemeClr val="tx1">
                    <a:lumMod val="65000"/>
                    <a:lumOff val="35000"/>
                  </a:schemeClr>
                </a:solidFill>
                <a:latin typeface="Franklin Gothic Book" pitchFamily="34" charset="0"/>
                <a:ea typeface="+mn-ea"/>
                <a:cs typeface="Arial" pitchFamily="34" charset="0"/>
              </a:defRPr>
            </a:lvl2pPr>
            <a:lvl3pPr marL="1143000" indent="-228600" algn="l" defTabSz="914400" rtl="0" eaLnBrk="1" latinLnBrk="0" hangingPunct="1">
              <a:lnSpc>
                <a:spcPts val="2600"/>
              </a:lnSpc>
              <a:spcBef>
                <a:spcPts val="0"/>
              </a:spcBef>
              <a:spcAft>
                <a:spcPts val="600"/>
              </a:spcAft>
              <a:buClr>
                <a:srgbClr val="0070B2"/>
              </a:buClr>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3pPr>
            <a:lvl4pPr marL="16002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4pPr>
            <a:lvl5pPr marL="20574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lnSpc>
                <a:spcPct val="100000"/>
              </a:lnSpc>
            </a:pPr>
            <a:r>
              <a:rPr lang="en-US" dirty="0"/>
              <a:t>Various injuries </a:t>
            </a:r>
            <a:r>
              <a:rPr lang="en-US" dirty="0" smtClean="0"/>
              <a:t>reported among the wounded, </a:t>
            </a:r>
            <a:r>
              <a:rPr lang="en-US" dirty="0"/>
              <a:t>including head trauma, lacerations and puncture wounds;</a:t>
            </a:r>
          </a:p>
          <a:p>
            <a:pPr lvl="0">
              <a:lnSpc>
                <a:spcPct val="100000"/>
              </a:lnSpc>
            </a:pPr>
            <a:r>
              <a:rPr lang="en-US" dirty="0" smtClean="0"/>
              <a:t>Number of emergency </a:t>
            </a:r>
            <a:r>
              <a:rPr lang="en-US" dirty="0"/>
              <a:t>services requests </a:t>
            </a:r>
            <a:r>
              <a:rPr lang="en-US" dirty="0" smtClean="0"/>
              <a:t>dramatically rises in </a:t>
            </a:r>
            <a:r>
              <a:rPr lang="en-US" dirty="0"/>
              <a:t>the wake of the tornado; and</a:t>
            </a:r>
          </a:p>
          <a:p>
            <a:pPr lvl="0">
              <a:lnSpc>
                <a:spcPct val="100000"/>
              </a:lnSpc>
            </a:pPr>
            <a:r>
              <a:rPr lang="en-US" dirty="0"/>
              <a:t>Severe damage caused by tornado touchdown. </a:t>
            </a:r>
          </a:p>
        </p:txBody>
      </p:sp>
      <p:sp>
        <p:nvSpPr>
          <p:cNvPr id="4" name="Title 3"/>
          <p:cNvSpPr>
            <a:spLocks noGrp="1"/>
          </p:cNvSpPr>
          <p:nvPr>
            <p:ph type="title"/>
          </p:nvPr>
        </p:nvSpPr>
        <p:spPr>
          <a:xfrm>
            <a:off x="350808" y="0"/>
            <a:ext cx="8229600" cy="1143000"/>
          </a:xfrm>
        </p:spPr>
        <p:txBody>
          <a:bodyPr>
            <a:normAutofit/>
          </a:bodyPr>
          <a:lstStyle/>
          <a:p>
            <a:r>
              <a:rPr lang="en-US" sz="3000" dirty="0" smtClean="0"/>
              <a:t>OPTIONAL: </a:t>
            </a:r>
            <a:r>
              <a:rPr lang="en-US" sz="3200" dirty="0"/>
              <a:t>Module </a:t>
            </a:r>
            <a:r>
              <a:rPr lang="en-US" sz="3200" dirty="0" smtClean="0"/>
              <a:t>1 Key </a:t>
            </a:r>
            <a:r>
              <a:rPr lang="en-US" sz="3200" dirty="0"/>
              <a:t>Issues </a:t>
            </a:r>
            <a:r>
              <a:rPr lang="en-US" sz="3200" dirty="0" smtClean="0"/>
              <a:t>(cont.)</a:t>
            </a:r>
            <a:endParaRPr lang="en-US" sz="3000" dirty="0"/>
          </a:p>
        </p:txBody>
      </p:sp>
    </p:spTree>
    <p:extLst>
      <p:ext uri="{BB962C8B-B14F-4D97-AF65-F5344CB8AC3E}">
        <p14:creationId xmlns:p14="http://schemas.microsoft.com/office/powerpoint/2010/main" val="14122929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3276A5B-9493-428F-84E3-F2E095B91C7A}" type="slidenum">
              <a:rPr lang="en-US" smtClean="0">
                <a:solidFill>
                  <a:prstClr val="black">
                    <a:tint val="75000"/>
                  </a:prstClr>
                </a:solidFill>
              </a:rPr>
              <a:pPr/>
              <a:t>23</a:t>
            </a:fld>
            <a:endParaRPr lang="en-US" dirty="0">
              <a:solidFill>
                <a:prstClr val="black">
                  <a:tint val="75000"/>
                </a:prstClr>
              </a:solidFill>
            </a:endParaRPr>
          </a:p>
        </p:txBody>
      </p:sp>
      <p:sp>
        <p:nvSpPr>
          <p:cNvPr id="4" name="Content Placeholder 3"/>
          <p:cNvSpPr>
            <a:spLocks noGrp="1"/>
          </p:cNvSpPr>
          <p:nvPr>
            <p:ph idx="1"/>
          </p:nvPr>
        </p:nvSpPr>
        <p:spPr>
          <a:xfrm>
            <a:off x="457200" y="1152144"/>
            <a:ext cx="8229600" cy="4486656"/>
          </a:xfrm>
        </p:spPr>
        <p:txBody>
          <a:bodyPr/>
          <a:lstStyle/>
          <a:p>
            <a:pPr lvl="0"/>
            <a:r>
              <a:rPr lang="en-US" dirty="0"/>
              <a:t>What has your community done to raise awareness of hazards such as tornadoes?</a:t>
            </a:r>
          </a:p>
          <a:p>
            <a:pPr lvl="0"/>
            <a:r>
              <a:rPr lang="en-US" dirty="0" smtClean="0"/>
              <a:t>How does </a:t>
            </a:r>
            <a:r>
              <a:rPr lang="en-US" dirty="0"/>
              <a:t>your community involve community partners and residents in drills or exercises? </a:t>
            </a:r>
          </a:p>
          <a:p>
            <a:pPr lvl="0"/>
            <a:r>
              <a:rPr lang="en-US" dirty="0"/>
              <a:t>What other actions might your agency or community partners take to prepare your jurisdiction for a tornado? </a:t>
            </a:r>
          </a:p>
          <a:p>
            <a:pPr lvl="0"/>
            <a:r>
              <a:rPr lang="en-US" dirty="0"/>
              <a:t>What has been done in your community to ensure resiliency of communications and communication systems?</a:t>
            </a:r>
          </a:p>
          <a:p>
            <a:pPr lvl="0"/>
            <a:r>
              <a:rPr lang="en-US" dirty="0"/>
              <a:t>Which [</a:t>
            </a:r>
            <a:r>
              <a:rPr lang="en-US" dirty="0">
                <a:solidFill>
                  <a:srgbClr val="FF0000"/>
                </a:solidFill>
              </a:rPr>
              <a:t>insert local</a:t>
            </a:r>
            <a:r>
              <a:rPr lang="en-US" dirty="0"/>
              <a:t>] agency plans do you activate at this time?</a:t>
            </a:r>
          </a:p>
          <a:p>
            <a:pPr lvl="0"/>
            <a:r>
              <a:rPr lang="en-US" dirty="0"/>
              <a:t>Based on [</a:t>
            </a:r>
            <a:r>
              <a:rPr lang="en-US" dirty="0">
                <a:solidFill>
                  <a:srgbClr val="FF0000"/>
                </a:solidFill>
              </a:rPr>
              <a:t>insert local</a:t>
            </a:r>
            <a:r>
              <a:rPr lang="en-US" dirty="0"/>
              <a:t>] emergency response plan, which agency is designated as the lead in a tornado event?</a:t>
            </a:r>
          </a:p>
          <a:p>
            <a:pPr lvl="0">
              <a:spcBef>
                <a:spcPts val="600"/>
              </a:spcBef>
            </a:pPr>
            <a:endParaRPr lang="en-US" dirty="0">
              <a:solidFill>
                <a:schemeClr val="tx1"/>
              </a:solidFill>
            </a:endParaRPr>
          </a:p>
          <a:p>
            <a:endParaRPr lang="en-US" dirty="0"/>
          </a:p>
        </p:txBody>
      </p:sp>
      <p:sp>
        <p:nvSpPr>
          <p:cNvPr id="3" name="Title 2"/>
          <p:cNvSpPr>
            <a:spLocks noGrp="1"/>
          </p:cNvSpPr>
          <p:nvPr>
            <p:ph type="title"/>
          </p:nvPr>
        </p:nvSpPr>
        <p:spPr/>
        <p:txBody>
          <a:bodyPr/>
          <a:lstStyle/>
          <a:p>
            <a:r>
              <a:rPr lang="en-US" dirty="0" smtClean="0">
                <a:latin typeface="Georgia" panose="02040502050405020303" pitchFamily="18" charset="0"/>
              </a:rPr>
              <a:t>Module 1 Discussion </a:t>
            </a:r>
            <a:endParaRPr lang="en-US" dirty="0">
              <a:latin typeface="Georgia" panose="02040502050405020303" pitchFamily="18" charset="0"/>
            </a:endParaRPr>
          </a:p>
        </p:txBody>
      </p:sp>
    </p:spTree>
    <p:extLst>
      <p:ext uri="{BB962C8B-B14F-4D97-AF65-F5344CB8AC3E}">
        <p14:creationId xmlns:p14="http://schemas.microsoft.com/office/powerpoint/2010/main" val="2011214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3276A5B-9493-428F-84E3-F2E095B91C7A}" type="slidenum">
              <a:rPr lang="en-US" smtClean="0">
                <a:solidFill>
                  <a:prstClr val="black">
                    <a:tint val="75000"/>
                  </a:prstClr>
                </a:solidFill>
              </a:rPr>
              <a:pPr/>
              <a:t>24</a:t>
            </a:fld>
            <a:endParaRPr lang="en-US" dirty="0">
              <a:solidFill>
                <a:prstClr val="black">
                  <a:tint val="75000"/>
                </a:prstClr>
              </a:solidFill>
            </a:endParaRPr>
          </a:p>
        </p:txBody>
      </p:sp>
      <p:sp>
        <p:nvSpPr>
          <p:cNvPr id="4" name="Content Placeholder 3"/>
          <p:cNvSpPr>
            <a:spLocks noGrp="1"/>
          </p:cNvSpPr>
          <p:nvPr>
            <p:ph idx="1"/>
          </p:nvPr>
        </p:nvSpPr>
        <p:spPr>
          <a:xfrm>
            <a:off x="457200" y="1152144"/>
            <a:ext cx="8229600" cy="3657600"/>
          </a:xfrm>
        </p:spPr>
        <p:txBody>
          <a:bodyPr/>
          <a:lstStyle/>
          <a:p>
            <a:pPr lvl="0"/>
            <a:r>
              <a:rPr lang="en-US" dirty="0"/>
              <a:t>What issues do you see as a priority for the EOC at this time?</a:t>
            </a:r>
          </a:p>
          <a:p>
            <a:pPr lvl="0"/>
            <a:r>
              <a:rPr lang="en-US" dirty="0"/>
              <a:t>Which private sector and community partners are you working with at this point?</a:t>
            </a:r>
          </a:p>
          <a:p>
            <a:pPr lvl="0"/>
            <a:r>
              <a:rPr lang="en-US" dirty="0"/>
              <a:t>Knowing the resource limitations caused by earlier tornadoes and the ongoing State of Emergency, what expectations do you have regarding mutual aid from other jurisdictions? </a:t>
            </a:r>
          </a:p>
          <a:p>
            <a:pPr lvl="0"/>
            <a:r>
              <a:rPr lang="en-US" dirty="0"/>
              <a:t>What resources do you need beyond those available through other public agencies</a:t>
            </a:r>
            <a:r>
              <a:rPr lang="en-US" dirty="0" smtClean="0"/>
              <a:t>?</a:t>
            </a:r>
            <a:endParaRPr lang="en-US" dirty="0"/>
          </a:p>
        </p:txBody>
      </p:sp>
      <p:sp>
        <p:nvSpPr>
          <p:cNvPr id="3" name="Title 2"/>
          <p:cNvSpPr>
            <a:spLocks noGrp="1"/>
          </p:cNvSpPr>
          <p:nvPr>
            <p:ph type="title"/>
          </p:nvPr>
        </p:nvSpPr>
        <p:spPr/>
        <p:txBody>
          <a:bodyPr>
            <a:normAutofit/>
          </a:bodyPr>
          <a:lstStyle/>
          <a:p>
            <a:r>
              <a:rPr lang="en-US" sz="3200" dirty="0" smtClean="0">
                <a:latin typeface="Georgia" panose="02040502050405020303" pitchFamily="18" charset="0"/>
              </a:rPr>
              <a:t>Module 1 Discussion (cont.) </a:t>
            </a:r>
            <a:endParaRPr lang="en-US" sz="3200" dirty="0">
              <a:latin typeface="Georgia" panose="02040502050405020303" pitchFamily="18" charset="0"/>
            </a:endParaRPr>
          </a:p>
        </p:txBody>
      </p:sp>
    </p:spTree>
    <p:extLst>
      <p:ext uri="{BB962C8B-B14F-4D97-AF65-F5344CB8AC3E}">
        <p14:creationId xmlns:p14="http://schemas.microsoft.com/office/powerpoint/2010/main" val="24944803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Break Page" title="Break Page"/>
          <p:cNvPicPr>
            <a:picLocks noChangeAspect="1"/>
          </p:cNvPicPr>
          <p:nvPr/>
        </p:nvPicPr>
        <p:blipFill rotWithShape="1">
          <a:blip r:embed="rId3">
            <a:extLst>
              <a:ext uri="{28A0092B-C50C-407E-A947-70E740481C1C}">
                <a14:useLocalDpi xmlns:a14="http://schemas.microsoft.com/office/drawing/2010/main" val="0"/>
              </a:ext>
            </a:extLst>
          </a:blip>
          <a:srcRect t="40171" b="23431"/>
          <a:stretch/>
        </p:blipFill>
        <p:spPr>
          <a:xfrm>
            <a:off x="0" y="2514600"/>
            <a:ext cx="9144000" cy="2571751"/>
          </a:xfrm>
          <a:prstGeom prst="rect">
            <a:avLst/>
          </a:prstGeom>
        </p:spPr>
      </p:pic>
      <p:sp>
        <p:nvSpPr>
          <p:cNvPr id="8" name="Title 7"/>
          <p:cNvSpPr>
            <a:spLocks noGrp="1"/>
          </p:cNvSpPr>
          <p:nvPr>
            <p:ph type="title"/>
          </p:nvPr>
        </p:nvSpPr>
        <p:spPr>
          <a:xfrm>
            <a:off x="3962400" y="3352800"/>
            <a:ext cx="4648200" cy="1143000"/>
          </a:xfrm>
        </p:spPr>
        <p:txBody>
          <a:bodyPr/>
          <a:lstStyle/>
          <a:p>
            <a:r>
              <a:rPr lang="en-US" dirty="0">
                <a:solidFill>
                  <a:schemeClr val="bg1"/>
                </a:solidFill>
                <a:latin typeface="Franklin Gothic Book" panose="020B0503020102020204" pitchFamily="34" charset="0"/>
              </a:rPr>
              <a:t>Break</a:t>
            </a:r>
          </a:p>
        </p:txBody>
      </p:sp>
    </p:spTree>
    <p:extLst>
      <p:ext uri="{BB962C8B-B14F-4D97-AF65-F5344CB8AC3E}">
        <p14:creationId xmlns:p14="http://schemas.microsoft.com/office/powerpoint/2010/main" val="18796352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Module 2" title="Module 2"/>
          <p:cNvPicPr>
            <a:picLocks noChangeAspect="1"/>
          </p:cNvPicPr>
          <p:nvPr/>
        </p:nvPicPr>
        <p:blipFill rotWithShape="1">
          <a:blip r:embed="rId3">
            <a:extLst>
              <a:ext uri="{28A0092B-C50C-407E-A947-70E740481C1C}">
                <a14:useLocalDpi xmlns:a14="http://schemas.microsoft.com/office/drawing/2010/main" val="0"/>
              </a:ext>
            </a:extLst>
          </a:blip>
          <a:srcRect t="39722" b="24166"/>
          <a:stretch/>
        </p:blipFill>
        <p:spPr>
          <a:xfrm>
            <a:off x="0" y="2724150"/>
            <a:ext cx="9144000" cy="2476500"/>
          </a:xfrm>
          <a:prstGeom prst="rect">
            <a:avLst/>
          </a:prstGeom>
        </p:spPr>
      </p:pic>
      <p:sp>
        <p:nvSpPr>
          <p:cNvPr id="3" name="Title 2"/>
          <p:cNvSpPr>
            <a:spLocks noGrp="1"/>
          </p:cNvSpPr>
          <p:nvPr>
            <p:ph type="title"/>
          </p:nvPr>
        </p:nvSpPr>
        <p:spPr>
          <a:xfrm>
            <a:off x="3962400" y="3581400"/>
            <a:ext cx="4724400" cy="1143000"/>
          </a:xfrm>
        </p:spPr>
        <p:txBody>
          <a:bodyPr/>
          <a:lstStyle/>
          <a:p>
            <a:r>
              <a:rPr lang="en-US" dirty="0" smtClean="0">
                <a:solidFill>
                  <a:schemeClr val="bg1"/>
                </a:solidFill>
                <a:latin typeface="Franklin Gothic Book" panose="020B0503020102020204" pitchFamily="34" charset="0"/>
              </a:rPr>
              <a:t>Module 2</a:t>
            </a:r>
            <a:endParaRPr lang="en-US" dirty="0">
              <a:solidFill>
                <a:schemeClr val="bg1"/>
              </a:solidFill>
              <a:latin typeface="Franklin Gothic Book" panose="020B0503020102020204" pitchFamily="34" charset="0"/>
            </a:endParaRPr>
          </a:p>
        </p:txBody>
      </p:sp>
    </p:spTree>
    <p:extLst>
      <p:ext uri="{BB962C8B-B14F-4D97-AF65-F5344CB8AC3E}">
        <p14:creationId xmlns:p14="http://schemas.microsoft.com/office/powerpoint/2010/main" val="16570263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3276A5B-9493-428F-84E3-F2E095B91C7A}" type="slidenum">
              <a:rPr lang="en-US" smtClean="0">
                <a:solidFill>
                  <a:prstClr val="black">
                    <a:tint val="75000"/>
                  </a:prstClr>
                </a:solidFill>
              </a:rPr>
              <a:pPr/>
              <a:t>27</a:t>
            </a:fld>
            <a:endParaRPr lang="en-US" dirty="0">
              <a:solidFill>
                <a:prstClr val="black">
                  <a:tint val="75000"/>
                </a:prstClr>
              </a:solidFill>
            </a:endParaRPr>
          </a:p>
        </p:txBody>
      </p:sp>
      <p:sp>
        <p:nvSpPr>
          <p:cNvPr id="6" name="Content Placeholder 4"/>
          <p:cNvSpPr txBox="1">
            <a:spLocks/>
          </p:cNvSpPr>
          <p:nvPr/>
        </p:nvSpPr>
        <p:spPr>
          <a:xfrm>
            <a:off x="350808" y="902898"/>
            <a:ext cx="8183592" cy="4735902"/>
          </a:xfrm>
          <a:prstGeom prst="rect">
            <a:avLst/>
          </a:prstGeom>
        </p:spPr>
        <p:txBody>
          <a:bodyPr/>
          <a:lstStyle>
            <a:lvl1pPr marL="342900" indent="-342900" algn="l" defTabSz="914400" rtl="0" eaLnBrk="1" latinLnBrk="0" hangingPunct="1">
              <a:lnSpc>
                <a:spcPts val="2600"/>
              </a:lnSpc>
              <a:spcBef>
                <a:spcPts val="0"/>
              </a:spcBef>
              <a:spcAft>
                <a:spcPts val="600"/>
              </a:spcAft>
              <a:buClr>
                <a:srgbClr val="002F80"/>
              </a:buClr>
              <a:buFont typeface="Wingdings" pitchFamily="2" charset="2"/>
              <a:buChar char=""/>
              <a:defRPr sz="2400" kern="1200">
                <a:solidFill>
                  <a:schemeClr val="tx1">
                    <a:lumMod val="65000"/>
                    <a:lumOff val="35000"/>
                  </a:schemeClr>
                </a:solidFill>
                <a:latin typeface="Franklin Gothic Book" pitchFamily="34" charset="0"/>
                <a:ea typeface="+mn-ea"/>
                <a:cs typeface="Arial" pitchFamily="34" charset="0"/>
              </a:defRPr>
            </a:lvl1pPr>
            <a:lvl2pPr marL="742950" indent="-285750" algn="l" defTabSz="914400" rtl="0" eaLnBrk="1" latinLnBrk="0" hangingPunct="1">
              <a:lnSpc>
                <a:spcPts val="2600"/>
              </a:lnSpc>
              <a:spcBef>
                <a:spcPts val="0"/>
              </a:spcBef>
              <a:spcAft>
                <a:spcPts val="600"/>
              </a:spcAft>
              <a:buClr>
                <a:srgbClr val="A50021"/>
              </a:buClr>
              <a:buFont typeface="Wingdings" pitchFamily="2" charset="2"/>
              <a:buChar char="§"/>
              <a:defRPr sz="2200" kern="1200">
                <a:solidFill>
                  <a:schemeClr val="tx1">
                    <a:lumMod val="65000"/>
                    <a:lumOff val="35000"/>
                  </a:schemeClr>
                </a:solidFill>
                <a:latin typeface="Franklin Gothic Book" pitchFamily="34" charset="0"/>
                <a:ea typeface="+mn-ea"/>
                <a:cs typeface="Arial" pitchFamily="34" charset="0"/>
              </a:defRPr>
            </a:lvl2pPr>
            <a:lvl3pPr marL="1143000" indent="-228600" algn="l" defTabSz="914400" rtl="0" eaLnBrk="1" latinLnBrk="0" hangingPunct="1">
              <a:lnSpc>
                <a:spcPts val="2600"/>
              </a:lnSpc>
              <a:spcBef>
                <a:spcPts val="0"/>
              </a:spcBef>
              <a:spcAft>
                <a:spcPts val="600"/>
              </a:spcAft>
              <a:buClr>
                <a:srgbClr val="0070B2"/>
              </a:buClr>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3pPr>
            <a:lvl4pPr marL="16002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4pPr>
            <a:lvl5pPr marL="20574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Font typeface="Wingdings" pitchFamily="2" charset="2"/>
              <a:buNone/>
            </a:pPr>
            <a:r>
              <a:rPr lang="en-US" sz="1400" b="1" dirty="0" smtClean="0">
                <a:solidFill>
                  <a:srgbClr val="C00000"/>
                </a:solidFill>
              </a:rPr>
              <a:t>[1900 hours – Day 0 ]</a:t>
            </a:r>
          </a:p>
          <a:p>
            <a:r>
              <a:rPr lang="en-US" sz="2200" dirty="0"/>
              <a:t>Workers assessing damage at </a:t>
            </a:r>
            <a:r>
              <a:rPr lang="en-US" sz="2200" dirty="0">
                <a:solidFill>
                  <a:srgbClr val="C00000"/>
                </a:solidFill>
              </a:rPr>
              <a:t>[insert local water treatment facility] </a:t>
            </a:r>
            <a:r>
              <a:rPr lang="en-US" sz="2200" dirty="0"/>
              <a:t>report that the facility is severely damaged.</a:t>
            </a:r>
          </a:p>
          <a:p>
            <a:pPr lvl="1"/>
            <a:r>
              <a:rPr lang="en-US" dirty="0" smtClean="0"/>
              <a:t>A boil water notice is issued that affects 40</a:t>
            </a:r>
            <a:r>
              <a:rPr lang="en-US" dirty="0"/>
              <a:t>% of </a:t>
            </a:r>
            <a:r>
              <a:rPr lang="en-US" dirty="0" smtClean="0"/>
              <a:t>residents.</a:t>
            </a:r>
            <a:endParaRPr lang="en-US" dirty="0"/>
          </a:p>
          <a:p>
            <a:r>
              <a:rPr lang="en-US" sz="2200" dirty="0"/>
              <a:t>Preliminary damage assessment:</a:t>
            </a:r>
          </a:p>
          <a:p>
            <a:pPr lvl="1"/>
            <a:r>
              <a:rPr lang="en-US" dirty="0"/>
              <a:t>Large quantities of debris </a:t>
            </a:r>
            <a:r>
              <a:rPr lang="en-US" dirty="0" smtClean="0"/>
              <a:t>prevent </a:t>
            </a:r>
            <a:r>
              <a:rPr lang="en-US" dirty="0"/>
              <a:t>recovery operations, including power restoration;</a:t>
            </a:r>
          </a:p>
          <a:p>
            <a:pPr lvl="1"/>
            <a:r>
              <a:rPr lang="en-US" dirty="0"/>
              <a:t>75% of residents </a:t>
            </a:r>
            <a:r>
              <a:rPr lang="en-US" dirty="0" smtClean="0"/>
              <a:t>are without </a:t>
            </a:r>
            <a:r>
              <a:rPr lang="en-US" dirty="0"/>
              <a:t>power;</a:t>
            </a:r>
          </a:p>
          <a:p>
            <a:pPr lvl="1"/>
            <a:r>
              <a:rPr lang="en-US" dirty="0"/>
              <a:t>6</a:t>
            </a:r>
            <a:r>
              <a:rPr lang="en-US" dirty="0" smtClean="0"/>
              <a:t>0+ </a:t>
            </a:r>
            <a:r>
              <a:rPr lang="en-US" dirty="0"/>
              <a:t>residential structures </a:t>
            </a:r>
            <a:r>
              <a:rPr lang="en-US" dirty="0" smtClean="0"/>
              <a:t>are destroyed</a:t>
            </a:r>
          </a:p>
          <a:p>
            <a:pPr lvl="1"/>
            <a:r>
              <a:rPr lang="en-US" dirty="0" smtClean="0"/>
              <a:t>Hundreds of homes and other structures have suffered significant damage, including apartment buildings and schools; and</a:t>
            </a:r>
            <a:endParaRPr lang="en-US" dirty="0"/>
          </a:p>
          <a:p>
            <a:pPr lvl="1"/>
            <a:r>
              <a:rPr lang="en-US" dirty="0" smtClean="0"/>
              <a:t>2,500 </a:t>
            </a:r>
            <a:r>
              <a:rPr lang="en-US" dirty="0"/>
              <a:t>residents </a:t>
            </a:r>
            <a:r>
              <a:rPr lang="en-US" dirty="0" smtClean="0"/>
              <a:t>have been left homeless.</a:t>
            </a:r>
            <a:endParaRPr lang="en-US" dirty="0"/>
          </a:p>
          <a:p>
            <a:endParaRPr lang="en-US" dirty="0"/>
          </a:p>
        </p:txBody>
      </p:sp>
      <p:sp>
        <p:nvSpPr>
          <p:cNvPr id="2" name="Title 1"/>
          <p:cNvSpPr>
            <a:spLocks noGrp="1"/>
          </p:cNvSpPr>
          <p:nvPr>
            <p:ph type="title"/>
          </p:nvPr>
        </p:nvSpPr>
        <p:spPr/>
        <p:txBody>
          <a:bodyPr>
            <a:normAutofit/>
          </a:bodyPr>
          <a:lstStyle/>
          <a:p>
            <a:r>
              <a:rPr lang="en-US" sz="3000" dirty="0" smtClean="0"/>
              <a:t>Scenario Update #1</a:t>
            </a:r>
            <a:endParaRPr lang="en-US" sz="3000" dirty="0"/>
          </a:p>
        </p:txBody>
      </p:sp>
    </p:spTree>
    <p:extLst>
      <p:ext uri="{BB962C8B-B14F-4D97-AF65-F5344CB8AC3E}">
        <p14:creationId xmlns:p14="http://schemas.microsoft.com/office/powerpoint/2010/main" val="13805569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3276A5B-9493-428F-84E3-F2E095B91C7A}" type="slidenum">
              <a:rPr lang="en-US" smtClean="0">
                <a:solidFill>
                  <a:prstClr val="black">
                    <a:tint val="75000"/>
                  </a:prstClr>
                </a:solidFill>
              </a:rPr>
              <a:pPr/>
              <a:t>28</a:t>
            </a:fld>
            <a:endParaRPr lang="en-US" dirty="0">
              <a:solidFill>
                <a:prstClr val="black">
                  <a:tint val="75000"/>
                </a:prstClr>
              </a:solidFill>
            </a:endParaRPr>
          </a:p>
        </p:txBody>
      </p:sp>
      <p:sp>
        <p:nvSpPr>
          <p:cNvPr id="6" name="Content Placeholder 4"/>
          <p:cNvSpPr txBox="1">
            <a:spLocks/>
          </p:cNvSpPr>
          <p:nvPr/>
        </p:nvSpPr>
        <p:spPr>
          <a:xfrm>
            <a:off x="350808" y="914400"/>
            <a:ext cx="8488392" cy="4735902"/>
          </a:xfrm>
          <a:prstGeom prst="rect">
            <a:avLst/>
          </a:prstGeom>
        </p:spPr>
        <p:txBody>
          <a:bodyPr/>
          <a:lstStyle>
            <a:lvl1pPr marL="342900" indent="-342900" algn="l" defTabSz="914400" rtl="0" eaLnBrk="1" latinLnBrk="0" hangingPunct="1">
              <a:lnSpc>
                <a:spcPts val="2600"/>
              </a:lnSpc>
              <a:spcBef>
                <a:spcPts val="0"/>
              </a:spcBef>
              <a:spcAft>
                <a:spcPts val="600"/>
              </a:spcAft>
              <a:buClr>
                <a:srgbClr val="002F80"/>
              </a:buClr>
              <a:buFont typeface="Wingdings" pitchFamily="2" charset="2"/>
              <a:buChar char=""/>
              <a:defRPr sz="2400" kern="1200">
                <a:solidFill>
                  <a:schemeClr val="tx1">
                    <a:lumMod val="65000"/>
                    <a:lumOff val="35000"/>
                  </a:schemeClr>
                </a:solidFill>
                <a:latin typeface="Franklin Gothic Book" pitchFamily="34" charset="0"/>
                <a:ea typeface="+mn-ea"/>
                <a:cs typeface="Arial" pitchFamily="34" charset="0"/>
              </a:defRPr>
            </a:lvl1pPr>
            <a:lvl2pPr marL="742950" indent="-285750" algn="l" defTabSz="914400" rtl="0" eaLnBrk="1" latinLnBrk="0" hangingPunct="1">
              <a:lnSpc>
                <a:spcPts val="2600"/>
              </a:lnSpc>
              <a:spcBef>
                <a:spcPts val="0"/>
              </a:spcBef>
              <a:spcAft>
                <a:spcPts val="600"/>
              </a:spcAft>
              <a:buClr>
                <a:srgbClr val="A50021"/>
              </a:buClr>
              <a:buFont typeface="Wingdings" pitchFamily="2" charset="2"/>
              <a:buChar char="§"/>
              <a:defRPr sz="2200" kern="1200">
                <a:solidFill>
                  <a:schemeClr val="tx1">
                    <a:lumMod val="65000"/>
                    <a:lumOff val="35000"/>
                  </a:schemeClr>
                </a:solidFill>
                <a:latin typeface="Franklin Gothic Book" pitchFamily="34" charset="0"/>
                <a:ea typeface="+mn-ea"/>
                <a:cs typeface="Arial" pitchFamily="34" charset="0"/>
              </a:defRPr>
            </a:lvl2pPr>
            <a:lvl3pPr marL="1143000" indent="-228600" algn="l" defTabSz="914400" rtl="0" eaLnBrk="1" latinLnBrk="0" hangingPunct="1">
              <a:lnSpc>
                <a:spcPts val="2600"/>
              </a:lnSpc>
              <a:spcBef>
                <a:spcPts val="0"/>
              </a:spcBef>
              <a:spcAft>
                <a:spcPts val="600"/>
              </a:spcAft>
              <a:buClr>
                <a:srgbClr val="0070B2"/>
              </a:buClr>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3pPr>
            <a:lvl4pPr marL="16002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4pPr>
            <a:lvl5pPr marL="20574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sz="1400" b="1" dirty="0">
                <a:solidFill>
                  <a:srgbClr val="C00000"/>
                </a:solidFill>
              </a:rPr>
              <a:t>[</a:t>
            </a:r>
            <a:r>
              <a:rPr lang="en-US" sz="1400" b="1" dirty="0" smtClean="0">
                <a:solidFill>
                  <a:srgbClr val="C00000"/>
                </a:solidFill>
              </a:rPr>
              <a:t>1100 hours </a:t>
            </a:r>
            <a:r>
              <a:rPr lang="en-US" sz="1400" b="1" dirty="0">
                <a:solidFill>
                  <a:srgbClr val="C00000"/>
                </a:solidFill>
              </a:rPr>
              <a:t>– Day </a:t>
            </a:r>
            <a:r>
              <a:rPr lang="en-US" sz="1400" b="1" dirty="0" smtClean="0">
                <a:solidFill>
                  <a:srgbClr val="C00000"/>
                </a:solidFill>
              </a:rPr>
              <a:t>s 1 &amp;2]</a:t>
            </a:r>
          </a:p>
          <a:p>
            <a:pPr>
              <a:spcBef>
                <a:spcPts val="200"/>
              </a:spcBef>
              <a:spcAft>
                <a:spcPts val="200"/>
              </a:spcAft>
            </a:pPr>
            <a:r>
              <a:rPr lang="en-US" sz="2300" dirty="0"/>
              <a:t>There is a </a:t>
            </a:r>
            <a:r>
              <a:rPr lang="en-US" sz="2300" dirty="0" smtClean="0"/>
              <a:t>shortage </a:t>
            </a:r>
            <a:r>
              <a:rPr lang="en-US" sz="2300" dirty="0"/>
              <a:t>of accessible short-term housing; </a:t>
            </a:r>
          </a:p>
          <a:p>
            <a:pPr lvl="1">
              <a:spcBef>
                <a:spcPts val="200"/>
              </a:spcBef>
              <a:spcAft>
                <a:spcPts val="200"/>
              </a:spcAft>
            </a:pPr>
            <a:r>
              <a:rPr lang="en-US" sz="2300" dirty="0"/>
              <a:t>Volunteers, </a:t>
            </a:r>
            <a:r>
              <a:rPr lang="en-US" sz="2300" dirty="0" smtClean="0"/>
              <a:t>survivors, </a:t>
            </a:r>
            <a:r>
              <a:rPr lang="en-US" sz="2300" dirty="0"/>
              <a:t>and responders all need shelter.</a:t>
            </a:r>
          </a:p>
          <a:p>
            <a:pPr lvl="1">
              <a:spcBef>
                <a:spcPts val="200"/>
              </a:spcBef>
              <a:spcAft>
                <a:spcPts val="200"/>
              </a:spcAft>
            </a:pPr>
            <a:r>
              <a:rPr lang="en-US" sz="2300" dirty="0"/>
              <a:t>People with chronic medial conditions and </a:t>
            </a:r>
            <a:r>
              <a:rPr lang="en-US" sz="2300" dirty="0" smtClean="0"/>
              <a:t>access/functional </a:t>
            </a:r>
            <a:r>
              <a:rPr lang="en-US" sz="2300" dirty="0"/>
              <a:t>needs are arriving at shelters.</a:t>
            </a:r>
          </a:p>
          <a:p>
            <a:pPr>
              <a:spcBef>
                <a:spcPts val="200"/>
              </a:spcBef>
              <a:spcAft>
                <a:spcPts val="200"/>
              </a:spcAft>
            </a:pPr>
            <a:r>
              <a:rPr lang="en-US" sz="2300" dirty="0" smtClean="0"/>
              <a:t>1,200 </a:t>
            </a:r>
            <a:r>
              <a:rPr lang="en-US" sz="2300" dirty="0"/>
              <a:t>people have arrived to volunteer; 2,000 are expected within the next 12 hours.</a:t>
            </a:r>
          </a:p>
          <a:p>
            <a:pPr lvl="1">
              <a:spcBef>
                <a:spcPts val="200"/>
              </a:spcBef>
              <a:spcAft>
                <a:spcPts val="200"/>
              </a:spcAft>
            </a:pPr>
            <a:r>
              <a:rPr lang="en-US" sz="2300" dirty="0"/>
              <a:t>Volunteers will need food, water and supplies</a:t>
            </a:r>
            <a:r>
              <a:rPr lang="en-US" sz="2300" dirty="0" smtClean="0"/>
              <a:t>.</a:t>
            </a:r>
          </a:p>
          <a:p>
            <a:pPr marL="0" indent="0">
              <a:spcBef>
                <a:spcPts val="600"/>
              </a:spcBef>
              <a:buNone/>
            </a:pPr>
            <a:r>
              <a:rPr lang="en-US" sz="1400" b="1" dirty="0">
                <a:solidFill>
                  <a:srgbClr val="C00000"/>
                </a:solidFill>
              </a:rPr>
              <a:t>[1100 hours – Day 3</a:t>
            </a:r>
            <a:r>
              <a:rPr lang="en-US" sz="1400" b="1" dirty="0" smtClean="0">
                <a:solidFill>
                  <a:srgbClr val="C00000"/>
                </a:solidFill>
              </a:rPr>
              <a:t>]</a:t>
            </a:r>
            <a:endParaRPr lang="en-US" sz="1400" b="1" dirty="0">
              <a:solidFill>
                <a:srgbClr val="C00000"/>
              </a:solidFill>
            </a:endParaRPr>
          </a:p>
          <a:p>
            <a:pPr>
              <a:spcBef>
                <a:spcPts val="200"/>
              </a:spcBef>
              <a:spcAft>
                <a:spcPts val="200"/>
              </a:spcAft>
            </a:pPr>
            <a:r>
              <a:rPr lang="en-US" sz="2300" dirty="0" smtClean="0"/>
              <a:t>Mobile </a:t>
            </a:r>
            <a:r>
              <a:rPr lang="en-US" sz="2300" dirty="0"/>
              <a:t>Disaster Recovery Centers (</a:t>
            </a:r>
            <a:r>
              <a:rPr lang="en-US" sz="2300" dirty="0" smtClean="0"/>
              <a:t>DRCs) have </a:t>
            </a:r>
            <a:r>
              <a:rPr lang="en-US" sz="2300" dirty="0"/>
              <a:t>opened to help survivors with property damage and other issues caused by the tornado</a:t>
            </a:r>
          </a:p>
          <a:p>
            <a:pPr marL="0" indent="0">
              <a:spcBef>
                <a:spcPts val="200"/>
              </a:spcBef>
              <a:spcAft>
                <a:spcPts val="200"/>
              </a:spcAft>
              <a:buNone/>
            </a:pPr>
            <a:endParaRPr lang="en-US" sz="2500" dirty="0"/>
          </a:p>
        </p:txBody>
      </p:sp>
      <p:sp>
        <p:nvSpPr>
          <p:cNvPr id="4" name="Title 3"/>
          <p:cNvSpPr>
            <a:spLocks noGrp="1"/>
          </p:cNvSpPr>
          <p:nvPr>
            <p:ph type="title"/>
          </p:nvPr>
        </p:nvSpPr>
        <p:spPr/>
        <p:txBody>
          <a:bodyPr>
            <a:normAutofit/>
          </a:bodyPr>
          <a:lstStyle/>
          <a:p>
            <a:r>
              <a:rPr lang="en-US" sz="3000" dirty="0" smtClean="0"/>
              <a:t>Scenario Update #1 (cont.)</a:t>
            </a:r>
            <a:endParaRPr lang="en-US" sz="3000" dirty="0"/>
          </a:p>
        </p:txBody>
      </p:sp>
    </p:spTree>
    <p:extLst>
      <p:ext uri="{BB962C8B-B14F-4D97-AF65-F5344CB8AC3E}">
        <p14:creationId xmlns:p14="http://schemas.microsoft.com/office/powerpoint/2010/main" val="6578049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3276A5B-9493-428F-84E3-F2E095B91C7A}" type="slidenum">
              <a:rPr lang="en-US" smtClean="0">
                <a:solidFill>
                  <a:prstClr val="black">
                    <a:tint val="75000"/>
                  </a:prstClr>
                </a:solidFill>
              </a:rPr>
              <a:pPr/>
              <a:t>29</a:t>
            </a:fld>
            <a:endParaRPr lang="en-US" dirty="0">
              <a:solidFill>
                <a:prstClr val="black">
                  <a:tint val="75000"/>
                </a:prstClr>
              </a:solidFill>
            </a:endParaRPr>
          </a:p>
        </p:txBody>
      </p:sp>
      <p:sp>
        <p:nvSpPr>
          <p:cNvPr id="4" name="Content Placeholder 3"/>
          <p:cNvSpPr>
            <a:spLocks noGrp="1"/>
          </p:cNvSpPr>
          <p:nvPr>
            <p:ph idx="1"/>
          </p:nvPr>
        </p:nvSpPr>
        <p:spPr>
          <a:xfrm>
            <a:off x="457200" y="990600"/>
            <a:ext cx="8229600" cy="3657600"/>
          </a:xfrm>
        </p:spPr>
        <p:txBody>
          <a:bodyPr/>
          <a:lstStyle/>
          <a:p>
            <a:pPr lvl="0"/>
            <a:r>
              <a:rPr lang="en-US" dirty="0"/>
              <a:t>Requests for emergency services and patient care continue to rise dramatically in the wake of the tornado;</a:t>
            </a:r>
          </a:p>
          <a:p>
            <a:pPr lvl="0"/>
            <a:r>
              <a:rPr lang="en-US" dirty="0"/>
              <a:t>Impassable streets impede response and recovery efforts;</a:t>
            </a:r>
          </a:p>
          <a:p>
            <a:pPr lvl="0"/>
            <a:r>
              <a:rPr lang="en-US" dirty="0"/>
              <a:t>Response efforts demand resources that exceed local capabilities;</a:t>
            </a:r>
          </a:p>
          <a:p>
            <a:pPr lvl="0"/>
            <a:r>
              <a:rPr lang="en-US" dirty="0"/>
              <a:t>Thousands of displaced residents require assistance, reunification with families, and sheltering</a:t>
            </a:r>
            <a:r>
              <a:rPr lang="en-US" dirty="0" smtClean="0"/>
              <a:t>;</a:t>
            </a:r>
            <a:endParaRPr lang="en-US" dirty="0"/>
          </a:p>
        </p:txBody>
      </p:sp>
      <p:sp>
        <p:nvSpPr>
          <p:cNvPr id="3" name="Title 2"/>
          <p:cNvSpPr>
            <a:spLocks noGrp="1"/>
          </p:cNvSpPr>
          <p:nvPr>
            <p:ph type="title"/>
          </p:nvPr>
        </p:nvSpPr>
        <p:spPr/>
        <p:txBody>
          <a:bodyPr>
            <a:normAutofit/>
          </a:bodyPr>
          <a:lstStyle/>
          <a:p>
            <a:r>
              <a:rPr lang="en-US" sz="3000" dirty="0" smtClean="0"/>
              <a:t>OPTIONAL: Module </a:t>
            </a:r>
            <a:r>
              <a:rPr lang="en-US" sz="3000" dirty="0"/>
              <a:t>2</a:t>
            </a:r>
            <a:r>
              <a:rPr lang="en-US" sz="3000" dirty="0" smtClean="0"/>
              <a:t> Key Issues </a:t>
            </a:r>
            <a:endParaRPr lang="en-US" sz="3000" dirty="0"/>
          </a:p>
        </p:txBody>
      </p:sp>
    </p:spTree>
    <p:extLst>
      <p:ext uri="{BB962C8B-B14F-4D97-AF65-F5344CB8AC3E}">
        <p14:creationId xmlns:p14="http://schemas.microsoft.com/office/powerpoint/2010/main" val="3453228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3276A5B-9493-428F-84E3-F2E095B91C7A}" type="slidenum">
              <a:rPr lang="en-US" smtClean="0">
                <a:solidFill>
                  <a:prstClr val="black">
                    <a:tint val="75000"/>
                  </a:prstClr>
                </a:solidFill>
              </a:rPr>
              <a:pPr/>
              <a:t>3</a:t>
            </a:fld>
            <a:endParaRPr lang="en-US" dirty="0">
              <a:solidFill>
                <a:prstClr val="black">
                  <a:tint val="75000"/>
                </a:prstClr>
              </a:solidFill>
            </a:endParaRPr>
          </a:p>
        </p:txBody>
      </p:sp>
      <p:sp>
        <p:nvSpPr>
          <p:cNvPr id="4" name="Content Placeholder 3"/>
          <p:cNvSpPr>
            <a:spLocks noGrp="1"/>
          </p:cNvSpPr>
          <p:nvPr>
            <p:ph idx="1"/>
          </p:nvPr>
        </p:nvSpPr>
        <p:spPr>
          <a:xfrm>
            <a:off x="457200" y="1066800"/>
            <a:ext cx="8229600" cy="4648200"/>
          </a:xfrm>
        </p:spPr>
        <p:txBody>
          <a:bodyPr/>
          <a:lstStyle/>
          <a:p>
            <a:pPr>
              <a:spcBef>
                <a:spcPts val="600"/>
              </a:spcBef>
            </a:pPr>
            <a:r>
              <a:rPr lang="en-US" sz="2200" dirty="0" smtClean="0"/>
              <a:t>Opening </a:t>
            </a:r>
            <a:r>
              <a:rPr lang="en-US" sz="2200" dirty="0"/>
              <a:t>Remarks</a:t>
            </a:r>
          </a:p>
          <a:p>
            <a:pPr lvl="1">
              <a:spcBef>
                <a:spcPts val="600"/>
              </a:spcBef>
            </a:pPr>
            <a:r>
              <a:rPr lang="en-US" dirty="0"/>
              <a:t>Host (or Lead Facilitator)</a:t>
            </a:r>
          </a:p>
          <a:p>
            <a:pPr>
              <a:spcBef>
                <a:spcPts val="600"/>
              </a:spcBef>
            </a:pPr>
            <a:r>
              <a:rPr lang="en-US" sz="2200" dirty="0"/>
              <a:t>Introductions</a:t>
            </a:r>
          </a:p>
          <a:p>
            <a:pPr lvl="1">
              <a:lnSpc>
                <a:spcPct val="114000"/>
              </a:lnSpc>
              <a:spcBef>
                <a:spcPts val="600"/>
              </a:spcBef>
            </a:pPr>
            <a:r>
              <a:rPr lang="en-US" dirty="0"/>
              <a:t>Hosting </a:t>
            </a:r>
            <a:r>
              <a:rPr lang="en-US" dirty="0" smtClean="0"/>
              <a:t>Agency/Jurisdiction</a:t>
            </a:r>
            <a:endParaRPr lang="en-US" dirty="0"/>
          </a:p>
          <a:p>
            <a:pPr lvl="1">
              <a:lnSpc>
                <a:spcPct val="114000"/>
              </a:lnSpc>
              <a:spcBef>
                <a:spcPts val="600"/>
              </a:spcBef>
            </a:pPr>
            <a:r>
              <a:rPr lang="en-US" dirty="0"/>
              <a:t>VIPs</a:t>
            </a:r>
          </a:p>
          <a:p>
            <a:pPr lvl="1">
              <a:lnSpc>
                <a:spcPct val="114000"/>
              </a:lnSpc>
              <a:spcBef>
                <a:spcPts val="600"/>
              </a:spcBef>
            </a:pPr>
            <a:r>
              <a:rPr lang="en-US" dirty="0"/>
              <a:t>Participants</a:t>
            </a:r>
          </a:p>
          <a:p>
            <a:pPr lvl="1">
              <a:lnSpc>
                <a:spcPct val="114000"/>
              </a:lnSpc>
              <a:spcBef>
                <a:spcPts val="600"/>
              </a:spcBef>
            </a:pPr>
            <a:r>
              <a:rPr lang="en-US" dirty="0" smtClean="0"/>
              <a:t>Media </a:t>
            </a:r>
            <a:r>
              <a:rPr lang="en-US" dirty="0" smtClean="0">
                <a:solidFill>
                  <a:srgbClr val="FF0000"/>
                </a:solidFill>
              </a:rPr>
              <a:t>[if appropriate]</a:t>
            </a:r>
          </a:p>
          <a:p>
            <a:pPr lvl="1">
              <a:lnSpc>
                <a:spcPct val="114000"/>
              </a:lnSpc>
              <a:spcBef>
                <a:spcPts val="600"/>
              </a:spcBef>
            </a:pPr>
            <a:r>
              <a:rPr lang="en-US" dirty="0" smtClean="0"/>
              <a:t>Exercise </a:t>
            </a:r>
            <a:r>
              <a:rPr lang="en-US" dirty="0"/>
              <a:t>Staff</a:t>
            </a:r>
          </a:p>
          <a:p>
            <a:pPr lvl="1">
              <a:lnSpc>
                <a:spcPct val="114000"/>
              </a:lnSpc>
              <a:spcBef>
                <a:spcPts val="600"/>
              </a:spcBef>
            </a:pPr>
            <a:r>
              <a:rPr lang="en-US" dirty="0"/>
              <a:t>Lead </a:t>
            </a:r>
            <a:r>
              <a:rPr lang="en-US" dirty="0" smtClean="0"/>
              <a:t>Facilitator</a:t>
            </a:r>
            <a:endParaRPr lang="en-US" dirty="0"/>
          </a:p>
        </p:txBody>
      </p:sp>
      <p:sp>
        <p:nvSpPr>
          <p:cNvPr id="2" name="Title 1"/>
          <p:cNvSpPr>
            <a:spLocks noGrp="1"/>
          </p:cNvSpPr>
          <p:nvPr>
            <p:ph type="title"/>
          </p:nvPr>
        </p:nvSpPr>
        <p:spPr/>
        <p:txBody>
          <a:bodyPr>
            <a:normAutofit/>
          </a:bodyPr>
          <a:lstStyle/>
          <a:p>
            <a:r>
              <a:rPr lang="en-US" sz="3000" dirty="0" smtClean="0"/>
              <a:t>Welcome and Introductions</a:t>
            </a:r>
            <a:endParaRPr lang="en-US" sz="3000" dirty="0"/>
          </a:p>
        </p:txBody>
      </p:sp>
    </p:spTree>
    <p:extLst>
      <p:ext uri="{BB962C8B-B14F-4D97-AF65-F5344CB8AC3E}">
        <p14:creationId xmlns:p14="http://schemas.microsoft.com/office/powerpoint/2010/main" val="36816637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3276A5B-9493-428F-84E3-F2E095B91C7A}" type="slidenum">
              <a:rPr lang="en-US" smtClean="0">
                <a:solidFill>
                  <a:prstClr val="black">
                    <a:tint val="75000"/>
                  </a:prstClr>
                </a:solidFill>
              </a:rPr>
              <a:pPr/>
              <a:t>30</a:t>
            </a:fld>
            <a:endParaRPr lang="en-US" dirty="0">
              <a:solidFill>
                <a:prstClr val="black">
                  <a:tint val="75000"/>
                </a:prstClr>
              </a:solidFill>
            </a:endParaRPr>
          </a:p>
        </p:txBody>
      </p:sp>
      <p:sp>
        <p:nvSpPr>
          <p:cNvPr id="6" name="Content Placeholder 4"/>
          <p:cNvSpPr txBox="1">
            <a:spLocks/>
          </p:cNvSpPr>
          <p:nvPr/>
        </p:nvSpPr>
        <p:spPr>
          <a:xfrm>
            <a:off x="457200" y="996696"/>
            <a:ext cx="8488392" cy="4735902"/>
          </a:xfrm>
          <a:prstGeom prst="rect">
            <a:avLst/>
          </a:prstGeom>
        </p:spPr>
        <p:txBody>
          <a:bodyPr/>
          <a:lstStyle>
            <a:lvl1pPr marL="342900" indent="-342900" algn="l" defTabSz="914400" rtl="0" eaLnBrk="1" latinLnBrk="0" hangingPunct="1">
              <a:lnSpc>
                <a:spcPts val="2600"/>
              </a:lnSpc>
              <a:spcBef>
                <a:spcPts val="0"/>
              </a:spcBef>
              <a:spcAft>
                <a:spcPts val="600"/>
              </a:spcAft>
              <a:buClr>
                <a:srgbClr val="002F80"/>
              </a:buClr>
              <a:buFont typeface="Wingdings" pitchFamily="2" charset="2"/>
              <a:buChar char=""/>
              <a:defRPr sz="2400" kern="1200">
                <a:solidFill>
                  <a:schemeClr val="tx1">
                    <a:lumMod val="65000"/>
                    <a:lumOff val="35000"/>
                  </a:schemeClr>
                </a:solidFill>
                <a:latin typeface="Franklin Gothic Book" pitchFamily="34" charset="0"/>
                <a:ea typeface="+mn-ea"/>
                <a:cs typeface="Arial" pitchFamily="34" charset="0"/>
              </a:defRPr>
            </a:lvl1pPr>
            <a:lvl2pPr marL="742950" indent="-285750" algn="l" defTabSz="914400" rtl="0" eaLnBrk="1" latinLnBrk="0" hangingPunct="1">
              <a:lnSpc>
                <a:spcPts val="2600"/>
              </a:lnSpc>
              <a:spcBef>
                <a:spcPts val="0"/>
              </a:spcBef>
              <a:spcAft>
                <a:spcPts val="600"/>
              </a:spcAft>
              <a:buClr>
                <a:srgbClr val="A50021"/>
              </a:buClr>
              <a:buFont typeface="Wingdings" pitchFamily="2" charset="2"/>
              <a:buChar char="§"/>
              <a:defRPr sz="2200" kern="1200">
                <a:solidFill>
                  <a:schemeClr val="tx1">
                    <a:lumMod val="65000"/>
                    <a:lumOff val="35000"/>
                  </a:schemeClr>
                </a:solidFill>
                <a:latin typeface="Franklin Gothic Book" pitchFamily="34" charset="0"/>
                <a:ea typeface="+mn-ea"/>
                <a:cs typeface="Arial" pitchFamily="34" charset="0"/>
              </a:defRPr>
            </a:lvl2pPr>
            <a:lvl3pPr marL="1143000" indent="-228600" algn="l" defTabSz="914400" rtl="0" eaLnBrk="1" latinLnBrk="0" hangingPunct="1">
              <a:lnSpc>
                <a:spcPts val="2600"/>
              </a:lnSpc>
              <a:spcBef>
                <a:spcPts val="0"/>
              </a:spcBef>
              <a:spcAft>
                <a:spcPts val="600"/>
              </a:spcAft>
              <a:buClr>
                <a:srgbClr val="0070B2"/>
              </a:buClr>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3pPr>
            <a:lvl4pPr marL="16002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4pPr>
            <a:lvl5pPr marL="2057400" indent="-228600" algn="l" defTabSz="914400" rtl="0" eaLnBrk="1" latinLnBrk="0" hangingPunct="1">
              <a:lnSpc>
                <a:spcPts val="2600"/>
              </a:lnSpc>
              <a:spcBef>
                <a:spcPts val="0"/>
              </a:spcBef>
              <a:spcAft>
                <a:spcPts val="600"/>
              </a:spcAft>
              <a:buFont typeface="Wingdings" pitchFamily="2" charset="2"/>
              <a:buChar char="§"/>
              <a:defRPr sz="2000" kern="1200">
                <a:solidFill>
                  <a:schemeClr val="tx1">
                    <a:lumMod val="65000"/>
                    <a:lumOff val="35000"/>
                  </a:schemeClr>
                </a:solidFill>
                <a:latin typeface="Franklin Gothic Book"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dirty="0"/>
              <a:t>Extensive damage to public and private property; </a:t>
            </a:r>
          </a:p>
          <a:p>
            <a:pPr lvl="0"/>
            <a:r>
              <a:rPr lang="en-US" dirty="0"/>
              <a:t>Food, water, and sheltering needs for responders, mutual aid workers, and spontaneous volunteers; and</a:t>
            </a:r>
          </a:p>
          <a:p>
            <a:pPr lvl="0"/>
            <a:r>
              <a:rPr lang="en-US" dirty="0"/>
              <a:t>Managing volunteer workers and clean-up crews.</a:t>
            </a:r>
          </a:p>
        </p:txBody>
      </p:sp>
      <p:sp>
        <p:nvSpPr>
          <p:cNvPr id="4" name="Title 3"/>
          <p:cNvSpPr>
            <a:spLocks noGrp="1"/>
          </p:cNvSpPr>
          <p:nvPr>
            <p:ph type="title"/>
          </p:nvPr>
        </p:nvSpPr>
        <p:spPr>
          <a:xfrm>
            <a:off x="350808" y="0"/>
            <a:ext cx="8229600" cy="1143000"/>
          </a:xfrm>
        </p:spPr>
        <p:txBody>
          <a:bodyPr>
            <a:normAutofit/>
          </a:bodyPr>
          <a:lstStyle/>
          <a:p>
            <a:r>
              <a:rPr lang="en-US" sz="3000" dirty="0" smtClean="0"/>
              <a:t>OPTIONAL: </a:t>
            </a:r>
            <a:r>
              <a:rPr lang="en-US" sz="3200" dirty="0"/>
              <a:t>Module </a:t>
            </a:r>
            <a:r>
              <a:rPr lang="en-US" sz="3200" dirty="0" smtClean="0"/>
              <a:t>2 Key </a:t>
            </a:r>
            <a:r>
              <a:rPr lang="en-US" sz="3200" dirty="0"/>
              <a:t>Issues </a:t>
            </a:r>
            <a:r>
              <a:rPr lang="en-US" sz="3200" dirty="0" smtClean="0"/>
              <a:t>(cont.)</a:t>
            </a:r>
            <a:endParaRPr lang="en-US" sz="3000" dirty="0"/>
          </a:p>
        </p:txBody>
      </p:sp>
    </p:spTree>
    <p:extLst>
      <p:ext uri="{BB962C8B-B14F-4D97-AF65-F5344CB8AC3E}">
        <p14:creationId xmlns:p14="http://schemas.microsoft.com/office/powerpoint/2010/main" val="24955026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3276A5B-9493-428F-84E3-F2E095B91C7A}" type="slidenum">
              <a:rPr lang="en-US" smtClean="0">
                <a:solidFill>
                  <a:prstClr val="black">
                    <a:tint val="75000"/>
                  </a:prstClr>
                </a:solidFill>
              </a:rPr>
              <a:pPr/>
              <a:t>31</a:t>
            </a:fld>
            <a:endParaRPr lang="en-US" dirty="0">
              <a:solidFill>
                <a:prstClr val="black">
                  <a:tint val="75000"/>
                </a:prstClr>
              </a:solidFill>
            </a:endParaRPr>
          </a:p>
        </p:txBody>
      </p:sp>
      <p:sp>
        <p:nvSpPr>
          <p:cNvPr id="4" name="Content Placeholder 3"/>
          <p:cNvSpPr>
            <a:spLocks noGrp="1"/>
          </p:cNvSpPr>
          <p:nvPr>
            <p:ph idx="1"/>
          </p:nvPr>
        </p:nvSpPr>
        <p:spPr>
          <a:xfrm>
            <a:off x="381000" y="838200"/>
            <a:ext cx="8229600" cy="3657600"/>
          </a:xfrm>
        </p:spPr>
        <p:txBody>
          <a:bodyPr/>
          <a:lstStyle/>
          <a:p>
            <a:pPr lvl="0"/>
            <a:r>
              <a:rPr lang="en-US" dirty="0"/>
              <a:t>What are the expected incident priorities over the next 12 </a:t>
            </a:r>
            <a:r>
              <a:rPr lang="en-US" dirty="0" smtClean="0"/>
              <a:t>to 24 </a:t>
            </a:r>
            <a:r>
              <a:rPr lang="en-US" dirty="0"/>
              <a:t>hours?</a:t>
            </a:r>
          </a:p>
          <a:p>
            <a:pPr lvl="0"/>
            <a:r>
              <a:rPr lang="en-US" dirty="0"/>
              <a:t>How are status updates and projections shared across agencies/with community partners? </a:t>
            </a:r>
          </a:p>
          <a:p>
            <a:pPr lvl="0"/>
            <a:r>
              <a:rPr lang="en-US" dirty="0"/>
              <a:t>What are the priorities for short-term restoration of essential services (e.g., road access, power, and communications)?</a:t>
            </a:r>
          </a:p>
          <a:p>
            <a:pPr lvl="0"/>
            <a:r>
              <a:rPr lang="en-US" dirty="0"/>
              <a:t>What </a:t>
            </a:r>
            <a:r>
              <a:rPr lang="en-US" dirty="0" smtClean="0"/>
              <a:t>are the </a:t>
            </a:r>
            <a:r>
              <a:rPr lang="en-US" dirty="0"/>
              <a:t>main concerns regarding public health and safety-related impacts in this scenario?</a:t>
            </a:r>
          </a:p>
          <a:p>
            <a:pPr lvl="0">
              <a:spcBef>
                <a:spcPts val="600"/>
              </a:spcBef>
            </a:pPr>
            <a:endParaRPr lang="en-US" dirty="0">
              <a:solidFill>
                <a:schemeClr val="tx1"/>
              </a:solidFill>
            </a:endParaRPr>
          </a:p>
          <a:p>
            <a:endParaRPr lang="en-US" dirty="0"/>
          </a:p>
        </p:txBody>
      </p:sp>
      <p:sp>
        <p:nvSpPr>
          <p:cNvPr id="3" name="Title 2"/>
          <p:cNvSpPr>
            <a:spLocks noGrp="1"/>
          </p:cNvSpPr>
          <p:nvPr>
            <p:ph type="title"/>
          </p:nvPr>
        </p:nvSpPr>
        <p:spPr>
          <a:xfrm>
            <a:off x="457200" y="0"/>
            <a:ext cx="8229600" cy="838200"/>
          </a:xfrm>
        </p:spPr>
        <p:txBody>
          <a:bodyPr/>
          <a:lstStyle/>
          <a:p>
            <a:r>
              <a:rPr lang="en-US" dirty="0" smtClean="0">
                <a:latin typeface="Georgia" panose="02040502050405020303" pitchFamily="18" charset="0"/>
              </a:rPr>
              <a:t>Module 2 Discussion </a:t>
            </a:r>
            <a:endParaRPr lang="en-US" dirty="0">
              <a:latin typeface="Georgia" panose="02040502050405020303" pitchFamily="18" charset="0"/>
            </a:endParaRPr>
          </a:p>
        </p:txBody>
      </p:sp>
    </p:spTree>
    <p:extLst>
      <p:ext uri="{BB962C8B-B14F-4D97-AF65-F5344CB8AC3E}">
        <p14:creationId xmlns:p14="http://schemas.microsoft.com/office/powerpoint/2010/main" val="1350471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3276A5B-9493-428F-84E3-F2E095B91C7A}" type="slidenum">
              <a:rPr lang="en-US" smtClean="0">
                <a:solidFill>
                  <a:prstClr val="black">
                    <a:tint val="75000"/>
                  </a:prstClr>
                </a:solidFill>
              </a:rPr>
              <a:pPr/>
              <a:t>32</a:t>
            </a:fld>
            <a:endParaRPr lang="en-US" dirty="0">
              <a:solidFill>
                <a:prstClr val="black">
                  <a:tint val="75000"/>
                </a:prstClr>
              </a:solidFill>
            </a:endParaRPr>
          </a:p>
        </p:txBody>
      </p:sp>
      <p:sp>
        <p:nvSpPr>
          <p:cNvPr id="4" name="Content Placeholder 3"/>
          <p:cNvSpPr>
            <a:spLocks noGrp="1"/>
          </p:cNvSpPr>
          <p:nvPr>
            <p:ph idx="1"/>
          </p:nvPr>
        </p:nvSpPr>
        <p:spPr>
          <a:xfrm>
            <a:off x="381000" y="838200"/>
            <a:ext cx="8229600" cy="3657600"/>
          </a:xfrm>
        </p:spPr>
        <p:txBody>
          <a:bodyPr/>
          <a:lstStyle/>
          <a:p>
            <a:pPr lvl="0"/>
            <a:r>
              <a:rPr lang="en-US" dirty="0"/>
              <a:t>What are your top messages to </a:t>
            </a:r>
            <a:r>
              <a:rPr lang="en-US" dirty="0" smtClean="0"/>
              <a:t>residents </a:t>
            </a:r>
            <a:r>
              <a:rPr lang="en-US" dirty="0"/>
              <a:t>at this time? </a:t>
            </a:r>
          </a:p>
          <a:p>
            <a:pPr lvl="0"/>
            <a:r>
              <a:rPr lang="en-US" dirty="0"/>
              <a:t>Which agencies/organizations have experience reaching groups in your community who primarily speak languages other than English? Are there groups in your community that may not act upon receiving a message from government officials?</a:t>
            </a:r>
          </a:p>
          <a:p>
            <a:pPr lvl="0"/>
            <a:r>
              <a:rPr lang="en-US" dirty="0"/>
              <a:t>How do you manage the needs and support requirements of reception center and shelter facilities? Do you have any special concerns related to the shelter(s)?</a:t>
            </a:r>
          </a:p>
          <a:p>
            <a:pPr lvl="0"/>
            <a:r>
              <a:rPr lang="en-US" dirty="0"/>
              <a:t>Who is responsible for coordinating the provision of services to survivors in need of assistance? </a:t>
            </a:r>
          </a:p>
          <a:p>
            <a:pPr lvl="0">
              <a:spcBef>
                <a:spcPts val="600"/>
              </a:spcBef>
            </a:pPr>
            <a:endParaRPr lang="en-US" dirty="0">
              <a:solidFill>
                <a:schemeClr val="tx1"/>
              </a:solidFill>
            </a:endParaRPr>
          </a:p>
          <a:p>
            <a:pPr marL="0" indent="0">
              <a:buNone/>
            </a:pPr>
            <a:endParaRPr lang="en-US" dirty="0"/>
          </a:p>
        </p:txBody>
      </p:sp>
      <p:sp>
        <p:nvSpPr>
          <p:cNvPr id="3" name="Title 2"/>
          <p:cNvSpPr>
            <a:spLocks noGrp="1"/>
          </p:cNvSpPr>
          <p:nvPr>
            <p:ph type="title"/>
          </p:nvPr>
        </p:nvSpPr>
        <p:spPr/>
        <p:txBody>
          <a:bodyPr/>
          <a:lstStyle/>
          <a:p>
            <a:r>
              <a:rPr lang="en-US" dirty="0" smtClean="0">
                <a:latin typeface="Georgia" panose="02040502050405020303" pitchFamily="18" charset="0"/>
              </a:rPr>
              <a:t>Module 2 Discussion (cont.) </a:t>
            </a:r>
            <a:endParaRPr lang="en-US" dirty="0">
              <a:latin typeface="Georgia" panose="02040502050405020303" pitchFamily="18" charset="0"/>
            </a:endParaRPr>
          </a:p>
        </p:txBody>
      </p:sp>
    </p:spTree>
    <p:extLst>
      <p:ext uri="{BB962C8B-B14F-4D97-AF65-F5344CB8AC3E}">
        <p14:creationId xmlns:p14="http://schemas.microsoft.com/office/powerpoint/2010/main" val="41423121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3276A5B-9493-428F-84E3-F2E095B91C7A}" type="slidenum">
              <a:rPr lang="en-US" smtClean="0">
                <a:solidFill>
                  <a:prstClr val="black">
                    <a:tint val="75000"/>
                  </a:prstClr>
                </a:solidFill>
              </a:rPr>
              <a:pPr/>
              <a:t>33</a:t>
            </a:fld>
            <a:endParaRPr lang="en-US" dirty="0">
              <a:solidFill>
                <a:prstClr val="black">
                  <a:tint val="75000"/>
                </a:prstClr>
              </a:solidFill>
            </a:endParaRPr>
          </a:p>
        </p:txBody>
      </p:sp>
      <p:sp>
        <p:nvSpPr>
          <p:cNvPr id="4" name="Content Placeholder 3"/>
          <p:cNvSpPr>
            <a:spLocks noGrp="1"/>
          </p:cNvSpPr>
          <p:nvPr>
            <p:ph idx="1"/>
          </p:nvPr>
        </p:nvSpPr>
        <p:spPr>
          <a:xfrm>
            <a:off x="304800" y="914400"/>
            <a:ext cx="8229600" cy="3657600"/>
          </a:xfrm>
        </p:spPr>
        <p:txBody>
          <a:bodyPr/>
          <a:lstStyle/>
          <a:p>
            <a:pPr lvl="0"/>
            <a:r>
              <a:rPr lang="en-US" dirty="0"/>
              <a:t>What agency in your jurisdiction is responsible for managing spontaneous volunteers?</a:t>
            </a:r>
          </a:p>
          <a:p>
            <a:pPr lvl="0"/>
            <a:r>
              <a:rPr lang="en-US" dirty="0"/>
              <a:t>What agency in your jurisdiction is responsible for donations management?</a:t>
            </a:r>
          </a:p>
          <a:p>
            <a:pPr lvl="0"/>
            <a:r>
              <a:rPr lang="en-US" dirty="0"/>
              <a:t>Has your jurisdiction developed and integrated donations-related messages into your communications plan?</a:t>
            </a:r>
          </a:p>
          <a:p>
            <a:pPr lvl="0"/>
            <a:r>
              <a:rPr lang="en-US" dirty="0"/>
              <a:t>What issues and concerns revolve around fatality management in this scenario?</a:t>
            </a:r>
          </a:p>
          <a:p>
            <a:pPr lvl="0"/>
            <a:r>
              <a:rPr lang="en-US" dirty="0"/>
              <a:t>Has your Coroner’s Office been involved in response and recovery planning?</a:t>
            </a:r>
          </a:p>
          <a:p>
            <a:pPr marL="0" lvl="0" indent="0">
              <a:spcBef>
                <a:spcPts val="600"/>
              </a:spcBef>
              <a:buNone/>
            </a:pPr>
            <a:endParaRPr lang="en-US" dirty="0"/>
          </a:p>
          <a:p>
            <a:pPr lvl="0">
              <a:spcBef>
                <a:spcPts val="600"/>
              </a:spcBef>
            </a:pPr>
            <a:endParaRPr lang="en-US" dirty="0"/>
          </a:p>
          <a:p>
            <a:pPr marL="0" indent="0">
              <a:buNone/>
            </a:pPr>
            <a:endParaRPr lang="en-US" dirty="0"/>
          </a:p>
        </p:txBody>
      </p:sp>
      <p:sp>
        <p:nvSpPr>
          <p:cNvPr id="3" name="Title 2"/>
          <p:cNvSpPr>
            <a:spLocks noGrp="1"/>
          </p:cNvSpPr>
          <p:nvPr>
            <p:ph type="title"/>
          </p:nvPr>
        </p:nvSpPr>
        <p:spPr>
          <a:xfrm>
            <a:off x="457200" y="0"/>
            <a:ext cx="8229600" cy="838200"/>
          </a:xfrm>
        </p:spPr>
        <p:txBody>
          <a:bodyPr/>
          <a:lstStyle/>
          <a:p>
            <a:r>
              <a:rPr lang="en-US" dirty="0" smtClean="0">
                <a:latin typeface="Georgia" panose="02040502050405020303" pitchFamily="18" charset="0"/>
              </a:rPr>
              <a:t>Module 2 Discussion (cont.) </a:t>
            </a:r>
            <a:endParaRPr lang="en-US" dirty="0">
              <a:latin typeface="Georgia" panose="02040502050405020303" pitchFamily="18" charset="0"/>
            </a:endParaRPr>
          </a:p>
        </p:txBody>
      </p:sp>
    </p:spTree>
    <p:extLst>
      <p:ext uri="{BB962C8B-B14F-4D97-AF65-F5344CB8AC3E}">
        <p14:creationId xmlns:p14="http://schemas.microsoft.com/office/powerpoint/2010/main" val="31543239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3276A5B-9493-428F-84E3-F2E095B91C7A}" type="slidenum">
              <a:rPr lang="en-US" smtClean="0">
                <a:solidFill>
                  <a:prstClr val="black">
                    <a:tint val="75000"/>
                  </a:prstClr>
                </a:solidFill>
              </a:rPr>
              <a:pPr/>
              <a:t>34</a:t>
            </a:fld>
            <a:endParaRPr lang="en-US" dirty="0">
              <a:solidFill>
                <a:prstClr val="black">
                  <a:tint val="75000"/>
                </a:prstClr>
              </a:solidFill>
            </a:endParaRPr>
          </a:p>
        </p:txBody>
      </p:sp>
      <p:sp>
        <p:nvSpPr>
          <p:cNvPr id="4" name="Content Placeholder 3"/>
          <p:cNvSpPr>
            <a:spLocks noGrp="1"/>
          </p:cNvSpPr>
          <p:nvPr>
            <p:ph idx="1"/>
          </p:nvPr>
        </p:nvSpPr>
        <p:spPr>
          <a:xfrm>
            <a:off x="304800" y="914400"/>
            <a:ext cx="8229600" cy="3657600"/>
          </a:xfrm>
        </p:spPr>
        <p:txBody>
          <a:bodyPr/>
          <a:lstStyle/>
          <a:p>
            <a:pPr lvl="0"/>
            <a:r>
              <a:rPr lang="en-US" dirty="0"/>
              <a:t>In this scenario, has your Coroner’s Office been notified yet?</a:t>
            </a:r>
          </a:p>
          <a:p>
            <a:pPr lvl="0"/>
            <a:r>
              <a:rPr lang="en-US" dirty="0"/>
              <a:t>What type of community support is needed to effectively provide fatality management services?</a:t>
            </a:r>
          </a:p>
          <a:p>
            <a:pPr lvl="0"/>
            <a:r>
              <a:rPr lang="en-US" dirty="0"/>
              <a:t>What type of community support is needed to reunify family members and caregivers with missing persons/remains</a:t>
            </a:r>
            <a:r>
              <a:rPr lang="en-US" dirty="0" smtClean="0"/>
              <a:t>?</a:t>
            </a:r>
            <a:endParaRPr lang="en-US" dirty="0">
              <a:solidFill>
                <a:schemeClr val="tx1"/>
              </a:solidFill>
            </a:endParaRPr>
          </a:p>
          <a:p>
            <a:pPr marL="0" lvl="0" indent="0">
              <a:spcBef>
                <a:spcPts val="600"/>
              </a:spcBef>
              <a:buNone/>
            </a:pPr>
            <a:endParaRPr lang="en-US" dirty="0"/>
          </a:p>
          <a:p>
            <a:pPr lvl="0">
              <a:spcBef>
                <a:spcPts val="600"/>
              </a:spcBef>
            </a:pPr>
            <a:endParaRPr lang="en-US" dirty="0">
              <a:solidFill>
                <a:schemeClr val="tx1"/>
              </a:solidFill>
            </a:endParaRPr>
          </a:p>
          <a:p>
            <a:pPr marL="0" indent="0">
              <a:buNone/>
            </a:pPr>
            <a:endParaRPr lang="en-US" dirty="0"/>
          </a:p>
        </p:txBody>
      </p:sp>
      <p:sp>
        <p:nvSpPr>
          <p:cNvPr id="3" name="Title 2"/>
          <p:cNvSpPr>
            <a:spLocks noGrp="1"/>
          </p:cNvSpPr>
          <p:nvPr>
            <p:ph type="title"/>
          </p:nvPr>
        </p:nvSpPr>
        <p:spPr/>
        <p:txBody>
          <a:bodyPr/>
          <a:lstStyle/>
          <a:p>
            <a:r>
              <a:rPr lang="en-US" dirty="0" smtClean="0">
                <a:latin typeface="Georgia" panose="02040502050405020303" pitchFamily="18" charset="0"/>
              </a:rPr>
              <a:t>Module 2 Discussion (cont.) </a:t>
            </a:r>
            <a:endParaRPr lang="en-US" dirty="0">
              <a:latin typeface="Georgia" panose="02040502050405020303" pitchFamily="18" charset="0"/>
            </a:endParaRPr>
          </a:p>
        </p:txBody>
      </p:sp>
    </p:spTree>
    <p:extLst>
      <p:ext uri="{BB962C8B-B14F-4D97-AF65-F5344CB8AC3E}">
        <p14:creationId xmlns:p14="http://schemas.microsoft.com/office/powerpoint/2010/main" val="34252992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Module 3" title="Module 3"/>
          <p:cNvPicPr>
            <a:picLocks noChangeAspect="1"/>
          </p:cNvPicPr>
          <p:nvPr/>
        </p:nvPicPr>
        <p:blipFill rotWithShape="1">
          <a:blip r:embed="rId3">
            <a:extLst>
              <a:ext uri="{28A0092B-C50C-407E-A947-70E740481C1C}">
                <a14:useLocalDpi xmlns:a14="http://schemas.microsoft.com/office/drawing/2010/main" val="0"/>
              </a:ext>
            </a:extLst>
          </a:blip>
          <a:srcRect t="39445" b="24167"/>
          <a:stretch/>
        </p:blipFill>
        <p:spPr>
          <a:xfrm>
            <a:off x="0" y="2514600"/>
            <a:ext cx="9144000" cy="2495550"/>
          </a:xfrm>
          <a:prstGeom prst="rect">
            <a:avLst/>
          </a:prstGeom>
        </p:spPr>
      </p:pic>
      <p:sp>
        <p:nvSpPr>
          <p:cNvPr id="3" name="Title 2"/>
          <p:cNvSpPr>
            <a:spLocks noGrp="1"/>
          </p:cNvSpPr>
          <p:nvPr>
            <p:ph type="title"/>
          </p:nvPr>
        </p:nvSpPr>
        <p:spPr>
          <a:xfrm>
            <a:off x="3962400" y="3314700"/>
            <a:ext cx="5482086" cy="1143000"/>
          </a:xfrm>
        </p:spPr>
        <p:txBody>
          <a:bodyPr/>
          <a:lstStyle/>
          <a:p>
            <a:r>
              <a:rPr lang="en-US" dirty="0" smtClean="0">
                <a:solidFill>
                  <a:schemeClr val="bg1"/>
                </a:solidFill>
                <a:latin typeface="Franklin Gothic Book" panose="020B0503020102020204" pitchFamily="34" charset="0"/>
              </a:rPr>
              <a:t>Module 3</a:t>
            </a:r>
            <a:endParaRPr lang="en-US" dirty="0">
              <a:solidFill>
                <a:schemeClr val="bg1"/>
              </a:solidFill>
              <a:latin typeface="Franklin Gothic Book" panose="020B0503020102020204" pitchFamily="34" charset="0"/>
            </a:endParaRPr>
          </a:p>
        </p:txBody>
      </p:sp>
    </p:spTree>
    <p:extLst>
      <p:ext uri="{BB962C8B-B14F-4D97-AF65-F5344CB8AC3E}">
        <p14:creationId xmlns:p14="http://schemas.microsoft.com/office/powerpoint/2010/main" val="20705016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p:cNvSpPr>
            <a:spLocks noGrp="1"/>
          </p:cNvSpPr>
          <p:nvPr>
            <p:ph type="sldNum" sz="quarter" idx="12"/>
          </p:nvPr>
        </p:nvSpPr>
        <p:spPr>
          <a:xfrm>
            <a:off x="8458200" y="6301618"/>
            <a:ext cx="381000" cy="365125"/>
          </a:xfrm>
        </p:spPr>
        <p:txBody>
          <a:bodyPr/>
          <a:lstStyle/>
          <a:p>
            <a:fld id="{33276A5B-9493-428F-84E3-F2E095B91C7A}" type="slidenum">
              <a:rPr lang="en-US" smtClean="0">
                <a:solidFill>
                  <a:prstClr val="black">
                    <a:tint val="75000"/>
                  </a:prstClr>
                </a:solidFill>
              </a:rPr>
              <a:pPr/>
              <a:t>36</a:t>
            </a:fld>
            <a:endParaRPr lang="en-US" dirty="0">
              <a:solidFill>
                <a:prstClr val="black">
                  <a:tint val="75000"/>
                </a:prstClr>
              </a:solidFill>
            </a:endParaRPr>
          </a:p>
        </p:txBody>
      </p:sp>
      <p:pic>
        <p:nvPicPr>
          <p:cNvPr id="4" name="Picture 3" descr="Scenario image" title="Scenario image"/>
          <p:cNvPicPr>
            <a:picLocks/>
          </p:cNvPicPr>
          <p:nvPr/>
        </p:nvPicPr>
        <p:blipFill>
          <a:blip r:embed="rId3">
            <a:extLst>
              <a:ext uri="{28A0092B-C50C-407E-A947-70E740481C1C}">
                <a14:useLocalDpi xmlns:a14="http://schemas.microsoft.com/office/drawing/2010/main" val="0"/>
              </a:ext>
            </a:extLst>
          </a:blip>
          <a:stretch>
            <a:fillRect/>
          </a:stretch>
        </p:blipFill>
        <p:spPr>
          <a:xfrm>
            <a:off x="5216856" y="1370801"/>
            <a:ext cx="3639312" cy="2880360"/>
          </a:xfrm>
          <a:prstGeom prst="rect">
            <a:avLst/>
          </a:prstGeom>
          <a:noFill/>
          <a:ln w="25400">
            <a:solidFill>
              <a:schemeClr val="tx1"/>
            </a:solidFill>
            <a:miter lim="800000"/>
            <a:headEnd/>
            <a:tailEnd/>
          </a:ln>
          <a:effectLst/>
        </p:spPr>
      </p:pic>
      <p:sp>
        <p:nvSpPr>
          <p:cNvPr id="3" name="Content Placeholder 2"/>
          <p:cNvSpPr>
            <a:spLocks noGrp="1"/>
          </p:cNvSpPr>
          <p:nvPr>
            <p:ph idx="1"/>
          </p:nvPr>
        </p:nvSpPr>
        <p:spPr>
          <a:xfrm>
            <a:off x="301752" y="838200"/>
            <a:ext cx="4727448" cy="4575048"/>
          </a:xfrm>
        </p:spPr>
        <p:txBody>
          <a:bodyPr>
            <a:noAutofit/>
          </a:bodyPr>
          <a:lstStyle/>
          <a:p>
            <a:pPr marL="0" indent="0">
              <a:spcBef>
                <a:spcPts val="600"/>
              </a:spcBef>
              <a:buNone/>
            </a:pPr>
            <a:r>
              <a:rPr lang="en-US" sz="1400" b="1" dirty="0">
                <a:solidFill>
                  <a:srgbClr val="C00000"/>
                </a:solidFill>
              </a:rPr>
              <a:t>[1200 hours – Day 22]</a:t>
            </a:r>
            <a:endParaRPr lang="en-US" sz="1400" b="1" dirty="0" smtClean="0">
              <a:solidFill>
                <a:schemeClr val="tx1"/>
              </a:solidFill>
            </a:endParaRPr>
          </a:p>
          <a:p>
            <a:pPr>
              <a:spcBef>
                <a:spcPts val="600"/>
              </a:spcBef>
              <a:spcAft>
                <a:spcPts val="600"/>
              </a:spcAft>
            </a:pPr>
            <a:r>
              <a:rPr lang="en-US" dirty="0" smtClean="0"/>
              <a:t>Debris removal efforts remain ongoing.</a:t>
            </a:r>
          </a:p>
          <a:p>
            <a:pPr>
              <a:spcBef>
                <a:spcPts val="600"/>
              </a:spcBef>
              <a:spcAft>
                <a:spcPts val="600"/>
              </a:spcAft>
            </a:pPr>
            <a:r>
              <a:rPr lang="en-US" dirty="0" smtClean="0"/>
              <a:t>Power has been restored to all customers.</a:t>
            </a:r>
            <a:endParaRPr lang="en-US" dirty="0"/>
          </a:p>
          <a:p>
            <a:pPr>
              <a:spcBef>
                <a:spcPts val="600"/>
              </a:spcBef>
              <a:spcAft>
                <a:spcPts val="600"/>
              </a:spcAft>
            </a:pPr>
            <a:r>
              <a:rPr lang="en-US" dirty="0" smtClean="0"/>
              <a:t>Emergency </a:t>
            </a:r>
            <a:r>
              <a:rPr lang="en-US" dirty="0"/>
              <a:t>services have returned to normal </a:t>
            </a:r>
            <a:r>
              <a:rPr lang="en-US" dirty="0" smtClean="0"/>
              <a:t>operations.</a:t>
            </a:r>
            <a:endParaRPr lang="en-US" dirty="0"/>
          </a:p>
          <a:p>
            <a:pPr>
              <a:spcBef>
                <a:spcPts val="600"/>
              </a:spcBef>
              <a:spcAft>
                <a:spcPts val="600"/>
              </a:spcAft>
            </a:pPr>
            <a:r>
              <a:rPr lang="en-US" dirty="0" smtClean="0"/>
              <a:t>Three schools are completely destroyed.</a:t>
            </a:r>
            <a:endParaRPr lang="en-US" dirty="0"/>
          </a:p>
          <a:p>
            <a:pPr>
              <a:spcBef>
                <a:spcPts val="600"/>
              </a:spcBef>
              <a:spcAft>
                <a:spcPts val="600"/>
              </a:spcAft>
            </a:pPr>
            <a:r>
              <a:rPr lang="en-US" dirty="0"/>
              <a:t>Shelter needs to transition remaining residents into </a:t>
            </a:r>
            <a:r>
              <a:rPr lang="en-US" dirty="0" smtClean="0"/>
              <a:t>long-term housing options.</a:t>
            </a:r>
          </a:p>
        </p:txBody>
      </p:sp>
      <p:sp>
        <p:nvSpPr>
          <p:cNvPr id="2" name="Title 1"/>
          <p:cNvSpPr>
            <a:spLocks noGrp="1"/>
          </p:cNvSpPr>
          <p:nvPr>
            <p:ph type="title"/>
          </p:nvPr>
        </p:nvSpPr>
        <p:spPr/>
        <p:txBody>
          <a:bodyPr>
            <a:normAutofit/>
          </a:bodyPr>
          <a:lstStyle/>
          <a:p>
            <a:r>
              <a:rPr lang="en-US" sz="3200" b="1" dirty="0" smtClean="0"/>
              <a:t> </a:t>
            </a:r>
            <a:r>
              <a:rPr lang="en-US" sz="3200" dirty="0" smtClean="0"/>
              <a:t>Scenario Update #2</a:t>
            </a:r>
            <a:r>
              <a:rPr lang="en-US" sz="3200" dirty="0"/>
              <a:t/>
            </a:r>
            <a:br>
              <a:rPr lang="en-US" sz="3200" dirty="0"/>
            </a:br>
            <a:endParaRPr lang="en-US" sz="2400" dirty="0">
              <a:solidFill>
                <a:srgbClr val="C00000"/>
              </a:solidFill>
            </a:endParaRPr>
          </a:p>
        </p:txBody>
      </p:sp>
    </p:spTree>
    <p:extLst>
      <p:ext uri="{BB962C8B-B14F-4D97-AF65-F5344CB8AC3E}">
        <p14:creationId xmlns:p14="http://schemas.microsoft.com/office/powerpoint/2010/main" val="5224056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p:cNvSpPr>
            <a:spLocks noGrp="1"/>
          </p:cNvSpPr>
          <p:nvPr>
            <p:ph type="sldNum" sz="quarter" idx="12"/>
          </p:nvPr>
        </p:nvSpPr>
        <p:spPr>
          <a:xfrm>
            <a:off x="8458200" y="6301618"/>
            <a:ext cx="381000" cy="365125"/>
          </a:xfrm>
        </p:spPr>
        <p:txBody>
          <a:bodyPr/>
          <a:lstStyle/>
          <a:p>
            <a:fld id="{33276A5B-9493-428F-84E3-F2E095B91C7A}" type="slidenum">
              <a:rPr lang="en-US" smtClean="0">
                <a:solidFill>
                  <a:prstClr val="black">
                    <a:tint val="75000"/>
                  </a:prstClr>
                </a:solidFill>
              </a:rPr>
              <a:pPr/>
              <a:t>37</a:t>
            </a:fld>
            <a:endParaRPr lang="en-US" dirty="0">
              <a:solidFill>
                <a:prstClr val="black">
                  <a:tint val="75000"/>
                </a:prstClr>
              </a:solidFill>
            </a:endParaRPr>
          </a:p>
        </p:txBody>
      </p:sp>
      <p:pic>
        <p:nvPicPr>
          <p:cNvPr id="4" name="Picture 3" descr="Woman with donations" title="Woman with donations"/>
          <p:cNvPicPr>
            <a:picLocks/>
          </p:cNvPicPr>
          <p:nvPr/>
        </p:nvPicPr>
        <p:blipFill rotWithShape="1">
          <a:blip r:embed="rId3">
            <a:extLst>
              <a:ext uri="{28A0092B-C50C-407E-A947-70E740481C1C}">
                <a14:useLocalDpi xmlns:a14="http://schemas.microsoft.com/office/drawing/2010/main" val="0"/>
              </a:ext>
            </a:extLst>
          </a:blip>
          <a:srcRect r="6776"/>
          <a:stretch/>
        </p:blipFill>
        <p:spPr>
          <a:xfrm>
            <a:off x="5216856" y="1357952"/>
            <a:ext cx="3639312" cy="2880360"/>
          </a:xfrm>
          <a:prstGeom prst="rect">
            <a:avLst/>
          </a:prstGeom>
          <a:noFill/>
          <a:ln w="25400">
            <a:solidFill>
              <a:schemeClr val="tx1"/>
            </a:solidFill>
            <a:miter lim="800000"/>
            <a:headEnd/>
            <a:tailEnd/>
          </a:ln>
          <a:effectLst/>
        </p:spPr>
      </p:pic>
      <p:sp>
        <p:nvSpPr>
          <p:cNvPr id="3" name="Content Placeholder 2"/>
          <p:cNvSpPr>
            <a:spLocks noGrp="1"/>
          </p:cNvSpPr>
          <p:nvPr>
            <p:ph idx="1"/>
          </p:nvPr>
        </p:nvSpPr>
        <p:spPr>
          <a:xfrm>
            <a:off x="228600" y="838200"/>
            <a:ext cx="4727448" cy="4575048"/>
          </a:xfrm>
        </p:spPr>
        <p:txBody>
          <a:bodyPr>
            <a:noAutofit/>
          </a:bodyPr>
          <a:lstStyle/>
          <a:p>
            <a:pPr marL="0" indent="0">
              <a:spcBef>
                <a:spcPts val="600"/>
              </a:spcBef>
              <a:buNone/>
            </a:pPr>
            <a:r>
              <a:rPr lang="en-US" sz="1400" b="1" dirty="0">
                <a:solidFill>
                  <a:srgbClr val="C00000"/>
                </a:solidFill>
              </a:rPr>
              <a:t>[1200 hours – Day 22]</a:t>
            </a:r>
            <a:endParaRPr lang="en-US" sz="1400" b="1" dirty="0" smtClean="0">
              <a:solidFill>
                <a:schemeClr val="tx1"/>
              </a:solidFill>
            </a:endParaRPr>
          </a:p>
          <a:p>
            <a:pPr>
              <a:spcBef>
                <a:spcPts val="600"/>
              </a:spcBef>
            </a:pPr>
            <a:r>
              <a:rPr lang="en-US" dirty="0"/>
              <a:t>Estimates of total property damage from the tornado are $300 </a:t>
            </a:r>
            <a:r>
              <a:rPr lang="en-US" dirty="0" smtClean="0"/>
              <a:t>million with another projected $40 million in lost economic revenue.</a:t>
            </a:r>
          </a:p>
          <a:p>
            <a:pPr>
              <a:spcBef>
                <a:spcPts val="600"/>
              </a:spcBef>
              <a:spcAft>
                <a:spcPts val="600"/>
              </a:spcAft>
            </a:pPr>
            <a:r>
              <a:rPr lang="en-US" dirty="0" smtClean="0"/>
              <a:t>Large </a:t>
            </a:r>
            <a:r>
              <a:rPr lang="en-US" dirty="0"/>
              <a:t>amounts of donated goods </a:t>
            </a:r>
            <a:r>
              <a:rPr lang="en-US" dirty="0" smtClean="0"/>
              <a:t>are </a:t>
            </a:r>
            <a:r>
              <a:rPr lang="en-US" dirty="0"/>
              <a:t>still arriving in the </a:t>
            </a:r>
            <a:r>
              <a:rPr lang="en-US" dirty="0" smtClean="0"/>
              <a:t>community. </a:t>
            </a:r>
            <a:endParaRPr lang="en-US" dirty="0"/>
          </a:p>
          <a:p>
            <a:pPr>
              <a:spcBef>
                <a:spcPts val="600"/>
              </a:spcBef>
              <a:spcAft>
                <a:spcPts val="600"/>
              </a:spcAft>
            </a:pPr>
            <a:r>
              <a:rPr lang="en-US" dirty="0"/>
              <a:t>Multiple non-profit and faith-based groups are beginning to assist individuals with </a:t>
            </a:r>
            <a:r>
              <a:rPr lang="en-US" dirty="0" smtClean="0"/>
              <a:t>rebuilding.</a:t>
            </a:r>
            <a:endParaRPr lang="en-US" dirty="0"/>
          </a:p>
        </p:txBody>
      </p:sp>
      <p:sp>
        <p:nvSpPr>
          <p:cNvPr id="2" name="Title 1"/>
          <p:cNvSpPr>
            <a:spLocks noGrp="1"/>
          </p:cNvSpPr>
          <p:nvPr>
            <p:ph type="title"/>
          </p:nvPr>
        </p:nvSpPr>
        <p:spPr/>
        <p:txBody>
          <a:bodyPr>
            <a:normAutofit/>
          </a:bodyPr>
          <a:lstStyle/>
          <a:p>
            <a:r>
              <a:rPr lang="en-US" sz="3200" dirty="0" smtClean="0"/>
              <a:t>Scenario Update #2 (cont.) </a:t>
            </a:r>
            <a:r>
              <a:rPr lang="en-US" sz="3200" dirty="0"/>
              <a:t/>
            </a:r>
            <a:br>
              <a:rPr lang="en-US" sz="3200" dirty="0"/>
            </a:br>
            <a:endParaRPr lang="en-US" sz="2000" dirty="0">
              <a:solidFill>
                <a:srgbClr val="C00000"/>
              </a:solidFill>
            </a:endParaRPr>
          </a:p>
        </p:txBody>
      </p:sp>
    </p:spTree>
    <p:extLst>
      <p:ext uri="{BB962C8B-B14F-4D97-AF65-F5344CB8AC3E}">
        <p14:creationId xmlns:p14="http://schemas.microsoft.com/office/powerpoint/2010/main" val="32709849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a:xfrm>
            <a:off x="8458200" y="6301618"/>
            <a:ext cx="381000" cy="365125"/>
          </a:xfrm>
        </p:spPr>
        <p:txBody>
          <a:bodyPr/>
          <a:lstStyle/>
          <a:p>
            <a:fld id="{33276A5B-9493-428F-84E3-F2E095B91C7A}" type="slidenum">
              <a:rPr lang="en-US" smtClean="0">
                <a:solidFill>
                  <a:prstClr val="black">
                    <a:tint val="75000"/>
                  </a:prstClr>
                </a:solidFill>
              </a:rPr>
              <a:pPr/>
              <a:t>38</a:t>
            </a:fld>
            <a:endParaRPr lang="en-US" dirty="0">
              <a:solidFill>
                <a:prstClr val="black">
                  <a:tint val="75000"/>
                </a:prstClr>
              </a:solidFill>
            </a:endParaRPr>
          </a:p>
        </p:txBody>
      </p:sp>
      <p:sp>
        <p:nvSpPr>
          <p:cNvPr id="8" name="Content Placeholder 2"/>
          <p:cNvSpPr>
            <a:spLocks noGrp="1"/>
          </p:cNvSpPr>
          <p:nvPr>
            <p:ph idx="1"/>
          </p:nvPr>
        </p:nvSpPr>
        <p:spPr>
          <a:xfrm>
            <a:off x="304800" y="914400"/>
            <a:ext cx="8382000" cy="4575048"/>
          </a:xfrm>
        </p:spPr>
        <p:txBody>
          <a:bodyPr>
            <a:noAutofit/>
          </a:bodyPr>
          <a:lstStyle/>
          <a:p>
            <a:pPr lvl="0"/>
            <a:r>
              <a:rPr lang="en-US" dirty="0"/>
              <a:t>Temporary housing for displaced residents;</a:t>
            </a:r>
          </a:p>
          <a:p>
            <a:pPr lvl="0"/>
            <a:r>
              <a:rPr lang="en-US" dirty="0"/>
              <a:t>Individual and community financial assistance for residents;</a:t>
            </a:r>
          </a:p>
          <a:p>
            <a:pPr lvl="0"/>
            <a:r>
              <a:rPr lang="en-US" dirty="0"/>
              <a:t>Addressing health and safety issues;</a:t>
            </a:r>
          </a:p>
          <a:p>
            <a:pPr lvl="0"/>
            <a:r>
              <a:rPr lang="en-US" dirty="0"/>
              <a:t>Rebuilding and repair of homes, infrastructure, schools, and businesses; </a:t>
            </a:r>
          </a:p>
          <a:p>
            <a:pPr lvl="0"/>
            <a:r>
              <a:rPr lang="en-US" dirty="0"/>
              <a:t>Condemnation of property/damaged property;</a:t>
            </a:r>
          </a:p>
          <a:p>
            <a:pPr lvl="0"/>
            <a:r>
              <a:rPr lang="en-US" dirty="0"/>
              <a:t>Economic impact including loss of tourism, housing, commerce, and infrastructure; and</a:t>
            </a:r>
          </a:p>
          <a:p>
            <a:pPr lvl="0"/>
            <a:r>
              <a:rPr lang="en-US" dirty="0"/>
              <a:t>Planning long-term recovery and mitigating projects to improve resilience.</a:t>
            </a:r>
          </a:p>
        </p:txBody>
      </p:sp>
      <p:sp>
        <p:nvSpPr>
          <p:cNvPr id="2" name="Title 1"/>
          <p:cNvSpPr>
            <a:spLocks noGrp="1"/>
          </p:cNvSpPr>
          <p:nvPr>
            <p:ph type="title"/>
          </p:nvPr>
        </p:nvSpPr>
        <p:spPr/>
        <p:txBody>
          <a:bodyPr>
            <a:normAutofit/>
          </a:bodyPr>
          <a:lstStyle/>
          <a:p>
            <a:r>
              <a:rPr lang="en-US" sz="3200" dirty="0" smtClean="0"/>
              <a:t>OPTIONAL: Module 3 Key Issues</a:t>
            </a:r>
            <a:endParaRPr lang="en-US" sz="3200" dirty="0"/>
          </a:p>
        </p:txBody>
      </p:sp>
    </p:spTree>
    <p:extLst>
      <p:ext uri="{BB962C8B-B14F-4D97-AF65-F5344CB8AC3E}">
        <p14:creationId xmlns:p14="http://schemas.microsoft.com/office/powerpoint/2010/main" val="30071402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p:cNvSpPr>
            <a:spLocks noGrp="1"/>
          </p:cNvSpPr>
          <p:nvPr>
            <p:ph type="sldNum" sz="quarter" idx="12"/>
          </p:nvPr>
        </p:nvSpPr>
        <p:spPr>
          <a:xfrm>
            <a:off x="8458200" y="6301618"/>
            <a:ext cx="381000" cy="365125"/>
          </a:xfrm>
        </p:spPr>
        <p:txBody>
          <a:bodyPr/>
          <a:lstStyle/>
          <a:p>
            <a:fld id="{33276A5B-9493-428F-84E3-F2E095B91C7A}" type="slidenum">
              <a:rPr lang="en-US" smtClean="0">
                <a:solidFill>
                  <a:prstClr val="black">
                    <a:tint val="75000"/>
                  </a:prstClr>
                </a:solidFill>
              </a:rPr>
              <a:pPr/>
              <a:t>39</a:t>
            </a:fld>
            <a:endParaRPr lang="en-US" dirty="0">
              <a:solidFill>
                <a:prstClr val="black">
                  <a:tint val="75000"/>
                </a:prstClr>
              </a:solidFill>
            </a:endParaRPr>
          </a:p>
        </p:txBody>
      </p:sp>
      <p:sp>
        <p:nvSpPr>
          <p:cNvPr id="4" name="Content Placeholder 3"/>
          <p:cNvSpPr>
            <a:spLocks noGrp="1"/>
          </p:cNvSpPr>
          <p:nvPr>
            <p:ph idx="1"/>
          </p:nvPr>
        </p:nvSpPr>
        <p:spPr>
          <a:xfrm>
            <a:off x="301752" y="838200"/>
            <a:ext cx="8232648" cy="4572000"/>
          </a:xfrm>
        </p:spPr>
        <p:txBody>
          <a:bodyPr>
            <a:noAutofit/>
          </a:bodyPr>
          <a:lstStyle/>
          <a:p>
            <a:pPr lvl="0"/>
            <a:r>
              <a:rPr lang="en-US" dirty="0"/>
              <a:t>What resources and capabilities are available to deal with debris and damage caused by the incident? </a:t>
            </a:r>
          </a:p>
          <a:p>
            <a:pPr lvl="0"/>
            <a:r>
              <a:rPr lang="en-US" dirty="0"/>
              <a:t>What key services and/or facilities must be operational within 30 days?</a:t>
            </a:r>
          </a:p>
          <a:p>
            <a:pPr lvl="0"/>
            <a:r>
              <a:rPr lang="en-US" dirty="0"/>
              <a:t>What public health concerns remain or are evident based on the disaster?</a:t>
            </a:r>
          </a:p>
          <a:p>
            <a:pPr lvl="0"/>
            <a:r>
              <a:rPr lang="en-US" dirty="0"/>
              <a:t>How can survivors find out about available support services?</a:t>
            </a:r>
          </a:p>
          <a:p>
            <a:pPr lvl="0"/>
            <a:r>
              <a:rPr lang="en-US" dirty="0"/>
              <a:t>Do your plans address inspection/condemnation/destruction of damaged residential properties?</a:t>
            </a:r>
          </a:p>
        </p:txBody>
      </p:sp>
      <p:sp>
        <p:nvSpPr>
          <p:cNvPr id="2" name="Title 1"/>
          <p:cNvSpPr>
            <a:spLocks noGrp="1"/>
          </p:cNvSpPr>
          <p:nvPr>
            <p:ph type="title"/>
          </p:nvPr>
        </p:nvSpPr>
        <p:spPr/>
        <p:txBody>
          <a:bodyPr>
            <a:normAutofit/>
          </a:bodyPr>
          <a:lstStyle/>
          <a:p>
            <a:r>
              <a:rPr lang="en-US" sz="3000" dirty="0" smtClean="0"/>
              <a:t>Module 3 Discussion</a:t>
            </a:r>
            <a:endParaRPr lang="en-US" sz="3000" dirty="0"/>
          </a:p>
        </p:txBody>
      </p:sp>
    </p:spTree>
    <p:extLst>
      <p:ext uri="{BB962C8B-B14F-4D97-AF65-F5344CB8AC3E}">
        <p14:creationId xmlns:p14="http://schemas.microsoft.com/office/powerpoint/2010/main" val="22021374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3276A5B-9493-428F-84E3-F2E095B91C7A}" type="slidenum">
              <a:rPr lang="en-US" smtClean="0">
                <a:solidFill>
                  <a:prstClr val="black">
                    <a:tint val="75000"/>
                  </a:prstClr>
                </a:solidFill>
              </a:rPr>
              <a:pPr/>
              <a:t>4</a:t>
            </a:fld>
            <a:endParaRPr lang="en-US" dirty="0">
              <a:solidFill>
                <a:prstClr val="black">
                  <a:tint val="75000"/>
                </a:prstClr>
              </a:solidFill>
            </a:endParaRPr>
          </a:p>
        </p:txBody>
      </p:sp>
      <p:grpSp>
        <p:nvGrpSpPr>
          <p:cNvPr id="14" name="Group 1" descr="Image 1: cup of coffee on a saucer&#10;Image 2: No Smoking sign&#10;Image 3: Cell phone&#10;Image 4: Men/Women Restroom sign&#10;Image 5: Blackberry and pager&#10;Image 6: Observer sign&#10;Image 7: Exit sign&#10;" title="Housekeeping Items"/>
          <p:cNvGrpSpPr>
            <a:grpSpLocks/>
          </p:cNvGrpSpPr>
          <p:nvPr/>
        </p:nvGrpSpPr>
        <p:grpSpPr bwMode="auto">
          <a:xfrm>
            <a:off x="4572000" y="1143000"/>
            <a:ext cx="3886200" cy="3564961"/>
            <a:chOff x="4114800" y="1219200"/>
            <a:chExt cx="4371159" cy="5322583"/>
          </a:xfrm>
        </p:grpSpPr>
        <p:pic>
          <p:nvPicPr>
            <p:cNvPr id="15" name="Picture 2" descr="Observer" title="Observer"/>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800" y="5135257"/>
              <a:ext cx="1838136" cy="1406526"/>
            </a:xfrm>
            <a:prstGeom prst="rect">
              <a:avLst/>
            </a:prstGeom>
            <a:noFill/>
            <a:ln w="9525" algn="ctr">
              <a:solidFill>
                <a:sysClr val="windowText" lastClr="000000"/>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3" descr="cup"/>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1219200"/>
              <a:ext cx="1946071" cy="1703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4" descr="cell"/>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7600" y="1600200"/>
              <a:ext cx="1014997"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5" descr="signs1[1]"/>
            <p:cNvPicPr>
              <a:picLocks noChangeArrowheads="1"/>
            </p:cNvPicPr>
            <p:nvPr/>
          </p:nvPicPr>
          <p:blipFill>
            <a:blip r:embed="rId6">
              <a:extLst>
                <a:ext uri="{28A0092B-C50C-407E-A947-70E740481C1C}">
                  <a14:useLocalDpi xmlns:a14="http://schemas.microsoft.com/office/drawing/2010/main" val="0"/>
                </a:ext>
              </a:extLst>
            </a:blip>
            <a:srcRect l="78230" t="2135" r="873" b="67818"/>
            <a:stretch>
              <a:fillRect/>
            </a:stretch>
          </p:blipFill>
          <p:spPr bwMode="auto">
            <a:xfrm>
              <a:off x="5424295" y="1897211"/>
              <a:ext cx="899028" cy="1630364"/>
            </a:xfrm>
            <a:prstGeom prst="rect">
              <a:avLst/>
            </a:prstGeom>
            <a:noFill/>
            <a:ln w="28575">
              <a:solidFill>
                <a:srgbClr val="1F497D"/>
              </a:solidFill>
              <a:miter lim="800000"/>
              <a:headEnd/>
              <a:tailEnd/>
            </a:ln>
            <a:extLst>
              <a:ext uri="{909E8E84-426E-40DD-AFC4-6F175D3DCCD1}">
                <a14:hiddenFill xmlns:a14="http://schemas.microsoft.com/office/drawing/2010/main">
                  <a:solidFill>
                    <a:srgbClr val="FFFFFF"/>
                  </a:solidFill>
                </a14:hiddenFill>
              </a:ext>
            </a:extLst>
          </p:spPr>
        </p:pic>
        <p:pic>
          <p:nvPicPr>
            <p:cNvPr id="19" name="Picture 7" descr="den_g2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95089" y="5025040"/>
              <a:ext cx="139087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descr="calc"/>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14800" y="3203497"/>
              <a:ext cx="2094817" cy="200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signs1[1]"/>
            <p:cNvPicPr>
              <a:picLocks noChangeArrowheads="1"/>
            </p:cNvPicPr>
            <p:nvPr/>
          </p:nvPicPr>
          <p:blipFill>
            <a:blip r:embed="rId6">
              <a:extLst>
                <a:ext uri="{28A0092B-C50C-407E-A947-70E740481C1C}">
                  <a14:useLocalDpi xmlns:a14="http://schemas.microsoft.com/office/drawing/2010/main" val="0"/>
                </a:ext>
              </a:extLst>
            </a:blip>
            <a:srcRect l="52553" t="2135" r="26550" b="66260"/>
            <a:stretch>
              <a:fillRect/>
            </a:stretch>
          </p:blipFill>
          <p:spPr bwMode="auto">
            <a:xfrm>
              <a:off x="6517747" y="3203497"/>
              <a:ext cx="1031671" cy="1981200"/>
            </a:xfrm>
            <a:prstGeom prst="rect">
              <a:avLst/>
            </a:prstGeom>
            <a:noFill/>
            <a:ln w="28575">
              <a:solidFill>
                <a:srgbClr val="1F497D"/>
              </a:solidFill>
              <a:miter lim="800000"/>
              <a:headEnd/>
              <a:tailEnd/>
            </a:ln>
            <a:extLst>
              <a:ext uri="{909E8E84-426E-40DD-AFC4-6F175D3DCCD1}">
                <a14:hiddenFill xmlns:a14="http://schemas.microsoft.com/office/drawing/2010/main">
                  <a:solidFill>
                    <a:srgbClr val="FFFFFF"/>
                  </a:solidFill>
                </a14:hiddenFill>
              </a:ext>
            </a:extLst>
          </p:spPr>
        </p:pic>
      </p:grpSp>
      <p:sp>
        <p:nvSpPr>
          <p:cNvPr id="4" name="Content Placeholder 2"/>
          <p:cNvSpPr>
            <a:spLocks noGrp="1"/>
          </p:cNvSpPr>
          <p:nvPr>
            <p:ph idx="1"/>
          </p:nvPr>
        </p:nvSpPr>
        <p:spPr>
          <a:xfrm>
            <a:off x="457200" y="1143000"/>
            <a:ext cx="8229600" cy="3657600"/>
          </a:xfrm>
        </p:spPr>
        <p:txBody>
          <a:bodyPr/>
          <a:lstStyle/>
          <a:p>
            <a:pPr>
              <a:spcBef>
                <a:spcPts val="600"/>
              </a:spcBef>
            </a:pPr>
            <a:r>
              <a:rPr lang="en-US" sz="2200" dirty="0"/>
              <a:t>Restrooms</a:t>
            </a:r>
          </a:p>
          <a:p>
            <a:pPr>
              <a:spcBef>
                <a:spcPts val="600"/>
              </a:spcBef>
            </a:pPr>
            <a:r>
              <a:rPr lang="en-US" sz="2200" dirty="0" smtClean="0"/>
              <a:t>Evacuation/Exits</a:t>
            </a:r>
            <a:endParaRPr lang="en-US" sz="2200" dirty="0"/>
          </a:p>
          <a:p>
            <a:pPr>
              <a:spcBef>
                <a:spcPts val="600"/>
              </a:spcBef>
            </a:pPr>
            <a:r>
              <a:rPr lang="en-US" sz="2200" dirty="0" smtClean="0"/>
              <a:t>Breaks/Refreshments</a:t>
            </a:r>
            <a:endParaRPr lang="en-US" sz="2200" dirty="0"/>
          </a:p>
          <a:p>
            <a:pPr>
              <a:spcBef>
                <a:spcPts val="600"/>
              </a:spcBef>
            </a:pPr>
            <a:r>
              <a:rPr lang="en-US" sz="2200" dirty="0"/>
              <a:t>Use of cellphones</a:t>
            </a:r>
          </a:p>
          <a:p>
            <a:pPr>
              <a:spcBef>
                <a:spcPts val="600"/>
              </a:spcBef>
            </a:pPr>
            <a:r>
              <a:rPr lang="en-US" sz="2200" dirty="0"/>
              <a:t>Other needs</a:t>
            </a:r>
          </a:p>
        </p:txBody>
      </p:sp>
      <p:sp>
        <p:nvSpPr>
          <p:cNvPr id="2" name="Title 1"/>
          <p:cNvSpPr>
            <a:spLocks noGrp="1"/>
          </p:cNvSpPr>
          <p:nvPr>
            <p:ph type="title"/>
          </p:nvPr>
        </p:nvSpPr>
        <p:spPr/>
        <p:txBody>
          <a:bodyPr>
            <a:normAutofit/>
          </a:bodyPr>
          <a:lstStyle/>
          <a:p>
            <a:r>
              <a:rPr lang="en-US" sz="3000" dirty="0" smtClean="0"/>
              <a:t>Housekeeping</a:t>
            </a:r>
            <a:endParaRPr lang="en-US" sz="3000" dirty="0"/>
          </a:p>
        </p:txBody>
      </p:sp>
    </p:spTree>
    <p:extLst>
      <p:ext uri="{BB962C8B-B14F-4D97-AF65-F5344CB8AC3E}">
        <p14:creationId xmlns:p14="http://schemas.microsoft.com/office/powerpoint/2010/main" val="13364979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p:cNvSpPr>
            <a:spLocks noGrp="1"/>
          </p:cNvSpPr>
          <p:nvPr>
            <p:ph type="sldNum" sz="quarter" idx="12"/>
          </p:nvPr>
        </p:nvSpPr>
        <p:spPr>
          <a:xfrm>
            <a:off x="8458200" y="6301618"/>
            <a:ext cx="381000" cy="365125"/>
          </a:xfrm>
        </p:spPr>
        <p:txBody>
          <a:bodyPr/>
          <a:lstStyle/>
          <a:p>
            <a:fld id="{33276A5B-9493-428F-84E3-F2E095B91C7A}" type="slidenum">
              <a:rPr lang="en-US" smtClean="0">
                <a:solidFill>
                  <a:prstClr val="black">
                    <a:tint val="75000"/>
                  </a:prstClr>
                </a:solidFill>
              </a:rPr>
              <a:pPr/>
              <a:t>40</a:t>
            </a:fld>
            <a:endParaRPr lang="en-US" dirty="0">
              <a:solidFill>
                <a:prstClr val="black">
                  <a:tint val="75000"/>
                </a:prstClr>
              </a:solidFill>
            </a:endParaRPr>
          </a:p>
        </p:txBody>
      </p:sp>
      <p:sp>
        <p:nvSpPr>
          <p:cNvPr id="4" name="Content Placeholder 3"/>
          <p:cNvSpPr>
            <a:spLocks noGrp="1"/>
          </p:cNvSpPr>
          <p:nvPr>
            <p:ph idx="1"/>
          </p:nvPr>
        </p:nvSpPr>
        <p:spPr>
          <a:xfrm>
            <a:off x="301752" y="838200"/>
            <a:ext cx="8232648" cy="4572000"/>
          </a:xfrm>
        </p:spPr>
        <p:txBody>
          <a:bodyPr>
            <a:normAutofit/>
          </a:bodyPr>
          <a:lstStyle/>
          <a:p>
            <a:pPr lvl="0"/>
            <a:r>
              <a:rPr lang="en-US" dirty="0"/>
              <a:t>What issues may arise related to housing for displaced residents?</a:t>
            </a:r>
          </a:p>
          <a:p>
            <a:pPr lvl="0"/>
            <a:r>
              <a:rPr lang="en-US" dirty="0"/>
              <a:t>What financial impact would this event have on your jurisdiction if a significant number of residents did not return to the community?</a:t>
            </a:r>
          </a:p>
          <a:p>
            <a:pPr lvl="0"/>
            <a:r>
              <a:rPr lang="en-US" dirty="0"/>
              <a:t>How do you plan to organize your rebuilding efforts?</a:t>
            </a:r>
          </a:p>
          <a:p>
            <a:pPr lvl="0"/>
            <a:r>
              <a:rPr lang="en-US" dirty="0"/>
              <a:t>What long-term mitigation projects would benefit the resilience of the community and region</a:t>
            </a:r>
            <a:r>
              <a:rPr lang="en-US" dirty="0" smtClean="0"/>
              <a:t>?</a:t>
            </a:r>
            <a:endParaRPr lang="en-US" dirty="0">
              <a:solidFill>
                <a:schemeClr val="tx1"/>
              </a:solidFill>
            </a:endParaRPr>
          </a:p>
          <a:p>
            <a:pPr lvl="0">
              <a:spcBef>
                <a:spcPts val="600"/>
              </a:spcBef>
            </a:pPr>
            <a:endParaRPr lang="en-US" dirty="0">
              <a:solidFill>
                <a:schemeClr val="tx1"/>
              </a:solidFill>
            </a:endParaRPr>
          </a:p>
          <a:p>
            <a:pPr lvl="0">
              <a:spcBef>
                <a:spcPts val="600"/>
              </a:spcBef>
            </a:pPr>
            <a:endParaRPr lang="en-US" dirty="0">
              <a:solidFill>
                <a:schemeClr val="tx1"/>
              </a:solidFill>
            </a:endParaRPr>
          </a:p>
          <a:p>
            <a:pPr lvl="0">
              <a:spcBef>
                <a:spcPts val="600"/>
              </a:spcBef>
              <a:spcAft>
                <a:spcPts val="600"/>
              </a:spcAft>
            </a:pPr>
            <a:endParaRPr lang="en-US" dirty="0">
              <a:solidFill>
                <a:schemeClr val="tx1"/>
              </a:solidFill>
            </a:endParaRPr>
          </a:p>
        </p:txBody>
      </p:sp>
      <p:sp>
        <p:nvSpPr>
          <p:cNvPr id="3" name="Title 2"/>
          <p:cNvSpPr>
            <a:spLocks noGrp="1"/>
          </p:cNvSpPr>
          <p:nvPr>
            <p:ph type="title"/>
          </p:nvPr>
        </p:nvSpPr>
        <p:spPr>
          <a:xfrm>
            <a:off x="381000" y="0"/>
            <a:ext cx="8229600" cy="1143000"/>
          </a:xfrm>
        </p:spPr>
        <p:txBody>
          <a:bodyPr>
            <a:normAutofit/>
          </a:bodyPr>
          <a:lstStyle/>
          <a:p>
            <a:r>
              <a:rPr lang="en-US" sz="3000" dirty="0" smtClean="0"/>
              <a:t>Module 3 Discussion</a:t>
            </a:r>
            <a:endParaRPr lang="en-US" sz="3000" dirty="0"/>
          </a:p>
        </p:txBody>
      </p:sp>
    </p:spTree>
    <p:extLst>
      <p:ext uri="{BB962C8B-B14F-4D97-AF65-F5344CB8AC3E}">
        <p14:creationId xmlns:p14="http://schemas.microsoft.com/office/powerpoint/2010/main" val="281641133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Break Page" title="Break Page"/>
          <p:cNvPicPr>
            <a:picLocks noChangeAspect="1"/>
          </p:cNvPicPr>
          <p:nvPr/>
        </p:nvPicPr>
        <p:blipFill rotWithShape="1">
          <a:blip r:embed="rId2">
            <a:extLst>
              <a:ext uri="{28A0092B-C50C-407E-A947-70E740481C1C}">
                <a14:useLocalDpi xmlns:a14="http://schemas.microsoft.com/office/drawing/2010/main" val="0"/>
              </a:ext>
            </a:extLst>
          </a:blip>
          <a:srcRect t="40171" b="23431"/>
          <a:stretch/>
        </p:blipFill>
        <p:spPr>
          <a:xfrm>
            <a:off x="0" y="2514600"/>
            <a:ext cx="9144000" cy="2571751"/>
          </a:xfrm>
          <a:prstGeom prst="rect">
            <a:avLst/>
          </a:prstGeom>
        </p:spPr>
      </p:pic>
      <p:sp>
        <p:nvSpPr>
          <p:cNvPr id="3" name="Title 2"/>
          <p:cNvSpPr>
            <a:spLocks noGrp="1"/>
          </p:cNvSpPr>
          <p:nvPr>
            <p:ph type="title"/>
          </p:nvPr>
        </p:nvSpPr>
        <p:spPr>
          <a:xfrm>
            <a:off x="3962400" y="3429000"/>
            <a:ext cx="4953000" cy="1143000"/>
          </a:xfrm>
        </p:spPr>
        <p:txBody>
          <a:bodyPr/>
          <a:lstStyle/>
          <a:p>
            <a:r>
              <a:rPr lang="en-US" dirty="0" smtClean="0">
                <a:solidFill>
                  <a:schemeClr val="bg1"/>
                </a:solidFill>
                <a:latin typeface="Franklin Gothic Book" panose="020B0503020102020204" pitchFamily="34" charset="0"/>
              </a:rPr>
              <a:t>Break</a:t>
            </a:r>
            <a:endParaRPr lang="en-US" dirty="0">
              <a:solidFill>
                <a:schemeClr val="bg1"/>
              </a:solidFill>
              <a:latin typeface="Franklin Gothic Book" panose="020B0503020102020204" pitchFamily="34" charset="0"/>
            </a:endParaRPr>
          </a:p>
        </p:txBody>
      </p:sp>
    </p:spTree>
    <p:extLst>
      <p:ext uri="{BB962C8B-B14F-4D97-AF65-F5344CB8AC3E}">
        <p14:creationId xmlns:p14="http://schemas.microsoft.com/office/powerpoint/2010/main" val="1618691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a:xfrm>
            <a:off x="8458200" y="6301618"/>
            <a:ext cx="381000" cy="365125"/>
          </a:xfrm>
        </p:spPr>
        <p:txBody>
          <a:bodyPr/>
          <a:lstStyle/>
          <a:p>
            <a:fld id="{33276A5B-9493-428F-84E3-F2E095B91C7A}" type="slidenum">
              <a:rPr lang="en-US" smtClean="0">
                <a:solidFill>
                  <a:prstClr val="black">
                    <a:tint val="75000"/>
                  </a:prstClr>
                </a:solidFill>
              </a:rPr>
              <a:pPr/>
              <a:t>42</a:t>
            </a:fld>
            <a:endParaRPr lang="en-US" dirty="0">
              <a:solidFill>
                <a:prstClr val="black">
                  <a:tint val="75000"/>
                </a:prstClr>
              </a:solidFill>
            </a:endParaRPr>
          </a:p>
        </p:txBody>
      </p:sp>
      <p:sp>
        <p:nvSpPr>
          <p:cNvPr id="3" name="Content Placeholder 2"/>
          <p:cNvSpPr>
            <a:spLocks noGrp="1"/>
          </p:cNvSpPr>
          <p:nvPr>
            <p:ph idx="1"/>
          </p:nvPr>
        </p:nvSpPr>
        <p:spPr>
          <a:xfrm>
            <a:off x="457200" y="990600"/>
            <a:ext cx="8229600" cy="3657600"/>
          </a:xfrm>
        </p:spPr>
        <p:txBody>
          <a:bodyPr>
            <a:noAutofit/>
          </a:bodyPr>
          <a:lstStyle/>
          <a:p>
            <a:pPr>
              <a:spcBef>
                <a:spcPts val="600"/>
              </a:spcBef>
              <a:spcAft>
                <a:spcPts val="600"/>
              </a:spcAft>
            </a:pPr>
            <a:r>
              <a:rPr lang="en-US" sz="2300" dirty="0"/>
              <a:t>What have you learned during this exercise?</a:t>
            </a:r>
          </a:p>
          <a:p>
            <a:pPr>
              <a:spcBef>
                <a:spcPts val="600"/>
              </a:spcBef>
              <a:spcAft>
                <a:spcPts val="600"/>
              </a:spcAft>
            </a:pPr>
            <a:r>
              <a:rPr lang="en-US" sz="2300" dirty="0" smtClean="0"/>
              <a:t>Please identify </a:t>
            </a:r>
            <a:r>
              <a:rPr lang="en-US" sz="2300" dirty="0"/>
              <a:t>three </a:t>
            </a:r>
            <a:r>
              <a:rPr lang="en-US" sz="2300" dirty="0" smtClean="0"/>
              <a:t>strengths that you observed during the exercise and/or discussion.</a:t>
            </a:r>
            <a:endParaRPr lang="en-US" sz="2300" dirty="0"/>
          </a:p>
          <a:p>
            <a:pPr>
              <a:spcBef>
                <a:spcPts val="600"/>
              </a:spcBef>
              <a:spcAft>
                <a:spcPts val="600"/>
              </a:spcAft>
            </a:pPr>
            <a:r>
              <a:rPr lang="en-US" sz="2300" dirty="0" smtClean="0"/>
              <a:t>Please identify </a:t>
            </a:r>
            <a:r>
              <a:rPr lang="en-US" sz="2300" dirty="0"/>
              <a:t>three </a:t>
            </a:r>
            <a:r>
              <a:rPr lang="en-US" sz="2300" dirty="0" smtClean="0"/>
              <a:t>areas for </a:t>
            </a:r>
            <a:r>
              <a:rPr lang="en-US" sz="2300" dirty="0"/>
              <a:t>improvement </a:t>
            </a:r>
            <a:r>
              <a:rPr lang="en-US" sz="2300" dirty="0" smtClean="0"/>
              <a:t>with regard to the exercise, response plans, decision-making processes, etc.</a:t>
            </a:r>
          </a:p>
          <a:p>
            <a:pPr>
              <a:spcBef>
                <a:spcPts val="600"/>
              </a:spcBef>
              <a:spcAft>
                <a:spcPts val="600"/>
              </a:spcAft>
            </a:pPr>
            <a:r>
              <a:rPr lang="en-US" sz="2300" dirty="0" smtClean="0"/>
              <a:t>Do you have suggestions to improve/enhance future exercises?</a:t>
            </a:r>
            <a:endParaRPr lang="en-US" sz="2300" dirty="0"/>
          </a:p>
          <a:p>
            <a:pPr>
              <a:spcBef>
                <a:spcPts val="600"/>
              </a:spcBef>
              <a:spcAft>
                <a:spcPts val="600"/>
              </a:spcAft>
            </a:pPr>
            <a:r>
              <a:rPr lang="en-US" sz="2300" dirty="0"/>
              <a:t>What next steps have we identified for the group? </a:t>
            </a:r>
          </a:p>
          <a:p>
            <a:pPr>
              <a:spcBef>
                <a:spcPts val="600"/>
              </a:spcBef>
              <a:spcAft>
                <a:spcPts val="600"/>
              </a:spcAft>
            </a:pPr>
            <a:r>
              <a:rPr lang="en-US" sz="2300" dirty="0"/>
              <a:t>List and prioritize your short-term and long-term follow-up </a:t>
            </a:r>
            <a:r>
              <a:rPr lang="en-US" sz="2300" dirty="0" smtClean="0"/>
              <a:t>actions.</a:t>
            </a:r>
            <a:endParaRPr lang="en-US" sz="2300" dirty="0"/>
          </a:p>
          <a:p>
            <a:pPr marL="0" indent="0">
              <a:spcBef>
                <a:spcPts val="600"/>
              </a:spcBef>
              <a:spcAft>
                <a:spcPts val="600"/>
              </a:spcAft>
              <a:buNone/>
            </a:pPr>
            <a:endParaRPr lang="en-US" sz="2300" dirty="0">
              <a:solidFill>
                <a:schemeClr val="tx1"/>
              </a:solidFill>
            </a:endParaRPr>
          </a:p>
        </p:txBody>
      </p:sp>
      <p:sp>
        <p:nvSpPr>
          <p:cNvPr id="2" name="Title 1"/>
          <p:cNvSpPr>
            <a:spLocks noGrp="1"/>
          </p:cNvSpPr>
          <p:nvPr>
            <p:ph type="title"/>
          </p:nvPr>
        </p:nvSpPr>
        <p:spPr/>
        <p:txBody>
          <a:bodyPr>
            <a:normAutofit/>
          </a:bodyPr>
          <a:lstStyle/>
          <a:p>
            <a:r>
              <a:rPr lang="en-US" sz="3200" dirty="0" smtClean="0"/>
              <a:t>Hot Wash Discussion</a:t>
            </a:r>
            <a:endParaRPr lang="en-US" sz="3200" dirty="0"/>
          </a:p>
        </p:txBody>
      </p:sp>
    </p:spTree>
    <p:extLst>
      <p:ext uri="{BB962C8B-B14F-4D97-AF65-F5344CB8AC3E}">
        <p14:creationId xmlns:p14="http://schemas.microsoft.com/office/powerpoint/2010/main" val="22301338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685800" y="2587752"/>
            <a:ext cx="7772400" cy="841248"/>
          </a:xfrm>
        </p:spPr>
        <p:txBody>
          <a:bodyPr>
            <a:noAutofit/>
          </a:bodyPr>
          <a:lstStyle/>
          <a:p>
            <a:pPr algn="ctr"/>
            <a:r>
              <a:rPr lang="en-US" sz="4400" b="1" dirty="0" smtClean="0">
                <a:solidFill>
                  <a:schemeClr val="tx1">
                    <a:lumMod val="65000"/>
                    <a:lumOff val="35000"/>
                  </a:schemeClr>
                </a:solidFill>
                <a:latin typeface="Franklin Gothic Book" panose="020B0503020102020204" pitchFamily="34" charset="0"/>
                <a:cs typeface="Helvetica" pitchFamily="34" charset="0"/>
              </a:rPr>
              <a:t>Closing Comments</a:t>
            </a:r>
            <a:endParaRPr lang="en-US" sz="4400" b="0" dirty="0">
              <a:solidFill>
                <a:schemeClr val="tx1">
                  <a:lumMod val="65000"/>
                  <a:lumOff val="35000"/>
                </a:schemeClr>
              </a:solidFill>
              <a:latin typeface="Franklin Gothic Book" panose="020B0503020102020204" pitchFamily="34" charset="0"/>
              <a:cs typeface="Helvetica" pitchFamily="34" charset="0"/>
            </a:endParaRPr>
          </a:p>
        </p:txBody>
      </p:sp>
    </p:spTree>
    <p:extLst>
      <p:ext uri="{BB962C8B-B14F-4D97-AF65-F5344CB8AC3E}">
        <p14:creationId xmlns:p14="http://schemas.microsoft.com/office/powerpoint/2010/main" val="9561306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85800" y="2286000"/>
            <a:ext cx="7772400" cy="1603248"/>
          </a:xfrm>
          <a:prstGeom prst="rect">
            <a:avLst/>
          </a:prstGeom>
        </p:spPr>
        <p:txBody>
          <a:bodyPr vert="horz" lIns="91440" tIns="45720" rIns="91440" bIns="45720" rtlCol="0" anchor="t">
            <a:noAutofit/>
          </a:bodyPr>
          <a:lstStyle>
            <a:lvl1pPr algn="l" defTabSz="914400" rtl="0" eaLnBrk="1" latinLnBrk="0" hangingPunct="1">
              <a:spcBef>
                <a:spcPct val="0"/>
              </a:spcBef>
              <a:buNone/>
              <a:defRPr sz="4400" b="1" kern="1200">
                <a:solidFill>
                  <a:srgbClr val="00578C"/>
                </a:solidFill>
                <a:latin typeface="Arial" pitchFamily="34" charset="0"/>
                <a:ea typeface="+mj-ea"/>
                <a:cs typeface="Arial" pitchFamily="34" charset="0"/>
              </a:defRPr>
            </a:lvl1pPr>
          </a:lstStyle>
          <a:p>
            <a:pPr algn="ctr"/>
            <a:r>
              <a:rPr lang="en-US" u="sng" dirty="0" smtClean="0">
                <a:solidFill>
                  <a:schemeClr val="tx1">
                    <a:lumMod val="65000"/>
                    <a:lumOff val="35000"/>
                  </a:schemeClr>
                </a:solidFill>
                <a:latin typeface="Franklin Gothic Book" panose="020B0503020102020204" pitchFamily="34" charset="0"/>
                <a:cs typeface="Helvetica" pitchFamily="34" charset="0"/>
              </a:rPr>
              <a:t>Debrief</a:t>
            </a:r>
            <a:r>
              <a:rPr lang="en-US" dirty="0" smtClean="0">
                <a:solidFill>
                  <a:schemeClr val="tx1">
                    <a:lumMod val="65000"/>
                    <a:lumOff val="35000"/>
                  </a:schemeClr>
                </a:solidFill>
                <a:latin typeface="Franklin Gothic Book" panose="020B0503020102020204" pitchFamily="34" charset="0"/>
                <a:cs typeface="Helvetica" pitchFamily="34" charset="0"/>
              </a:rPr>
              <a:t>:</a:t>
            </a:r>
          </a:p>
          <a:p>
            <a:pPr algn="ctr"/>
            <a:r>
              <a:rPr lang="en-US" dirty="0" smtClean="0">
                <a:solidFill>
                  <a:schemeClr val="tx1">
                    <a:lumMod val="65000"/>
                    <a:lumOff val="35000"/>
                  </a:schemeClr>
                </a:solidFill>
                <a:latin typeface="Franklin Gothic Book" panose="020B0503020102020204" pitchFamily="34" charset="0"/>
                <a:cs typeface="Helvetica" pitchFamily="34" charset="0"/>
              </a:rPr>
              <a:t>Evaluators and Facilitators</a:t>
            </a:r>
            <a:endParaRPr lang="en-US" dirty="0">
              <a:solidFill>
                <a:schemeClr val="tx1">
                  <a:lumMod val="65000"/>
                  <a:lumOff val="35000"/>
                </a:schemeClr>
              </a:solidFill>
              <a:latin typeface="Franklin Gothic Book" panose="020B0503020102020204" pitchFamily="34" charset="0"/>
              <a:cs typeface="Helvetica" pitchFamily="34" charset="0"/>
            </a:endParaRPr>
          </a:p>
        </p:txBody>
      </p:sp>
      <p:sp>
        <p:nvSpPr>
          <p:cNvPr id="6" name="Title 5"/>
          <p:cNvSpPr>
            <a:spLocks noGrp="1"/>
          </p:cNvSpPr>
          <p:nvPr>
            <p:ph type="title"/>
          </p:nvPr>
        </p:nvSpPr>
        <p:spPr>
          <a:xfrm>
            <a:off x="457200" y="0"/>
            <a:ext cx="8229600" cy="1143000"/>
          </a:xfrm>
        </p:spPr>
        <p:txBody>
          <a:bodyPr>
            <a:normAutofit fontScale="90000"/>
          </a:bodyPr>
          <a:lstStyle/>
          <a:p>
            <a:r>
              <a:rPr lang="en-US" dirty="0"/>
              <a:t>OPTIONAL: Debrief Discussion</a:t>
            </a:r>
            <a:br>
              <a:rPr lang="en-US" dirty="0"/>
            </a:br>
            <a:endParaRPr lang="en-US" dirty="0"/>
          </a:p>
        </p:txBody>
      </p:sp>
    </p:spTree>
    <p:extLst>
      <p:ext uri="{BB962C8B-B14F-4D97-AF65-F5344CB8AC3E}">
        <p14:creationId xmlns:p14="http://schemas.microsoft.com/office/powerpoint/2010/main" val="15495196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a:xfrm>
            <a:off x="8458200" y="6301618"/>
            <a:ext cx="381000" cy="365125"/>
          </a:xfrm>
        </p:spPr>
        <p:txBody>
          <a:bodyPr/>
          <a:lstStyle/>
          <a:p>
            <a:fld id="{33276A5B-9493-428F-84E3-F2E095B91C7A}" type="slidenum">
              <a:rPr lang="en-US" smtClean="0">
                <a:solidFill>
                  <a:prstClr val="black">
                    <a:tint val="75000"/>
                  </a:prstClr>
                </a:solidFill>
              </a:rPr>
              <a:pPr/>
              <a:t>45</a:t>
            </a:fld>
            <a:endParaRPr lang="en-US" dirty="0">
              <a:solidFill>
                <a:prstClr val="black">
                  <a:tint val="75000"/>
                </a:prstClr>
              </a:solidFill>
            </a:endParaRPr>
          </a:p>
        </p:txBody>
      </p:sp>
      <p:sp>
        <p:nvSpPr>
          <p:cNvPr id="3" name="Content Placeholder 2"/>
          <p:cNvSpPr>
            <a:spLocks noGrp="1"/>
          </p:cNvSpPr>
          <p:nvPr>
            <p:ph idx="1"/>
          </p:nvPr>
        </p:nvSpPr>
        <p:spPr>
          <a:xfrm>
            <a:off x="457200" y="914400"/>
            <a:ext cx="8229600" cy="3657600"/>
          </a:xfrm>
        </p:spPr>
        <p:txBody>
          <a:bodyPr>
            <a:normAutofit/>
          </a:bodyPr>
          <a:lstStyle/>
          <a:p>
            <a:pPr>
              <a:spcBef>
                <a:spcPts val="600"/>
              </a:spcBef>
              <a:spcAft>
                <a:spcPts val="600"/>
              </a:spcAft>
            </a:pPr>
            <a:r>
              <a:rPr lang="en-US" dirty="0"/>
              <a:t>Review exercise objectives and core </a:t>
            </a:r>
            <a:r>
              <a:rPr lang="en-US" dirty="0" smtClean="0"/>
              <a:t>capabilities.</a:t>
            </a:r>
            <a:endParaRPr lang="en-US" dirty="0"/>
          </a:p>
          <a:p>
            <a:pPr>
              <a:spcBef>
                <a:spcPts val="600"/>
              </a:spcBef>
              <a:spcAft>
                <a:spcPts val="600"/>
              </a:spcAft>
            </a:pPr>
            <a:r>
              <a:rPr lang="en-US" dirty="0"/>
              <a:t>Discuss evaluator findings and preliminary assessment based on the Exercise Evaluation Guides (EEGs) included in the </a:t>
            </a:r>
            <a:r>
              <a:rPr lang="en-US" dirty="0" smtClean="0"/>
              <a:t>Facilitator/Evaluator </a:t>
            </a:r>
            <a:r>
              <a:rPr lang="en-US" dirty="0"/>
              <a:t>(F/E) </a:t>
            </a:r>
            <a:r>
              <a:rPr lang="en-US" dirty="0" smtClean="0"/>
              <a:t>Handbook.</a:t>
            </a:r>
            <a:endParaRPr lang="en-US" dirty="0"/>
          </a:p>
          <a:p>
            <a:pPr marL="0" indent="0">
              <a:spcBef>
                <a:spcPts val="600"/>
              </a:spcBef>
              <a:spcAft>
                <a:spcPts val="600"/>
              </a:spcAft>
              <a:buNone/>
            </a:pPr>
            <a:endParaRPr lang="en-US" dirty="0">
              <a:solidFill>
                <a:schemeClr val="tx1"/>
              </a:solidFill>
            </a:endParaRPr>
          </a:p>
        </p:txBody>
      </p:sp>
      <p:sp>
        <p:nvSpPr>
          <p:cNvPr id="2" name="Title 1"/>
          <p:cNvSpPr>
            <a:spLocks noGrp="1"/>
          </p:cNvSpPr>
          <p:nvPr>
            <p:ph type="title"/>
          </p:nvPr>
        </p:nvSpPr>
        <p:spPr/>
        <p:txBody>
          <a:bodyPr>
            <a:normAutofit/>
          </a:bodyPr>
          <a:lstStyle/>
          <a:p>
            <a:r>
              <a:rPr lang="en-US" sz="3200" dirty="0" smtClean="0"/>
              <a:t>OPTIONAL: Debrief Discussion</a:t>
            </a:r>
            <a:endParaRPr lang="en-US" sz="3200" dirty="0"/>
          </a:p>
        </p:txBody>
      </p:sp>
    </p:spTree>
    <p:extLst>
      <p:ext uri="{BB962C8B-B14F-4D97-AF65-F5344CB8AC3E}">
        <p14:creationId xmlns:p14="http://schemas.microsoft.com/office/powerpoint/2010/main" val="5219078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685800" y="2587752"/>
            <a:ext cx="7772400" cy="841248"/>
          </a:xfrm>
        </p:spPr>
        <p:txBody>
          <a:bodyPr>
            <a:noAutofit/>
          </a:bodyPr>
          <a:lstStyle/>
          <a:p>
            <a:pPr algn="ctr"/>
            <a:r>
              <a:rPr lang="en-US" sz="4400" b="1" dirty="0" smtClean="0">
                <a:solidFill>
                  <a:schemeClr val="tx1">
                    <a:lumMod val="65000"/>
                    <a:lumOff val="35000"/>
                  </a:schemeClr>
                </a:solidFill>
                <a:latin typeface="Franklin Gothic Book" panose="020B0503020102020204" pitchFamily="34" charset="0"/>
                <a:cs typeface="Helvetica" pitchFamily="34" charset="0"/>
              </a:rPr>
              <a:t>Backup Slides</a:t>
            </a:r>
            <a:endParaRPr lang="en-US" sz="4400" b="0" dirty="0">
              <a:solidFill>
                <a:schemeClr val="tx1">
                  <a:lumMod val="65000"/>
                  <a:lumOff val="35000"/>
                </a:schemeClr>
              </a:solidFill>
              <a:latin typeface="Franklin Gothic Book" panose="020B0503020102020204" pitchFamily="34" charset="0"/>
              <a:cs typeface="Helvetica" pitchFamily="34" charset="0"/>
            </a:endParaRPr>
          </a:p>
        </p:txBody>
      </p:sp>
      <p:sp>
        <p:nvSpPr>
          <p:cNvPr id="4" name="Title 1"/>
          <p:cNvSpPr txBox="1">
            <a:spLocks/>
          </p:cNvSpPr>
          <p:nvPr/>
        </p:nvSpPr>
        <p:spPr>
          <a:xfrm>
            <a:off x="457200" y="0"/>
            <a:ext cx="8229600" cy="1143000"/>
          </a:xfrm>
          <a:prstGeom prst="rect">
            <a:avLst/>
          </a:prstGeom>
        </p:spPr>
        <p:txBody>
          <a:bodyPr>
            <a:normAutofit/>
          </a:bodyPr>
          <a:lstStyle>
            <a:lvl1pPr algn="ctr" defTabSz="914400" rtl="0" eaLnBrk="1" latinLnBrk="0" hangingPunct="1">
              <a:spcBef>
                <a:spcPct val="0"/>
              </a:spcBef>
              <a:buNone/>
              <a:defRPr sz="3600" kern="1200">
                <a:solidFill>
                  <a:schemeClr val="bg1"/>
                </a:solidFill>
                <a:latin typeface="Georgia" pitchFamily="18" charset="0"/>
                <a:ea typeface="+mj-ea"/>
                <a:cs typeface="Arial" pitchFamily="34" charset="0"/>
              </a:defRPr>
            </a:lvl1pPr>
          </a:lstStyle>
          <a:p>
            <a:r>
              <a:rPr lang="en-US" sz="3200" dirty="0" smtClean="0"/>
              <a:t>OPTIONAL: Backup Slides</a:t>
            </a:r>
            <a:endParaRPr lang="en-US" sz="3200" dirty="0"/>
          </a:p>
        </p:txBody>
      </p:sp>
    </p:spTree>
    <p:extLst>
      <p:ext uri="{BB962C8B-B14F-4D97-AF65-F5344CB8AC3E}">
        <p14:creationId xmlns:p14="http://schemas.microsoft.com/office/powerpoint/2010/main" val="288104078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3276A5B-9493-428F-84E3-F2E095B91C7A}" type="slidenum">
              <a:rPr lang="en-US" smtClean="0">
                <a:solidFill>
                  <a:prstClr val="black">
                    <a:tint val="75000"/>
                  </a:prstClr>
                </a:solidFill>
              </a:rPr>
              <a:pPr/>
              <a:t>47</a:t>
            </a:fld>
            <a:endParaRPr lang="en-US" dirty="0">
              <a:solidFill>
                <a:prstClr val="black">
                  <a:tint val="75000"/>
                </a:prstClr>
              </a:solidFill>
            </a:endParaRPr>
          </a:p>
        </p:txBody>
      </p:sp>
      <p:sp>
        <p:nvSpPr>
          <p:cNvPr id="7" name="Content Placeholder 2"/>
          <p:cNvSpPr>
            <a:spLocks noGrp="1"/>
          </p:cNvSpPr>
          <p:nvPr>
            <p:ph idx="1"/>
          </p:nvPr>
        </p:nvSpPr>
        <p:spPr>
          <a:xfrm>
            <a:off x="304800" y="762000"/>
            <a:ext cx="8412480" cy="3657600"/>
          </a:xfrm>
        </p:spPr>
        <p:txBody>
          <a:bodyPr>
            <a:noAutofit/>
          </a:bodyPr>
          <a:lstStyle/>
          <a:p>
            <a:pPr>
              <a:spcBef>
                <a:spcPts val="600"/>
              </a:spcBef>
            </a:pPr>
            <a:r>
              <a:rPr lang="en-US" dirty="0" smtClean="0"/>
              <a:t>Standardized</a:t>
            </a:r>
            <a:r>
              <a:rPr lang="en-US" dirty="0"/>
              <a:t>, on-scene, all-hazards incident management </a:t>
            </a:r>
            <a:r>
              <a:rPr lang="en-US" dirty="0" smtClean="0"/>
              <a:t>approach.</a:t>
            </a:r>
          </a:p>
          <a:p>
            <a:pPr>
              <a:spcBef>
                <a:spcPts val="600"/>
              </a:spcBef>
            </a:pPr>
            <a:r>
              <a:rPr lang="en-US" dirty="0" smtClean="0"/>
              <a:t>Allows </a:t>
            </a:r>
            <a:r>
              <a:rPr lang="en-US" dirty="0"/>
              <a:t>for the integration of facilities, equipment, personnel, </a:t>
            </a:r>
            <a:r>
              <a:rPr lang="en-US" dirty="0" smtClean="0"/>
              <a:t>procedures, </a:t>
            </a:r>
            <a:r>
              <a:rPr lang="en-US" dirty="0"/>
              <a:t>and communications operating within a common organizational </a:t>
            </a:r>
            <a:r>
              <a:rPr lang="en-US" dirty="0" smtClean="0"/>
              <a:t>structure.</a:t>
            </a:r>
            <a:endParaRPr lang="en-US" dirty="0"/>
          </a:p>
          <a:p>
            <a:pPr>
              <a:spcBef>
                <a:spcPts val="600"/>
              </a:spcBef>
            </a:pPr>
            <a:r>
              <a:rPr lang="en-US" dirty="0"/>
              <a:t>Enables a coordinated response among various jurisdictions and functional agencies, both public and </a:t>
            </a:r>
            <a:r>
              <a:rPr lang="en-US" dirty="0" smtClean="0"/>
              <a:t>private.</a:t>
            </a:r>
            <a:endParaRPr lang="en-US" dirty="0"/>
          </a:p>
          <a:p>
            <a:pPr>
              <a:spcBef>
                <a:spcPts val="600"/>
              </a:spcBef>
            </a:pPr>
            <a:r>
              <a:rPr lang="en-US" dirty="0"/>
              <a:t>Establishes common processes for planning and managing </a:t>
            </a:r>
            <a:r>
              <a:rPr lang="en-US" dirty="0" smtClean="0"/>
              <a:t>resources.</a:t>
            </a:r>
            <a:endParaRPr lang="en-US" dirty="0"/>
          </a:p>
          <a:p>
            <a:pPr marL="0" indent="0">
              <a:spcBef>
                <a:spcPts val="200"/>
              </a:spcBef>
              <a:spcAft>
                <a:spcPts val="200"/>
              </a:spcAft>
              <a:buNone/>
            </a:pPr>
            <a:endParaRPr lang="en-US" sz="2000" dirty="0"/>
          </a:p>
        </p:txBody>
      </p:sp>
      <p:sp>
        <p:nvSpPr>
          <p:cNvPr id="2" name="Title 1"/>
          <p:cNvSpPr>
            <a:spLocks noGrp="1"/>
          </p:cNvSpPr>
          <p:nvPr>
            <p:ph type="title"/>
          </p:nvPr>
        </p:nvSpPr>
        <p:spPr/>
        <p:txBody>
          <a:bodyPr>
            <a:normAutofit/>
          </a:bodyPr>
          <a:lstStyle/>
          <a:p>
            <a:r>
              <a:rPr lang="en-US" sz="3200" dirty="0"/>
              <a:t>Incident Command System </a:t>
            </a:r>
            <a:r>
              <a:rPr lang="en-US" sz="3200" dirty="0" smtClean="0"/>
              <a:t>Overview </a:t>
            </a:r>
            <a:endParaRPr lang="en-US" sz="3200" dirty="0"/>
          </a:p>
        </p:txBody>
      </p:sp>
    </p:spTree>
    <p:extLst>
      <p:ext uri="{BB962C8B-B14F-4D97-AF65-F5344CB8AC3E}">
        <p14:creationId xmlns:p14="http://schemas.microsoft.com/office/powerpoint/2010/main" val="12950624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3276A5B-9493-428F-84E3-F2E095B91C7A}" type="slidenum">
              <a:rPr lang="en-US" smtClean="0">
                <a:solidFill>
                  <a:prstClr val="black">
                    <a:tint val="75000"/>
                  </a:prstClr>
                </a:solidFill>
              </a:rPr>
              <a:pPr/>
              <a:t>48</a:t>
            </a:fld>
            <a:endParaRPr lang="en-US" dirty="0">
              <a:solidFill>
                <a:prstClr val="black">
                  <a:tint val="75000"/>
                </a:prstClr>
              </a:solidFill>
            </a:endParaRPr>
          </a:p>
        </p:txBody>
      </p:sp>
      <p:graphicFrame>
        <p:nvGraphicFramePr>
          <p:cNvPr id="8" name="Content Placeholder 7" descr="ICS Overview" title="Image"/>
          <p:cNvGraphicFramePr>
            <a:graphicFrameLocks noGrp="1"/>
          </p:cNvGraphicFramePr>
          <p:nvPr>
            <p:ph idx="1"/>
            <p:extLst>
              <p:ext uri="{D42A27DB-BD31-4B8C-83A1-F6EECF244321}">
                <p14:modId xmlns:p14="http://schemas.microsoft.com/office/powerpoint/2010/main" val="2314729041"/>
              </p:ext>
            </p:extLst>
          </p:nvPr>
        </p:nvGraphicFramePr>
        <p:xfrm>
          <a:off x="304800" y="762000"/>
          <a:ext cx="8382000"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ormAutofit/>
          </a:bodyPr>
          <a:lstStyle/>
          <a:p>
            <a:r>
              <a:rPr lang="en-US" sz="3200" dirty="0"/>
              <a:t>Incident Command System </a:t>
            </a:r>
            <a:r>
              <a:rPr lang="en-US" sz="3200" dirty="0" smtClean="0"/>
              <a:t>Overview </a:t>
            </a:r>
            <a:endParaRPr lang="en-US" sz="3200" dirty="0"/>
          </a:p>
        </p:txBody>
      </p:sp>
    </p:spTree>
    <p:extLst>
      <p:ext uri="{BB962C8B-B14F-4D97-AF65-F5344CB8AC3E}">
        <p14:creationId xmlns:p14="http://schemas.microsoft.com/office/powerpoint/2010/main" val="298845436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a:xfrm>
            <a:off x="8458200" y="6301618"/>
            <a:ext cx="381000" cy="365125"/>
          </a:xfrm>
        </p:spPr>
        <p:txBody>
          <a:bodyPr/>
          <a:lstStyle/>
          <a:p>
            <a:fld id="{33276A5B-9493-428F-84E3-F2E095B91C7A}" type="slidenum">
              <a:rPr lang="en-US" smtClean="0">
                <a:solidFill>
                  <a:prstClr val="black">
                    <a:tint val="75000"/>
                  </a:prstClr>
                </a:solidFill>
              </a:rPr>
              <a:pPr/>
              <a:t>49</a:t>
            </a:fld>
            <a:endParaRPr lang="en-US" dirty="0">
              <a:solidFill>
                <a:prstClr val="black">
                  <a:tint val="75000"/>
                </a:prstClr>
              </a:solidFill>
            </a:endParaRPr>
          </a:p>
        </p:txBody>
      </p:sp>
      <p:sp>
        <p:nvSpPr>
          <p:cNvPr id="3" name="Content Placeholder 2"/>
          <p:cNvSpPr>
            <a:spLocks noGrp="1"/>
          </p:cNvSpPr>
          <p:nvPr>
            <p:ph idx="1"/>
          </p:nvPr>
        </p:nvSpPr>
        <p:spPr>
          <a:xfrm>
            <a:off x="304800" y="762000"/>
            <a:ext cx="8229600" cy="4648200"/>
          </a:xfrm>
        </p:spPr>
        <p:txBody>
          <a:bodyPr>
            <a:normAutofit/>
          </a:bodyPr>
          <a:lstStyle/>
          <a:p>
            <a:pPr marL="0" indent="0">
              <a:spcBef>
                <a:spcPts val="200"/>
              </a:spcBef>
              <a:spcAft>
                <a:spcPts val="200"/>
              </a:spcAft>
              <a:buNone/>
            </a:pPr>
            <a:r>
              <a:rPr lang="en-US" b="1" dirty="0" smtClean="0"/>
              <a:t>State and Local:</a:t>
            </a:r>
          </a:p>
          <a:p>
            <a:pPr>
              <a:spcBef>
                <a:spcPts val="200"/>
              </a:spcBef>
              <a:spcAft>
                <a:spcPts val="200"/>
              </a:spcAft>
            </a:pPr>
            <a:r>
              <a:rPr lang="en-US" dirty="0" smtClean="0">
                <a:solidFill>
                  <a:srgbClr val="C00000"/>
                </a:solidFill>
              </a:rPr>
              <a:t>[insert</a:t>
            </a:r>
            <a:r>
              <a:rPr lang="en-US" dirty="0">
                <a:solidFill>
                  <a:srgbClr val="C00000"/>
                </a:solidFill>
              </a:rPr>
              <a:t>]</a:t>
            </a:r>
          </a:p>
          <a:p>
            <a:pPr>
              <a:spcBef>
                <a:spcPts val="200"/>
              </a:spcBef>
              <a:spcAft>
                <a:spcPts val="200"/>
              </a:spcAft>
            </a:pPr>
            <a:r>
              <a:rPr lang="en-US" dirty="0">
                <a:solidFill>
                  <a:srgbClr val="C00000"/>
                </a:solidFill>
              </a:rPr>
              <a:t>[</a:t>
            </a:r>
            <a:r>
              <a:rPr lang="en-US" dirty="0" smtClean="0">
                <a:solidFill>
                  <a:srgbClr val="C00000"/>
                </a:solidFill>
              </a:rPr>
              <a:t>insert</a:t>
            </a:r>
            <a:r>
              <a:rPr lang="en-US" dirty="0">
                <a:solidFill>
                  <a:srgbClr val="C00000"/>
                </a:solidFill>
              </a:rPr>
              <a:t>]</a:t>
            </a:r>
          </a:p>
          <a:p>
            <a:pPr>
              <a:spcBef>
                <a:spcPts val="200"/>
              </a:spcBef>
              <a:spcAft>
                <a:spcPts val="200"/>
              </a:spcAft>
            </a:pPr>
            <a:r>
              <a:rPr lang="en-US" dirty="0">
                <a:solidFill>
                  <a:srgbClr val="C00000"/>
                </a:solidFill>
              </a:rPr>
              <a:t>[</a:t>
            </a:r>
            <a:r>
              <a:rPr lang="en-US" dirty="0" smtClean="0">
                <a:solidFill>
                  <a:srgbClr val="C00000"/>
                </a:solidFill>
              </a:rPr>
              <a:t>insert</a:t>
            </a:r>
            <a:r>
              <a:rPr lang="en-US" dirty="0">
                <a:solidFill>
                  <a:srgbClr val="C00000"/>
                </a:solidFill>
              </a:rPr>
              <a:t>]</a:t>
            </a:r>
          </a:p>
          <a:p>
            <a:pPr marL="0" indent="0">
              <a:spcBef>
                <a:spcPts val="200"/>
              </a:spcBef>
              <a:spcAft>
                <a:spcPts val="200"/>
              </a:spcAft>
              <a:buNone/>
            </a:pPr>
            <a:r>
              <a:rPr lang="en-US" b="1" dirty="0" smtClean="0"/>
              <a:t>Private Sector Whole Community Partners:</a:t>
            </a:r>
            <a:endParaRPr lang="en-US" b="1" dirty="0"/>
          </a:p>
          <a:p>
            <a:pPr>
              <a:spcBef>
                <a:spcPts val="200"/>
              </a:spcBef>
              <a:spcAft>
                <a:spcPts val="200"/>
              </a:spcAft>
            </a:pPr>
            <a:r>
              <a:rPr lang="en-US" dirty="0">
                <a:solidFill>
                  <a:srgbClr val="C00000"/>
                </a:solidFill>
              </a:rPr>
              <a:t>[insert]</a:t>
            </a:r>
          </a:p>
          <a:p>
            <a:pPr>
              <a:spcBef>
                <a:spcPts val="200"/>
              </a:spcBef>
              <a:spcAft>
                <a:spcPts val="200"/>
              </a:spcAft>
            </a:pPr>
            <a:r>
              <a:rPr lang="en-US" dirty="0">
                <a:solidFill>
                  <a:srgbClr val="C00000"/>
                </a:solidFill>
              </a:rPr>
              <a:t>[insert]</a:t>
            </a:r>
          </a:p>
          <a:p>
            <a:pPr>
              <a:spcBef>
                <a:spcPts val="200"/>
              </a:spcBef>
              <a:spcAft>
                <a:spcPts val="200"/>
              </a:spcAft>
            </a:pPr>
            <a:r>
              <a:rPr lang="en-US" dirty="0">
                <a:solidFill>
                  <a:srgbClr val="C00000"/>
                </a:solidFill>
              </a:rPr>
              <a:t>[insert]</a:t>
            </a:r>
          </a:p>
          <a:p>
            <a:pPr marL="0" indent="0">
              <a:spcBef>
                <a:spcPts val="200"/>
              </a:spcBef>
              <a:spcAft>
                <a:spcPts val="200"/>
              </a:spcAft>
              <a:buNone/>
            </a:pPr>
            <a:r>
              <a:rPr lang="en-US" b="1" dirty="0" smtClean="0"/>
              <a:t>Federal:</a:t>
            </a:r>
          </a:p>
          <a:p>
            <a:pPr>
              <a:spcBef>
                <a:spcPts val="200"/>
              </a:spcBef>
              <a:spcAft>
                <a:spcPts val="200"/>
              </a:spcAft>
            </a:pPr>
            <a:r>
              <a:rPr lang="en-US" dirty="0" smtClean="0"/>
              <a:t>Education/Outreach (</a:t>
            </a:r>
            <a:r>
              <a:rPr lang="en-US" dirty="0" smtClean="0">
                <a:hlinkClick r:id="rId3"/>
              </a:rPr>
              <a:t>www.ready.gov</a:t>
            </a:r>
            <a:r>
              <a:rPr lang="en-US" dirty="0" smtClean="0"/>
              <a:t>)</a:t>
            </a:r>
          </a:p>
          <a:p>
            <a:pPr>
              <a:spcBef>
                <a:spcPts val="200"/>
              </a:spcBef>
              <a:spcAft>
                <a:spcPts val="200"/>
              </a:spcAft>
            </a:pPr>
            <a:r>
              <a:rPr lang="en-US" dirty="0" smtClean="0"/>
              <a:t>Exercises</a:t>
            </a:r>
            <a:r>
              <a:rPr lang="en-US" dirty="0"/>
              <a:t> </a:t>
            </a:r>
            <a:r>
              <a:rPr lang="en-US" dirty="0" smtClean="0"/>
              <a:t>(</a:t>
            </a:r>
            <a:r>
              <a:rPr lang="en-US" dirty="0" smtClean="0">
                <a:hlinkClick r:id="rId4"/>
              </a:rPr>
              <a:t>www.fema.gov/exercise</a:t>
            </a:r>
            <a:r>
              <a:rPr lang="en-US" dirty="0" smtClean="0"/>
              <a:t>)</a:t>
            </a:r>
          </a:p>
          <a:p>
            <a:pPr>
              <a:spcBef>
                <a:spcPts val="200"/>
              </a:spcBef>
              <a:spcAft>
                <a:spcPts val="200"/>
              </a:spcAft>
            </a:pPr>
            <a:r>
              <a:rPr lang="en-US" dirty="0" smtClean="0"/>
              <a:t>Training</a:t>
            </a:r>
            <a:r>
              <a:rPr lang="en-US" dirty="0"/>
              <a:t> </a:t>
            </a:r>
            <a:r>
              <a:rPr lang="en-US" dirty="0" smtClean="0"/>
              <a:t>(</a:t>
            </a:r>
            <a:r>
              <a:rPr lang="en-US" dirty="0" smtClean="0">
                <a:hlinkClick r:id="rId5"/>
              </a:rPr>
              <a:t>www.fema.gov/training-1</a:t>
            </a:r>
            <a:r>
              <a:rPr lang="en-US" dirty="0" smtClean="0"/>
              <a:t>)</a:t>
            </a:r>
          </a:p>
          <a:p>
            <a:pPr marL="0" indent="0">
              <a:spcBef>
                <a:spcPts val="200"/>
              </a:spcBef>
              <a:spcAft>
                <a:spcPts val="200"/>
              </a:spcAft>
              <a:buNone/>
            </a:pPr>
            <a:endParaRPr lang="en-US" dirty="0">
              <a:solidFill>
                <a:schemeClr val="tx1"/>
              </a:solidFill>
            </a:endParaRPr>
          </a:p>
        </p:txBody>
      </p:sp>
      <p:sp>
        <p:nvSpPr>
          <p:cNvPr id="2" name="Title 1"/>
          <p:cNvSpPr>
            <a:spLocks noGrp="1"/>
          </p:cNvSpPr>
          <p:nvPr>
            <p:ph type="title"/>
          </p:nvPr>
        </p:nvSpPr>
        <p:spPr/>
        <p:txBody>
          <a:bodyPr>
            <a:normAutofit/>
          </a:bodyPr>
          <a:lstStyle/>
          <a:p>
            <a:r>
              <a:rPr lang="en-US" sz="3200" dirty="0" smtClean="0"/>
              <a:t>Recommended Planning Resources</a:t>
            </a:r>
            <a:endParaRPr lang="en-US" sz="3200" dirty="0"/>
          </a:p>
        </p:txBody>
      </p:sp>
    </p:spTree>
    <p:extLst>
      <p:ext uri="{BB962C8B-B14F-4D97-AF65-F5344CB8AC3E}">
        <p14:creationId xmlns:p14="http://schemas.microsoft.com/office/powerpoint/2010/main" val="27330351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3276A5B-9493-428F-84E3-F2E095B91C7A}" type="slidenum">
              <a:rPr lang="en-US" smtClean="0">
                <a:solidFill>
                  <a:prstClr val="black">
                    <a:tint val="75000"/>
                  </a:prstClr>
                </a:solidFill>
              </a:rPr>
              <a:pPr/>
              <a:t>5</a:t>
            </a:fld>
            <a:endParaRPr lang="en-US" dirty="0">
              <a:solidFill>
                <a:prstClr val="black">
                  <a:tint val="75000"/>
                </a:prstClr>
              </a:solidFill>
            </a:endParaRPr>
          </a:p>
        </p:txBody>
      </p:sp>
      <p:sp>
        <p:nvSpPr>
          <p:cNvPr id="4" name="Content Placeholder 2"/>
          <p:cNvSpPr>
            <a:spLocks noGrp="1"/>
          </p:cNvSpPr>
          <p:nvPr>
            <p:ph idx="1"/>
          </p:nvPr>
        </p:nvSpPr>
        <p:spPr>
          <a:xfrm>
            <a:off x="457200" y="1143000"/>
            <a:ext cx="8229600" cy="3657600"/>
          </a:xfrm>
        </p:spPr>
        <p:txBody>
          <a:bodyPr>
            <a:normAutofit/>
          </a:bodyPr>
          <a:lstStyle/>
          <a:p>
            <a:pPr>
              <a:spcBef>
                <a:spcPts val="600"/>
              </a:spcBef>
            </a:pPr>
            <a:r>
              <a:rPr lang="en-US" sz="2300" dirty="0"/>
              <a:t>Test plans to prepare for, respond to and recover from a </a:t>
            </a:r>
            <a:r>
              <a:rPr lang="en-US" sz="2300" dirty="0" smtClean="0"/>
              <a:t>tornado in </a:t>
            </a:r>
            <a:r>
              <a:rPr lang="en-US" sz="2300" dirty="0"/>
              <a:t>our community.</a:t>
            </a:r>
          </a:p>
          <a:p>
            <a:pPr>
              <a:spcBef>
                <a:spcPts val="600"/>
              </a:spcBef>
            </a:pPr>
            <a:r>
              <a:rPr lang="en-US" sz="2300" dirty="0"/>
              <a:t>Ensure effective coordination of plans and actions with </a:t>
            </a:r>
            <a:r>
              <a:rPr lang="en-US" sz="2300" dirty="0" smtClean="0"/>
              <a:t>the whole community.</a:t>
            </a:r>
          </a:p>
          <a:p>
            <a:pPr>
              <a:spcBef>
                <a:spcPts val="600"/>
              </a:spcBef>
            </a:pPr>
            <a:r>
              <a:rPr lang="en-US" sz="2300" dirty="0" smtClean="0"/>
              <a:t>Strengthen relationships with our response partners. </a:t>
            </a:r>
          </a:p>
          <a:p>
            <a:pPr>
              <a:spcBef>
                <a:spcPts val="600"/>
              </a:spcBef>
            </a:pPr>
            <a:r>
              <a:rPr lang="en-US" sz="2300" dirty="0" smtClean="0"/>
              <a:t>Identify </a:t>
            </a:r>
            <a:r>
              <a:rPr lang="en-US" sz="2300" dirty="0"/>
              <a:t>areas for improvement and a develop corrective action </a:t>
            </a:r>
            <a:r>
              <a:rPr lang="en-US" sz="2300" dirty="0" smtClean="0"/>
              <a:t>plan.</a:t>
            </a:r>
          </a:p>
          <a:p>
            <a:pPr>
              <a:buNone/>
            </a:pPr>
            <a:endParaRPr lang="en-US" dirty="0"/>
          </a:p>
        </p:txBody>
      </p:sp>
      <p:sp>
        <p:nvSpPr>
          <p:cNvPr id="2" name="Title 1"/>
          <p:cNvSpPr>
            <a:spLocks noGrp="1"/>
          </p:cNvSpPr>
          <p:nvPr>
            <p:ph type="title"/>
          </p:nvPr>
        </p:nvSpPr>
        <p:spPr>
          <a:xfrm>
            <a:off x="457200" y="0"/>
            <a:ext cx="8229600" cy="609600"/>
          </a:xfrm>
        </p:spPr>
        <p:txBody>
          <a:bodyPr>
            <a:normAutofit/>
          </a:bodyPr>
          <a:lstStyle/>
          <a:p>
            <a:r>
              <a:rPr lang="en-US" sz="3000" dirty="0"/>
              <a:t>Exercise Goals</a:t>
            </a:r>
          </a:p>
        </p:txBody>
      </p:sp>
    </p:spTree>
    <p:extLst>
      <p:ext uri="{BB962C8B-B14F-4D97-AF65-F5344CB8AC3E}">
        <p14:creationId xmlns:p14="http://schemas.microsoft.com/office/powerpoint/2010/main" val="5970041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33276A5B-9493-428F-84E3-F2E095B91C7A}" type="slidenum">
              <a:rPr lang="en-US" smtClean="0"/>
              <a:pPr/>
              <a:t>6</a:t>
            </a:fld>
            <a:endParaRPr lang="en-US" dirty="0"/>
          </a:p>
        </p:txBody>
      </p:sp>
      <p:sp>
        <p:nvSpPr>
          <p:cNvPr id="5" name="Content Placeholder 2"/>
          <p:cNvSpPr>
            <a:spLocks noGrp="1"/>
          </p:cNvSpPr>
          <p:nvPr>
            <p:ph idx="1"/>
          </p:nvPr>
        </p:nvSpPr>
        <p:spPr>
          <a:xfrm>
            <a:off x="457200" y="1143000"/>
            <a:ext cx="8229600" cy="4343400"/>
          </a:xfrm>
        </p:spPr>
        <p:txBody>
          <a:bodyPr/>
          <a:lstStyle/>
          <a:p>
            <a:pPr>
              <a:spcBef>
                <a:spcPts val="600"/>
              </a:spcBef>
            </a:pPr>
            <a:r>
              <a:rPr lang="en-US" sz="2000" dirty="0" smtClean="0"/>
              <a:t>Assess </a:t>
            </a:r>
            <a:r>
              <a:rPr lang="en-US" sz="2000" dirty="0"/>
              <a:t>the awareness of public and private sector stakeholders regarding the hazard faced by the entire community and the existing public sector agency plans to prepare for, mitigate, </a:t>
            </a:r>
            <a:r>
              <a:rPr lang="en-US" sz="2000" dirty="0" smtClean="0"/>
              <a:t>respond to, and </a:t>
            </a:r>
            <a:r>
              <a:rPr lang="en-US" sz="2000" dirty="0"/>
              <a:t>recover from the resulting consequences. </a:t>
            </a:r>
            <a:r>
              <a:rPr lang="en-US" sz="2000" b="1" dirty="0"/>
              <a:t>[</a:t>
            </a:r>
            <a:r>
              <a:rPr lang="en-US" sz="2000" b="1" u="sng" dirty="0"/>
              <a:t>Community Resilience</a:t>
            </a:r>
            <a:r>
              <a:rPr lang="en-US" sz="2000" b="1" dirty="0"/>
              <a:t>]</a:t>
            </a:r>
          </a:p>
          <a:p>
            <a:pPr>
              <a:spcBef>
                <a:spcPts val="600"/>
              </a:spcBef>
            </a:pPr>
            <a:r>
              <a:rPr lang="en-US" sz="2000" dirty="0"/>
              <a:t>Assess the ability to effectively delivery relevant and appropriate information to </a:t>
            </a:r>
            <a:r>
              <a:rPr lang="en-US" sz="2000" dirty="0" smtClean="0"/>
              <a:t>the whole </a:t>
            </a:r>
            <a:r>
              <a:rPr lang="en-US" sz="2000" dirty="0"/>
              <a:t>community </a:t>
            </a:r>
            <a:r>
              <a:rPr lang="en-US" sz="2000" dirty="0" smtClean="0"/>
              <a:t>regarding </a:t>
            </a:r>
            <a:r>
              <a:rPr lang="en-US" sz="2000" dirty="0"/>
              <a:t>the hazard, the status of actions taken by the </a:t>
            </a:r>
            <a:r>
              <a:rPr lang="en-US" sz="2000" dirty="0" smtClean="0"/>
              <a:t>government, </a:t>
            </a:r>
            <a:r>
              <a:rPr lang="en-US" sz="2000" dirty="0"/>
              <a:t>and the assistance being made available, as appropriate. </a:t>
            </a:r>
            <a:r>
              <a:rPr lang="en-US" sz="2000" b="1" dirty="0"/>
              <a:t>[</a:t>
            </a:r>
            <a:r>
              <a:rPr lang="en-US" sz="2000" b="1" u="sng" dirty="0"/>
              <a:t>Public Information and Warning</a:t>
            </a:r>
            <a:r>
              <a:rPr lang="en-US" sz="2000" b="1" dirty="0"/>
              <a:t>]</a:t>
            </a:r>
          </a:p>
          <a:p>
            <a:pPr lvl="0">
              <a:spcBef>
                <a:spcPts val="600"/>
              </a:spcBef>
            </a:pPr>
            <a:r>
              <a:rPr lang="en-US" sz="2000" dirty="0"/>
              <a:t>Assess the ability to effectively establish and maintain a unified and coordinated operational structure that integrates critical </a:t>
            </a:r>
            <a:r>
              <a:rPr lang="en-US" sz="2000" dirty="0" smtClean="0"/>
              <a:t>community </a:t>
            </a:r>
            <a:r>
              <a:rPr lang="en-US" sz="2000" dirty="0"/>
              <a:t>partners in planning and implementation of response and recovery actions. </a:t>
            </a:r>
            <a:r>
              <a:rPr lang="en-US" sz="2000" b="1" dirty="0"/>
              <a:t>[</a:t>
            </a:r>
            <a:r>
              <a:rPr lang="en-US" sz="2000" b="1" u="sng" dirty="0"/>
              <a:t>Operational Coordination</a:t>
            </a:r>
            <a:r>
              <a:rPr lang="en-US" sz="2000" b="1" dirty="0"/>
              <a:t>]</a:t>
            </a:r>
          </a:p>
          <a:p>
            <a:pPr marL="0" indent="0">
              <a:buNone/>
            </a:pPr>
            <a:endParaRPr lang="en-US" sz="2200" dirty="0" smtClean="0"/>
          </a:p>
          <a:p>
            <a:pPr>
              <a:buNone/>
            </a:pPr>
            <a:endParaRPr lang="en-US" sz="2200" dirty="0" smtClean="0"/>
          </a:p>
          <a:p>
            <a:pPr>
              <a:buNone/>
            </a:pPr>
            <a:endParaRPr lang="en-US" sz="2200" dirty="0"/>
          </a:p>
        </p:txBody>
      </p:sp>
      <p:sp>
        <p:nvSpPr>
          <p:cNvPr id="7" name="Title 1"/>
          <p:cNvSpPr>
            <a:spLocks noGrp="1"/>
          </p:cNvSpPr>
          <p:nvPr>
            <p:ph type="title"/>
          </p:nvPr>
        </p:nvSpPr>
        <p:spPr>
          <a:xfrm>
            <a:off x="-76200" y="0"/>
            <a:ext cx="9372600" cy="762000"/>
          </a:xfrm>
        </p:spPr>
        <p:txBody>
          <a:bodyPr>
            <a:noAutofit/>
          </a:bodyPr>
          <a:lstStyle/>
          <a:p>
            <a:pPr algn="ctr"/>
            <a:r>
              <a:rPr lang="en-US" sz="3000" dirty="0" smtClean="0">
                <a:solidFill>
                  <a:schemeClr val="bg1"/>
                </a:solidFill>
              </a:rPr>
              <a:t>Objectives and Core Capabilities</a:t>
            </a:r>
            <a:endParaRPr lang="en-US" sz="3000" dirty="0">
              <a:solidFill>
                <a:schemeClr val="bg1"/>
              </a:solidFill>
            </a:endParaRPr>
          </a:p>
        </p:txBody>
      </p:sp>
    </p:spTree>
    <p:extLst>
      <p:ext uri="{BB962C8B-B14F-4D97-AF65-F5344CB8AC3E}">
        <p14:creationId xmlns:p14="http://schemas.microsoft.com/office/powerpoint/2010/main" val="1063394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33276A5B-9493-428F-84E3-F2E095B91C7A}" type="slidenum">
              <a:rPr lang="en-US" smtClean="0"/>
              <a:pPr/>
              <a:t>7</a:t>
            </a:fld>
            <a:endParaRPr lang="en-US" dirty="0"/>
          </a:p>
        </p:txBody>
      </p:sp>
      <p:sp>
        <p:nvSpPr>
          <p:cNvPr id="5" name="Content Placeholder 2"/>
          <p:cNvSpPr>
            <a:spLocks noGrp="1"/>
          </p:cNvSpPr>
          <p:nvPr>
            <p:ph idx="1"/>
          </p:nvPr>
        </p:nvSpPr>
        <p:spPr>
          <a:xfrm>
            <a:off x="457200" y="1143000"/>
            <a:ext cx="8229600" cy="4343400"/>
          </a:xfrm>
        </p:spPr>
        <p:txBody>
          <a:bodyPr/>
          <a:lstStyle/>
          <a:p>
            <a:pPr>
              <a:spcBef>
                <a:spcPts val="600"/>
              </a:spcBef>
            </a:pPr>
            <a:r>
              <a:rPr lang="en-US" sz="2000" dirty="0"/>
              <a:t>Assess the ability to effectively integrate </a:t>
            </a:r>
            <a:r>
              <a:rPr lang="en-US" sz="2000" dirty="0" smtClean="0"/>
              <a:t>community </a:t>
            </a:r>
            <a:r>
              <a:rPr lang="en-US" sz="2000" dirty="0"/>
              <a:t>services and resources into emergency response and recovery efforts which provide essential public and private services and resources to the affected population. </a:t>
            </a:r>
            <a:r>
              <a:rPr lang="en-US" sz="2000" b="1" dirty="0"/>
              <a:t>[</a:t>
            </a:r>
            <a:r>
              <a:rPr lang="en-US" sz="2000" b="1" u="sng" dirty="0"/>
              <a:t>Public and Private Services and Resources</a:t>
            </a:r>
            <a:r>
              <a:rPr lang="en-US" sz="2000" b="1" dirty="0"/>
              <a:t>]</a:t>
            </a:r>
          </a:p>
          <a:p>
            <a:pPr lvl="0">
              <a:spcBef>
                <a:spcPts val="600"/>
              </a:spcBef>
            </a:pPr>
            <a:r>
              <a:rPr lang="en-US" sz="2000" dirty="0"/>
              <a:t>Assess the ability effectively engage </a:t>
            </a:r>
            <a:r>
              <a:rPr lang="en-US" sz="2000" dirty="0" smtClean="0"/>
              <a:t>the whole community </a:t>
            </a:r>
            <a:r>
              <a:rPr lang="en-US" sz="2000" dirty="0"/>
              <a:t>in meeting their needs and effectively provide all decision makers with timely and actionable information regarding the nature and extent of the hazard, assessment of direct consequences affecting basic human needs, potential cascading effects, the status of response </a:t>
            </a:r>
            <a:r>
              <a:rPr lang="en-US" sz="2000" dirty="0" smtClean="0"/>
              <a:t>activities, </a:t>
            </a:r>
            <a:r>
              <a:rPr lang="en-US" sz="2000" dirty="0"/>
              <a:t>and the transition to recovery. </a:t>
            </a:r>
            <a:r>
              <a:rPr lang="en-US" sz="2000" b="1" dirty="0"/>
              <a:t>[</a:t>
            </a:r>
            <a:r>
              <a:rPr lang="en-US" sz="2000" b="1" u="sng" dirty="0"/>
              <a:t>Situational Assessment</a:t>
            </a:r>
            <a:r>
              <a:rPr lang="en-US" sz="2000" b="1" dirty="0"/>
              <a:t>]</a:t>
            </a:r>
          </a:p>
          <a:p>
            <a:pPr marL="0" indent="0">
              <a:buNone/>
            </a:pPr>
            <a:endParaRPr lang="en-US" sz="2200" dirty="0" smtClean="0"/>
          </a:p>
          <a:p>
            <a:pPr>
              <a:buNone/>
            </a:pPr>
            <a:endParaRPr lang="en-US" sz="2200" dirty="0" smtClean="0"/>
          </a:p>
          <a:p>
            <a:pPr>
              <a:buNone/>
            </a:pPr>
            <a:endParaRPr lang="en-US" sz="2200" dirty="0"/>
          </a:p>
        </p:txBody>
      </p:sp>
      <p:sp>
        <p:nvSpPr>
          <p:cNvPr id="7" name="Title 1"/>
          <p:cNvSpPr>
            <a:spLocks noGrp="1"/>
          </p:cNvSpPr>
          <p:nvPr>
            <p:ph type="title"/>
          </p:nvPr>
        </p:nvSpPr>
        <p:spPr>
          <a:xfrm>
            <a:off x="-76200" y="0"/>
            <a:ext cx="9372600" cy="762000"/>
          </a:xfrm>
        </p:spPr>
        <p:txBody>
          <a:bodyPr>
            <a:noAutofit/>
          </a:bodyPr>
          <a:lstStyle/>
          <a:p>
            <a:pPr algn="ctr"/>
            <a:r>
              <a:rPr lang="en-US" sz="3000" dirty="0" smtClean="0">
                <a:solidFill>
                  <a:schemeClr val="bg1"/>
                </a:solidFill>
              </a:rPr>
              <a:t>Objectives and Core Capabilities (cont.)</a:t>
            </a:r>
            <a:endParaRPr lang="en-US" sz="3000" dirty="0">
              <a:solidFill>
                <a:schemeClr val="bg1"/>
              </a:solidFill>
            </a:endParaRPr>
          </a:p>
        </p:txBody>
      </p:sp>
    </p:spTree>
    <p:extLst>
      <p:ext uri="{BB962C8B-B14F-4D97-AF65-F5344CB8AC3E}">
        <p14:creationId xmlns:p14="http://schemas.microsoft.com/office/powerpoint/2010/main" val="3113126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33276A5B-9493-428F-84E3-F2E095B91C7A}" type="slidenum">
              <a:rPr lang="en-US" smtClean="0"/>
              <a:pPr/>
              <a:t>8</a:t>
            </a:fld>
            <a:endParaRPr lang="en-US" dirty="0"/>
          </a:p>
        </p:txBody>
      </p:sp>
      <p:sp>
        <p:nvSpPr>
          <p:cNvPr id="5" name="Content Placeholder 2"/>
          <p:cNvSpPr>
            <a:spLocks noGrp="1"/>
          </p:cNvSpPr>
          <p:nvPr>
            <p:ph idx="1"/>
          </p:nvPr>
        </p:nvSpPr>
        <p:spPr>
          <a:xfrm>
            <a:off x="457200" y="1143000"/>
            <a:ext cx="8229600" cy="4343400"/>
          </a:xfrm>
        </p:spPr>
        <p:txBody>
          <a:bodyPr/>
          <a:lstStyle/>
          <a:p>
            <a:pPr>
              <a:spcBef>
                <a:spcPts val="600"/>
              </a:spcBef>
            </a:pPr>
            <a:r>
              <a:rPr lang="en-US" sz="2000" dirty="0"/>
              <a:t>Assess the ability to: effectively provide fatality management services, including body recovery and victim identification; work with state and local authorities to provide temporary mortuary solutions; share information with mass care services for the purpose of reunifying family members and caregivers with missing </a:t>
            </a:r>
            <a:r>
              <a:rPr lang="en-US" sz="2000" dirty="0" smtClean="0"/>
              <a:t>persons/remains</a:t>
            </a:r>
            <a:r>
              <a:rPr lang="en-US" sz="2000" dirty="0"/>
              <a:t>; and provide counseling to the bereaved. </a:t>
            </a:r>
            <a:r>
              <a:rPr lang="en-US" sz="2000" b="1" dirty="0"/>
              <a:t>[</a:t>
            </a:r>
            <a:r>
              <a:rPr lang="en-US" sz="2000" b="1" dirty="0">
                <a:solidFill>
                  <a:srgbClr val="FF0000"/>
                </a:solidFill>
              </a:rPr>
              <a:t>OPTIONAL</a:t>
            </a:r>
            <a:r>
              <a:rPr lang="en-US" sz="2000" b="1" dirty="0"/>
              <a:t> –</a:t>
            </a:r>
            <a:r>
              <a:rPr lang="en-US" sz="2000" b="1" u="sng" dirty="0"/>
              <a:t> Fatality Management Services (Response)</a:t>
            </a:r>
            <a:r>
              <a:rPr lang="en-US" sz="2000" b="1" dirty="0"/>
              <a:t>]</a:t>
            </a:r>
          </a:p>
          <a:p>
            <a:pPr>
              <a:spcBef>
                <a:spcPts val="600"/>
              </a:spcBef>
            </a:pPr>
            <a:r>
              <a:rPr lang="en-US" sz="2000" dirty="0"/>
              <a:t>Assess the ability to effectively provide affected populations (particularly those who have the greatest need and/or are most at-risk) with life-sustaining services, assistance to transition to non-congregate care and interim </a:t>
            </a:r>
            <a:r>
              <a:rPr lang="en-US" sz="2000" dirty="0" smtClean="0"/>
              <a:t>housing, </a:t>
            </a:r>
            <a:r>
              <a:rPr lang="en-US" sz="2000" dirty="0"/>
              <a:t>and support for reunifying families. </a:t>
            </a:r>
            <a:r>
              <a:rPr lang="en-US" sz="2000" b="1" dirty="0"/>
              <a:t>[</a:t>
            </a:r>
            <a:r>
              <a:rPr lang="en-US" sz="2000" b="1" dirty="0">
                <a:solidFill>
                  <a:srgbClr val="FF0000"/>
                </a:solidFill>
              </a:rPr>
              <a:t>OPTIONAL</a:t>
            </a:r>
            <a:r>
              <a:rPr lang="en-US" sz="2000" b="1" dirty="0"/>
              <a:t> – </a:t>
            </a:r>
            <a:r>
              <a:rPr lang="en-US" sz="2000" b="1" u="sng" dirty="0"/>
              <a:t>Mass Care Services (Response)</a:t>
            </a:r>
            <a:r>
              <a:rPr lang="en-US" sz="2000" b="1" dirty="0"/>
              <a:t>]</a:t>
            </a:r>
          </a:p>
          <a:p>
            <a:pPr marL="0" indent="0">
              <a:buNone/>
            </a:pPr>
            <a:endParaRPr lang="en-US" sz="2200" dirty="0" smtClean="0"/>
          </a:p>
          <a:p>
            <a:pPr>
              <a:buNone/>
            </a:pPr>
            <a:endParaRPr lang="en-US" sz="2200" dirty="0" smtClean="0"/>
          </a:p>
          <a:p>
            <a:pPr>
              <a:buNone/>
            </a:pPr>
            <a:endParaRPr lang="en-US" sz="2200" dirty="0"/>
          </a:p>
        </p:txBody>
      </p:sp>
      <p:sp>
        <p:nvSpPr>
          <p:cNvPr id="7" name="Title 1"/>
          <p:cNvSpPr>
            <a:spLocks noGrp="1"/>
          </p:cNvSpPr>
          <p:nvPr>
            <p:ph type="title"/>
          </p:nvPr>
        </p:nvSpPr>
        <p:spPr>
          <a:xfrm>
            <a:off x="-76200" y="0"/>
            <a:ext cx="9372600" cy="762000"/>
          </a:xfrm>
        </p:spPr>
        <p:txBody>
          <a:bodyPr>
            <a:noAutofit/>
          </a:bodyPr>
          <a:lstStyle/>
          <a:p>
            <a:pPr algn="ctr"/>
            <a:r>
              <a:rPr lang="en-US" sz="3000" dirty="0" smtClean="0">
                <a:solidFill>
                  <a:schemeClr val="bg1"/>
                </a:solidFill>
              </a:rPr>
              <a:t>Objectives and Core Capabilities (cont.)</a:t>
            </a:r>
            <a:endParaRPr lang="en-US" sz="3000" dirty="0">
              <a:solidFill>
                <a:schemeClr val="bg1"/>
              </a:solidFill>
            </a:endParaRPr>
          </a:p>
        </p:txBody>
      </p:sp>
    </p:spTree>
    <p:extLst>
      <p:ext uri="{BB962C8B-B14F-4D97-AF65-F5344CB8AC3E}">
        <p14:creationId xmlns:p14="http://schemas.microsoft.com/office/powerpoint/2010/main" val="38594390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33276A5B-9493-428F-84E3-F2E095B91C7A}" type="slidenum">
              <a:rPr lang="en-US" smtClean="0"/>
              <a:pPr/>
              <a:t>9</a:t>
            </a:fld>
            <a:endParaRPr lang="en-US" dirty="0"/>
          </a:p>
        </p:txBody>
      </p:sp>
      <p:sp>
        <p:nvSpPr>
          <p:cNvPr id="5" name="Content Placeholder 2"/>
          <p:cNvSpPr>
            <a:spLocks noGrp="1"/>
          </p:cNvSpPr>
          <p:nvPr>
            <p:ph idx="1"/>
          </p:nvPr>
        </p:nvSpPr>
        <p:spPr>
          <a:xfrm>
            <a:off x="457200" y="1143000"/>
            <a:ext cx="8229600" cy="4343400"/>
          </a:xfrm>
        </p:spPr>
        <p:txBody>
          <a:bodyPr/>
          <a:lstStyle/>
          <a:p>
            <a:pPr>
              <a:spcBef>
                <a:spcPts val="600"/>
              </a:spcBef>
            </a:pPr>
            <a:r>
              <a:rPr lang="en-US" sz="2000" dirty="0"/>
              <a:t>Assess the ability to effectively provide lifesaving medical treatment via emergency medical services and related operations and avoid injury by providing targeted public health and medical support and products to all people in need within the affected area. </a:t>
            </a:r>
            <a:r>
              <a:rPr lang="en-US" sz="2000" b="1" dirty="0"/>
              <a:t>[</a:t>
            </a:r>
            <a:r>
              <a:rPr lang="en-US" sz="2000" b="1" dirty="0">
                <a:solidFill>
                  <a:srgbClr val="FF0000"/>
                </a:solidFill>
              </a:rPr>
              <a:t>OPTIONAL</a:t>
            </a:r>
            <a:r>
              <a:rPr lang="en-US" sz="2000" b="1" dirty="0"/>
              <a:t> – </a:t>
            </a:r>
            <a:r>
              <a:rPr lang="en-US" sz="2000" b="1" u="sng" dirty="0"/>
              <a:t>Public Health and Medical Services (Recovery)</a:t>
            </a:r>
            <a:r>
              <a:rPr lang="en-US" sz="2000" b="1" dirty="0"/>
              <a:t>]</a:t>
            </a:r>
          </a:p>
          <a:p>
            <a:pPr>
              <a:spcBef>
                <a:spcPts val="600"/>
              </a:spcBef>
            </a:pPr>
            <a:r>
              <a:rPr lang="en-US" sz="2000" dirty="0"/>
              <a:t>Assess the ability to effectively engage </a:t>
            </a:r>
            <a:r>
              <a:rPr lang="en-US" sz="2000" dirty="0" smtClean="0"/>
              <a:t>community </a:t>
            </a:r>
            <a:r>
              <a:rPr lang="en-US" sz="2000" dirty="0"/>
              <a:t>partners to conduct a preliminary assessment of economic issues that may foster or inhibit stabilization and sustainable recovery of the affected communities; ensure that community recovery and mitigation plans adequately address priority economic issues to promote and expedite post-disaster revitalization while also protecting the civil rights of citizens, particularly those who have the greatest need and/or are most at-risk. </a:t>
            </a:r>
            <a:r>
              <a:rPr lang="en-US" sz="2000" b="1" dirty="0"/>
              <a:t>[</a:t>
            </a:r>
            <a:r>
              <a:rPr lang="en-US" sz="2000" b="1" dirty="0">
                <a:solidFill>
                  <a:srgbClr val="FF0000"/>
                </a:solidFill>
              </a:rPr>
              <a:t>OPTIONAL</a:t>
            </a:r>
            <a:r>
              <a:rPr lang="en-US" sz="2000" b="1" dirty="0"/>
              <a:t> – </a:t>
            </a:r>
            <a:r>
              <a:rPr lang="en-US" sz="2000" b="1" u="sng" dirty="0"/>
              <a:t>Economic Recovery (Recovery)</a:t>
            </a:r>
            <a:r>
              <a:rPr lang="en-US" sz="2000" b="1" dirty="0"/>
              <a:t>]</a:t>
            </a:r>
          </a:p>
          <a:p>
            <a:pPr marL="0" indent="0">
              <a:buNone/>
            </a:pPr>
            <a:endParaRPr lang="en-US" sz="2200" dirty="0" smtClean="0"/>
          </a:p>
          <a:p>
            <a:pPr>
              <a:buNone/>
            </a:pPr>
            <a:endParaRPr lang="en-US" sz="2200" dirty="0" smtClean="0"/>
          </a:p>
          <a:p>
            <a:pPr>
              <a:buNone/>
            </a:pPr>
            <a:endParaRPr lang="en-US" sz="2200" dirty="0"/>
          </a:p>
        </p:txBody>
      </p:sp>
      <p:sp>
        <p:nvSpPr>
          <p:cNvPr id="7" name="Title 1"/>
          <p:cNvSpPr>
            <a:spLocks noGrp="1"/>
          </p:cNvSpPr>
          <p:nvPr>
            <p:ph type="title"/>
          </p:nvPr>
        </p:nvSpPr>
        <p:spPr>
          <a:xfrm>
            <a:off x="-76200" y="0"/>
            <a:ext cx="9372600" cy="762000"/>
          </a:xfrm>
        </p:spPr>
        <p:txBody>
          <a:bodyPr>
            <a:noAutofit/>
          </a:bodyPr>
          <a:lstStyle/>
          <a:p>
            <a:pPr algn="ctr"/>
            <a:r>
              <a:rPr lang="en-US" sz="3000" dirty="0" smtClean="0">
                <a:solidFill>
                  <a:schemeClr val="bg1"/>
                </a:solidFill>
              </a:rPr>
              <a:t>Objectives and Core Capabilities (cont.)</a:t>
            </a:r>
            <a:endParaRPr lang="en-US" sz="3000" dirty="0">
              <a:solidFill>
                <a:schemeClr val="bg1"/>
              </a:solidFill>
            </a:endParaRPr>
          </a:p>
        </p:txBody>
      </p:sp>
    </p:spTree>
    <p:extLst>
      <p:ext uri="{BB962C8B-B14F-4D97-AF65-F5344CB8AC3E}">
        <p14:creationId xmlns:p14="http://schemas.microsoft.com/office/powerpoint/2010/main" val="22616698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2_Office Theme">
  <a:themeElements>
    <a:clrScheme name="Office">
      <a:dk1>
        <a:sysClr val="windowText" lastClr="000000"/>
      </a:dk1>
      <a:lt1>
        <a:sysClr val="window" lastClr="C0C0C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0C0C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C0C0C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EC4E6717E8D334DB41EECC6BFB9AFD2" ma:contentTypeVersion="0" ma:contentTypeDescription="Create a new document." ma:contentTypeScope="" ma:versionID="e040c4fd0f68f005cdd4875e4a8a37c5">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AF32E7C5-71A0-4232-9B5B-357D3D2DE15C}">
  <ds:schemaRefs>
    <ds:schemaRef ds:uri="http://schemas.microsoft.com/office/2006/metadata/properties"/>
    <ds:schemaRef ds:uri="http://purl.org/dc/elements/1.1/"/>
    <ds:schemaRef ds:uri="http://purl.org/dc/dcmitype/"/>
    <ds:schemaRef ds:uri="http://purl.org/dc/terms/"/>
    <ds:schemaRef ds:uri="http://schemas.microsoft.com/office/2006/documentManagement/typ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D94BF81-5746-4DE3-A0FB-49DBBF86E3AD}">
  <ds:schemaRefs>
    <ds:schemaRef ds:uri="http://schemas.microsoft.com/sharepoint/v3/contenttype/forms"/>
  </ds:schemaRefs>
</ds:datastoreItem>
</file>

<file path=customXml/itemProps3.xml><?xml version="1.0" encoding="utf-8"?>
<ds:datastoreItem xmlns:ds="http://schemas.openxmlformats.org/officeDocument/2006/customXml" ds:itemID="{4B46A9CC-53B2-4489-A098-004D45A23E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11245</TotalTime>
  <Words>5756</Words>
  <Application>Microsoft Office PowerPoint</Application>
  <PresentationFormat>On-screen Show (4:3)</PresentationFormat>
  <Paragraphs>690</Paragraphs>
  <Slides>49</Slides>
  <Notes>48</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2_Office Theme</vt:lpstr>
      <vt:lpstr>[Insert Name] Tornado  Whole Community Tabletop Exercise  </vt:lpstr>
      <vt:lpstr>Exercise Agenda</vt:lpstr>
      <vt:lpstr>Welcome and Introductions</vt:lpstr>
      <vt:lpstr>Housekeeping</vt:lpstr>
      <vt:lpstr>Exercise Goals</vt:lpstr>
      <vt:lpstr>Objectives and Core Capabilities</vt:lpstr>
      <vt:lpstr>Objectives and Core Capabilities (cont.)</vt:lpstr>
      <vt:lpstr>Objectives and Core Capabilities (cont.)</vt:lpstr>
      <vt:lpstr>Objectives and Core Capabilities (cont.)</vt:lpstr>
      <vt:lpstr>Objectives and Core Capabilities (cont.)</vt:lpstr>
      <vt:lpstr>Participants Roles and Responsibilities </vt:lpstr>
      <vt:lpstr>Participants Roles and Responsibilities (cont.) </vt:lpstr>
      <vt:lpstr>Exercise Structure</vt:lpstr>
      <vt:lpstr>Rules for Players</vt:lpstr>
      <vt:lpstr>Assumptions and Artificialities</vt:lpstr>
      <vt:lpstr>Exercise Schedule</vt:lpstr>
      <vt:lpstr>Module 1</vt:lpstr>
      <vt:lpstr>Initial Scenario</vt:lpstr>
      <vt:lpstr>Initial Scenario (cont.)</vt:lpstr>
      <vt:lpstr>OPTIONAL: Local Photos</vt:lpstr>
      <vt:lpstr>OPTIONAL: Module 1 Key Issues </vt:lpstr>
      <vt:lpstr>OPTIONAL: Module 1 Key Issues (cont.)</vt:lpstr>
      <vt:lpstr>Module 1 Discussion </vt:lpstr>
      <vt:lpstr>Module 1 Discussion (cont.) </vt:lpstr>
      <vt:lpstr>Break</vt:lpstr>
      <vt:lpstr>Module 2</vt:lpstr>
      <vt:lpstr>Scenario Update #1</vt:lpstr>
      <vt:lpstr>Scenario Update #1 (cont.)</vt:lpstr>
      <vt:lpstr>OPTIONAL: Module 2 Key Issues </vt:lpstr>
      <vt:lpstr>OPTIONAL: Module 2 Key Issues (cont.)</vt:lpstr>
      <vt:lpstr>Module 2 Discussion </vt:lpstr>
      <vt:lpstr>Module 2 Discussion (cont.) </vt:lpstr>
      <vt:lpstr>Module 2 Discussion (cont.) </vt:lpstr>
      <vt:lpstr>Module 2 Discussion (cont.) </vt:lpstr>
      <vt:lpstr>Module 3</vt:lpstr>
      <vt:lpstr> Scenario Update #2 </vt:lpstr>
      <vt:lpstr>Scenario Update #2 (cont.)  </vt:lpstr>
      <vt:lpstr>OPTIONAL: Module 3 Key Issues</vt:lpstr>
      <vt:lpstr>Module 3 Discussion</vt:lpstr>
      <vt:lpstr>Module 3 Discussion</vt:lpstr>
      <vt:lpstr>Break</vt:lpstr>
      <vt:lpstr>Hot Wash Discussion</vt:lpstr>
      <vt:lpstr>Closing Comments</vt:lpstr>
      <vt:lpstr>OPTIONAL: Debrief Discussion </vt:lpstr>
      <vt:lpstr>OPTIONAL: Debrief Discussion</vt:lpstr>
      <vt:lpstr>Backup Slides</vt:lpstr>
      <vt:lpstr>Incident Command System Overview </vt:lpstr>
      <vt:lpstr>Incident Command System Overview </vt:lpstr>
      <vt:lpstr>Recommended Planning Resources</vt:lpstr>
    </vt:vector>
  </TitlesOfParts>
  <Company>FEMA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Tornado Whole Community Tabletop Exercise</dc:title>
  <dc:subject>Outline for a community presentation exercise / facilitated discussion about tornado preparedness.</dc:subject>
  <dc:creator>FEMA;America's Prepareathon!</dc:creator>
  <cp:keywords>FEMA, America’s Prepareathon, Emergency, Prepare, Preparedness, Presentation, Discussion, Whole Community Tabletop Exercise, Tornado</cp:keywords>
  <cp:lastModifiedBy>Turner, Shona</cp:lastModifiedBy>
  <cp:revision>576</cp:revision>
  <cp:lastPrinted>2013-12-11T20:25:47Z</cp:lastPrinted>
  <dcterms:created xsi:type="dcterms:W3CDTF">2013-01-09T13:39:22Z</dcterms:created>
  <dcterms:modified xsi:type="dcterms:W3CDTF">2014-12-11T21:59:48Z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0x010100AEC4E6717E8D334DB41EECC6BFB9AFD2</vt:lpwstr>
  </property>
</Properties>
</file>