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3" r:id="rId4"/>
    <p:sldId id="274" r:id="rId5"/>
    <p:sldId id="259" r:id="rId6"/>
    <p:sldId id="272" r:id="rId7"/>
    <p:sldId id="261" r:id="rId8"/>
    <p:sldId id="271" r:id="rId9"/>
    <p:sldId id="260" r:id="rId10"/>
    <p:sldId id="270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8FCF35-68E5-4AF2-88B4-A3F29D28B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54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34B9AD0-5C4B-49A2-BEFB-D4D8B440C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24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0CD2F-395F-4EF3-8419-9337999955E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9E181-814E-4BA2-91D8-3BD9788A6FA0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CEE61-A1E4-46D5-9D86-73A57B393B04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99ADB-5364-4281-961E-614FFC2EE898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0E692-2A89-4AF4-959E-1877DEDB2C6B}" type="slidenum">
              <a:rPr lang="en-US"/>
              <a:pPr/>
              <a:t>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CF31-3C9B-4899-BC7B-0F2EEAD1C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6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D613-3987-46FC-A46A-FF676921C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89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5E9B-B40D-4196-81A8-523EA3F91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5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C38B-0866-43D9-8090-3F2A7686C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9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789-C35E-4B51-834D-D7AAA7878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C8BF-75A3-4526-8B4F-6327A2ECA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28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A5B-1F1B-43AA-9C6C-1041302F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3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80A-6960-4D9F-B4A5-14BB99A49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71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BDA7-7ED2-40F6-98DC-7D66118D6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82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395C-8A66-4AC7-994F-D417894A4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12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DB3F-B33A-40DA-B038-09B7774CC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76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CF4F-1700-47B0-9471-719E30CD6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7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sz="3600" b="1" i="0" dirty="0" smtClean="0">
                <a:solidFill>
                  <a:srgbClr val="000000"/>
                </a:solidFill>
                <a:ea typeface="SimSun" pitchFamily="18" charset="0"/>
              </a:rPr>
              <a:t>美国应急管理</a:t>
            </a:r>
            <a:r>
              <a:rPr lang="en" sz="3600" dirty="0" smtClean="0"/>
              <a:t/>
            </a:r>
            <a:br>
              <a:rPr lang="en" sz="3600" dirty="0" smtClean="0"/>
            </a:br>
            <a:r>
              <a:rPr lang="zh-CN" sz="3600" b="1" i="0" dirty="0" smtClean="0">
                <a:solidFill>
                  <a:srgbClr val="000000"/>
                </a:solidFill>
                <a:ea typeface="SimSun" pitchFamily="18" charset="0"/>
              </a:rPr>
              <a:t>简介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67200"/>
            <a:ext cx="4191000" cy="1066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Janet Benini</a:t>
            </a:r>
          </a:p>
          <a:p>
            <a:pPr algn="l">
              <a:lnSpc>
                <a:spcPct val="80000"/>
              </a:lnSpc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美国交通部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所有相关方通力合作，我们能够发挥最大的作用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1628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51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政府的理念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美国政府实行权力下放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负责处理紧急事件的相关方依次是：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 个人和家庭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公司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地方政府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州（省）政府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联邦（国家）政府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这包括制定应急预案和应急响应</a:t>
            </a:r>
          </a:p>
        </p:txBody>
      </p:sp>
      <p:sp>
        <p:nvSpPr>
          <p:cNvPr id="2" name="Down Arrow 1"/>
          <p:cNvSpPr/>
          <p:nvPr/>
        </p:nvSpPr>
        <p:spPr>
          <a:xfrm>
            <a:off x="609600" y="3048000"/>
            <a:ext cx="3048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灾害应急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紧急事件每天都在发生，这些事件通常由个人、家庭、企业和地方政府解决</a:t>
            </a:r>
          </a:p>
          <a:p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地方政府需要帮助时，他们向附近政府寻求“互助”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7957"/>
            <a:ext cx="3783013" cy="283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890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灾害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如果附近政府的互助行为不足以解决问题，州长（省长）会宣告发生了灾害，并带来更多资源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971799"/>
          </a:xfrm>
        </p:spPr>
        <p:txBody>
          <a:bodyPr>
            <a:normAutofit/>
          </a:bodyPr>
          <a:lstStyle/>
          <a:p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如果州政府仍然需要帮助，总统可以动员联邦（国家）支持 </a:t>
            </a:r>
          </a:p>
          <a:p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这种情况每年发生不到 100 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648200"/>
            <a:ext cx="77724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sz="3200" b="1" i="0" dirty="0" smtClean="0">
                <a:solidFill>
                  <a:srgbClr val="000000"/>
                </a:solidFill>
                <a:ea typeface="SimSun" pitchFamily="18" charset="0"/>
              </a:rPr>
              <a:t>即使有来自州政府或联邦政府的支持，响应的控制权也始终掌握在地方官员手中</a:t>
            </a:r>
          </a:p>
        </p:txBody>
      </p:sp>
    </p:spTree>
    <p:extLst>
      <p:ext uri="{BB962C8B-B14F-4D97-AF65-F5344CB8AC3E}">
        <p14:creationId xmlns:p14="http://schemas.microsoft.com/office/powerpoint/2010/main" xmlns="" val="38065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常见灾害包括洪水、飓风和火灾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6150" y="2362200"/>
            <a:ext cx="3775075" cy="3724275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4068763" cy="245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254" y="1524000"/>
            <a:ext cx="3200400" cy="238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681" y="4114800"/>
            <a:ext cx="4219699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美国各地都遭遇过灾害袭击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44625"/>
            <a:ext cx="62738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红色区域表明灾害发生最为频繁的地方，而白色区域表明灾害发生的频率较少</a:t>
            </a:r>
          </a:p>
        </p:txBody>
      </p:sp>
    </p:spTree>
    <p:extLst>
      <p:ext uri="{BB962C8B-B14F-4D97-AF65-F5344CB8AC3E}">
        <p14:creationId xmlns:p14="http://schemas.microsoft.com/office/powerpoint/2010/main" xmlns="" val="199246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国家灾害系统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我们通过国家事故管理系统在事故现场协调行动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国家应急响应框架是我们协调国家级行动的途径</a:t>
            </a:r>
          </a:p>
          <a:p>
            <a:pPr lvl="1">
              <a:lnSpc>
                <a:spcPct val="90000"/>
              </a:lnSpc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划分为不同的应急支援职能部门</a:t>
            </a:r>
          </a:p>
          <a:p>
            <a:pPr lvl="1">
              <a:lnSpc>
                <a:spcPct val="90000"/>
              </a:lnSpc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交通部是其中一个应急支援职能部门，因此，交通运输的所有组成部分需要通力合作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交通运输是灾害响应和</a:t>
            </a:r>
            <a:r>
              <a:rPr lang="en-US" altLang="zh-CN" sz="4400" b="0" i="0" dirty="0" smtClean="0">
                <a:solidFill>
                  <a:srgbClr val="000000"/>
                </a:solidFill>
                <a:ea typeface="SimSun" pitchFamily="18" charset="0"/>
              </a:rPr>
              <a:t/>
            </a:r>
            <a:br>
              <a:rPr lang="en-US" altLang="zh-CN" sz="4400" b="0" i="0" dirty="0" smtClean="0">
                <a:solidFill>
                  <a:srgbClr val="000000"/>
                </a:solidFill>
                <a:ea typeface="SimSun" pitchFamily="18" charset="0"/>
              </a:rPr>
            </a:br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恢复</a:t>
            </a:r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的重要部分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229600" cy="4525963"/>
          </a:xfrm>
        </p:spPr>
        <p:txBody>
          <a:bodyPr/>
          <a:lstStyle/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带来应急物资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帮助企业继续运营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必要时帮助人员撤离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9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交通运输的所有权比较复杂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个人和家庭拥有汽车</a:t>
            </a:r>
          </a:p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企业拥有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铁路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城市间运行的公交车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港口码头</a:t>
            </a:r>
          </a:p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城市拥有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街道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地铁、公交和一些火车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某些政府拥有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机场</a:t>
            </a:r>
          </a:p>
          <a:p>
            <a:pPr lvl="1"/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港口</a:t>
            </a:r>
          </a:p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州政府拥有高速公路</a:t>
            </a:r>
          </a:p>
          <a:p>
            <a:r>
              <a:rPr lang="zh-CN" sz="2400" b="0" i="0" dirty="0" smtClean="0">
                <a:solidFill>
                  <a:srgbClr val="000000"/>
                </a:solidFill>
                <a:ea typeface="SimSun" pitchFamily="18" charset="0"/>
              </a:rPr>
              <a:t>联邦政府拥有空域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</Words>
  <Application>Microsoft Office PowerPoint</Application>
  <PresentationFormat>On-screen Show (4:3)</PresentationFormat>
  <Paragraphs>57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美国应急管理 简介</vt:lpstr>
      <vt:lpstr>政府的理念</vt:lpstr>
      <vt:lpstr>灾害应急</vt:lpstr>
      <vt:lpstr>灾害</vt:lpstr>
      <vt:lpstr>常见灾害包括洪水、飓风和火灾</vt:lpstr>
      <vt:lpstr>美国各地都遭遇过灾害袭击</vt:lpstr>
      <vt:lpstr>国家灾害系统</vt:lpstr>
      <vt:lpstr>交通运输是灾害响应和 恢复的重要部分</vt:lpstr>
      <vt:lpstr>交通运输的所有权比较复杂</vt:lpstr>
      <vt:lpstr>所有相关方通力合作，我们能够发挥最大的作用</vt:lpstr>
    </vt:vector>
  </TitlesOfParts>
  <Company>JBenini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Benini</dc:creator>
  <cp:lastModifiedBy>lfeng</cp:lastModifiedBy>
  <cp:revision>8</cp:revision>
  <cp:lastPrinted>2012-07-16T14:21:09Z</cp:lastPrinted>
  <dcterms:created xsi:type="dcterms:W3CDTF">2009-05-17T12:46:37Z</dcterms:created>
  <dcterms:modified xsi:type="dcterms:W3CDTF">2012-07-30T08:57:26Z</dcterms:modified>
</cp:coreProperties>
</file>