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4" r:id="rId1"/>
  </p:sldMasterIdLst>
  <p:notesMasterIdLst>
    <p:notesMasterId r:id="rId12"/>
  </p:notesMasterIdLst>
  <p:handoutMasterIdLst>
    <p:handoutMasterId r:id="rId13"/>
  </p:handoutMasterIdLst>
  <p:sldIdLst>
    <p:sldId id="258" r:id="rId2"/>
    <p:sldId id="266" r:id="rId3"/>
    <p:sldId id="312" r:id="rId4"/>
    <p:sldId id="308" r:id="rId5"/>
    <p:sldId id="309" r:id="rId6"/>
    <p:sldId id="311" r:id="rId7"/>
    <p:sldId id="265" r:id="rId8"/>
    <p:sldId id="310" r:id="rId9"/>
    <p:sldId id="313" r:id="rId10"/>
    <p:sldId id="314" r:id="rId11"/>
  </p:sldIdLst>
  <p:sldSz cx="9144000" cy="6858000" type="screen4x3"/>
  <p:notesSz cx="700405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560"/>
    <a:srgbClr val="F40009"/>
    <a:srgbClr val="6B8393"/>
    <a:srgbClr val="FF0000"/>
    <a:srgbClr val="FFFFFF"/>
    <a:srgbClr val="F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2" autoAdjust="0"/>
    <p:restoredTop sz="94370" autoAdjust="0"/>
  </p:normalViewPr>
  <p:slideViewPr>
    <p:cSldViewPr snapToGrid="0" showGuides="1">
      <p:cViewPr>
        <p:scale>
          <a:sx n="73" d="100"/>
          <a:sy n="73" d="100"/>
        </p:scale>
        <p:origin x="-1140"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450"/>
    </p:cViewPr>
  </p:sorterViewPr>
  <p:notesViewPr>
    <p:cSldViewPr snapToGrid="0" showGuides="1">
      <p:cViewPr varScale="1">
        <p:scale>
          <a:sx n="79" d="100"/>
          <a:sy n="79" d="100"/>
        </p:scale>
        <p:origin x="-2646" y="-102"/>
      </p:cViewPr>
      <p:guideLst>
        <p:guide orient="horz" pos="2906"/>
        <p:guide pos="220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1169"/>
          </a:xfrm>
          <a:prstGeom prst="rect">
            <a:avLst/>
          </a:prstGeom>
        </p:spPr>
        <p:txBody>
          <a:bodyPr vert="horz" lIns="92400" tIns="46200" rIns="92400" bIns="46200" rtlCol="0"/>
          <a:lstStyle>
            <a:lvl1pPr algn="l">
              <a:defRPr sz="1200"/>
            </a:lvl1pPr>
          </a:lstStyle>
          <a:p>
            <a:endParaRPr lang="en-US"/>
          </a:p>
        </p:txBody>
      </p:sp>
      <p:sp>
        <p:nvSpPr>
          <p:cNvPr id="3" name="Date Placeholder 2"/>
          <p:cNvSpPr>
            <a:spLocks noGrp="1"/>
          </p:cNvSpPr>
          <p:nvPr>
            <p:ph type="dt" sz="quarter" idx="1"/>
          </p:nvPr>
        </p:nvSpPr>
        <p:spPr>
          <a:xfrm>
            <a:off x="3967341" y="0"/>
            <a:ext cx="3035088" cy="461169"/>
          </a:xfrm>
          <a:prstGeom prst="rect">
            <a:avLst/>
          </a:prstGeom>
        </p:spPr>
        <p:txBody>
          <a:bodyPr vert="horz" lIns="92400" tIns="46200" rIns="92400" bIns="46200" rtlCol="0"/>
          <a:lstStyle>
            <a:lvl1pPr algn="r">
              <a:defRPr sz="1200"/>
            </a:lvl1pPr>
          </a:lstStyle>
          <a:p>
            <a:fld id="{D1059869-7F3F-45D2-9B53-7A44186C216E}" type="datetimeFigureOut">
              <a:rPr lang="en-US" smtClean="0"/>
              <a:pPr/>
              <a:t>6/13/2011</a:t>
            </a:fld>
            <a:endParaRPr lang="en-US"/>
          </a:p>
        </p:txBody>
      </p:sp>
      <p:sp>
        <p:nvSpPr>
          <p:cNvPr id="4" name="Footer Placeholder 3"/>
          <p:cNvSpPr>
            <a:spLocks noGrp="1"/>
          </p:cNvSpPr>
          <p:nvPr>
            <p:ph type="ftr" sz="quarter" idx="2"/>
          </p:nvPr>
        </p:nvSpPr>
        <p:spPr>
          <a:xfrm>
            <a:off x="0" y="8760605"/>
            <a:ext cx="3035088" cy="461169"/>
          </a:xfrm>
          <a:prstGeom prst="rect">
            <a:avLst/>
          </a:prstGeom>
        </p:spPr>
        <p:txBody>
          <a:bodyPr vert="horz" lIns="92400" tIns="46200" rIns="92400" bIns="46200" rtlCol="0" anchor="b"/>
          <a:lstStyle>
            <a:lvl1pPr algn="l">
              <a:defRPr sz="1200"/>
            </a:lvl1pPr>
          </a:lstStyle>
          <a:p>
            <a:endParaRPr lang="en-US"/>
          </a:p>
        </p:txBody>
      </p:sp>
      <p:sp>
        <p:nvSpPr>
          <p:cNvPr id="5" name="Slide Number Placeholder 4"/>
          <p:cNvSpPr>
            <a:spLocks noGrp="1"/>
          </p:cNvSpPr>
          <p:nvPr>
            <p:ph type="sldNum" sz="quarter" idx="3"/>
          </p:nvPr>
        </p:nvSpPr>
        <p:spPr>
          <a:xfrm>
            <a:off x="3967341" y="8760605"/>
            <a:ext cx="3035088" cy="461169"/>
          </a:xfrm>
          <a:prstGeom prst="rect">
            <a:avLst/>
          </a:prstGeom>
        </p:spPr>
        <p:txBody>
          <a:bodyPr vert="horz" lIns="92400" tIns="46200" rIns="92400" bIns="46200" rtlCol="0" anchor="b"/>
          <a:lstStyle>
            <a:lvl1pPr algn="r">
              <a:defRPr sz="1200"/>
            </a:lvl1pPr>
          </a:lstStyle>
          <a:p>
            <a:fld id="{5C8A7B02-D9F2-4FF8-8BEB-E4C397534E20}" type="slidenum">
              <a:rPr lang="en-US" smtClean="0"/>
              <a:pPr/>
              <a:t>‹#›</a:t>
            </a:fld>
            <a:endParaRPr lang="en-US"/>
          </a:p>
        </p:txBody>
      </p:sp>
    </p:spTree>
    <p:extLst>
      <p:ext uri="{BB962C8B-B14F-4D97-AF65-F5344CB8AC3E}">
        <p14:creationId xmlns:p14="http://schemas.microsoft.com/office/powerpoint/2010/main" val="2280806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1169"/>
          </a:xfrm>
          <a:prstGeom prst="rect">
            <a:avLst/>
          </a:prstGeom>
        </p:spPr>
        <p:txBody>
          <a:bodyPr vert="horz" lIns="92400" tIns="46200" rIns="92400" bIns="46200" rtlCol="0"/>
          <a:lstStyle>
            <a:lvl1pPr algn="l">
              <a:defRPr sz="1200"/>
            </a:lvl1pPr>
          </a:lstStyle>
          <a:p>
            <a:endParaRPr lang="en-US"/>
          </a:p>
        </p:txBody>
      </p:sp>
      <p:sp>
        <p:nvSpPr>
          <p:cNvPr id="3" name="Date Placeholder 2"/>
          <p:cNvSpPr>
            <a:spLocks noGrp="1"/>
          </p:cNvSpPr>
          <p:nvPr>
            <p:ph type="dt" idx="1"/>
          </p:nvPr>
        </p:nvSpPr>
        <p:spPr>
          <a:xfrm>
            <a:off x="3967341" y="0"/>
            <a:ext cx="3035088" cy="461169"/>
          </a:xfrm>
          <a:prstGeom prst="rect">
            <a:avLst/>
          </a:prstGeom>
        </p:spPr>
        <p:txBody>
          <a:bodyPr vert="horz" lIns="92400" tIns="46200" rIns="92400" bIns="46200" rtlCol="0"/>
          <a:lstStyle>
            <a:lvl1pPr algn="r">
              <a:defRPr sz="1200"/>
            </a:lvl1pPr>
          </a:lstStyle>
          <a:p>
            <a:fld id="{B8A0B9D8-56F5-47F7-8D93-93ED094D93B0}" type="datetimeFigureOut">
              <a:rPr lang="en-US" smtClean="0"/>
              <a:pPr/>
              <a:t>6/13/2011</a:t>
            </a:fld>
            <a:endParaRPr lang="en-US"/>
          </a:p>
        </p:txBody>
      </p:sp>
      <p:sp>
        <p:nvSpPr>
          <p:cNvPr id="4" name="Slide Image Placeholder 3"/>
          <p:cNvSpPr>
            <a:spLocks noGrp="1" noRot="1" noChangeAspect="1"/>
          </p:cNvSpPr>
          <p:nvPr>
            <p:ph type="sldImg" idx="2"/>
          </p:nvPr>
        </p:nvSpPr>
        <p:spPr>
          <a:xfrm>
            <a:off x="1195388" y="692150"/>
            <a:ext cx="4613275" cy="3459163"/>
          </a:xfrm>
          <a:prstGeom prst="rect">
            <a:avLst/>
          </a:prstGeom>
          <a:noFill/>
          <a:ln w="12700">
            <a:solidFill>
              <a:prstClr val="black"/>
            </a:solidFill>
          </a:ln>
        </p:spPr>
        <p:txBody>
          <a:bodyPr vert="horz" lIns="92400" tIns="46200" rIns="92400" bIns="46200" rtlCol="0" anchor="ctr"/>
          <a:lstStyle/>
          <a:p>
            <a:endParaRPr lang="en-US"/>
          </a:p>
        </p:txBody>
      </p:sp>
      <p:sp>
        <p:nvSpPr>
          <p:cNvPr id="5" name="Notes Placeholder 4"/>
          <p:cNvSpPr>
            <a:spLocks noGrp="1"/>
          </p:cNvSpPr>
          <p:nvPr>
            <p:ph type="body" sz="quarter" idx="3"/>
          </p:nvPr>
        </p:nvSpPr>
        <p:spPr>
          <a:xfrm>
            <a:off x="700405" y="4381104"/>
            <a:ext cx="5603240" cy="4150518"/>
          </a:xfrm>
          <a:prstGeom prst="rect">
            <a:avLst/>
          </a:prstGeom>
        </p:spPr>
        <p:txBody>
          <a:bodyPr vert="horz" lIns="92400" tIns="46200" rIns="92400" bIns="462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3035088" cy="461169"/>
          </a:xfrm>
          <a:prstGeom prst="rect">
            <a:avLst/>
          </a:prstGeom>
        </p:spPr>
        <p:txBody>
          <a:bodyPr vert="horz" lIns="92400" tIns="46200" rIns="92400" bIns="46200"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760605"/>
            <a:ext cx="3035088" cy="461169"/>
          </a:xfrm>
          <a:prstGeom prst="rect">
            <a:avLst/>
          </a:prstGeom>
        </p:spPr>
        <p:txBody>
          <a:bodyPr vert="horz" lIns="92400" tIns="46200" rIns="92400" bIns="46200" rtlCol="0" anchor="b"/>
          <a:lstStyle>
            <a:lvl1pPr algn="r">
              <a:defRPr sz="1200"/>
            </a:lvl1pPr>
          </a:lstStyle>
          <a:p>
            <a:fld id="{F39A2F17-612E-4814-81D8-3EF4AE55DD64}" type="slidenum">
              <a:rPr lang="en-US" smtClean="0"/>
              <a:pPr/>
              <a:t>‹#›</a:t>
            </a:fld>
            <a:endParaRPr lang="en-US"/>
          </a:p>
        </p:txBody>
      </p:sp>
    </p:spTree>
    <p:extLst>
      <p:ext uri="{BB962C8B-B14F-4D97-AF65-F5344CB8AC3E}">
        <p14:creationId xmlns:p14="http://schemas.microsoft.com/office/powerpoint/2010/main" val="4007648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9A2F17-612E-4814-81D8-3EF4AE55DD6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9A2F17-612E-4814-81D8-3EF4AE55DD6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9A2F17-612E-4814-81D8-3EF4AE55DD64}"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9A2F17-612E-4814-81D8-3EF4AE55DD6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9A2F17-612E-4814-81D8-3EF4AE55DD6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9A2F17-612E-4814-81D8-3EF4AE55DD6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9A2F17-612E-4814-81D8-3EF4AE55DD6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9A2F17-612E-4814-81D8-3EF4AE55DD6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9A2F17-612E-4814-81D8-3EF4AE55DD6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381000"/>
            <a:ext cx="8382000" cy="3076456"/>
          </a:xfrm>
          <a:prstGeom prst="roundRect">
            <a:avLst>
              <a:gd name="adj" fmla="val 2771"/>
            </a:avLst>
          </a:prstGeom>
          <a:solidFill>
            <a:schemeClr val="tx2"/>
          </a:solidFill>
        </p:spPr>
        <p:txBody>
          <a:bodyPr lIns="320040" tIns="137160" rIns="320040" bIns="137160">
            <a:spAutoFit/>
          </a:bodyPr>
          <a:lstStyle>
            <a:lvl1pPr algn="l">
              <a:lnSpc>
                <a:spcPts val="7200"/>
              </a:lnSpc>
              <a:defRPr sz="6000" b="0">
                <a:solidFill>
                  <a:srgbClr val="FFFFFF"/>
                </a:solidFill>
              </a:defRPr>
            </a:lvl1pPr>
          </a:lstStyle>
          <a:p>
            <a:r>
              <a:rPr lang="en-US" dirty="0" smtClean="0"/>
              <a:t>Presentation Title</a:t>
            </a:r>
            <a:br>
              <a:rPr lang="en-US" dirty="0" smtClean="0"/>
            </a:br>
            <a:r>
              <a:rPr lang="en-US" dirty="0" smtClean="0"/>
              <a:t>Title Cont’d</a:t>
            </a:r>
            <a:br>
              <a:rPr lang="en-US" dirty="0" smtClean="0"/>
            </a:br>
            <a:r>
              <a:rPr lang="en-US" dirty="0" err="1" smtClean="0"/>
              <a:t>mm.dd.yy</a:t>
            </a:r>
            <a:endParaRPr lang="en-US" dirty="0"/>
          </a:p>
        </p:txBody>
      </p:sp>
      <p:sp>
        <p:nvSpPr>
          <p:cNvPr id="6" name="Text Placeholder 5"/>
          <p:cNvSpPr>
            <a:spLocks noGrp="1"/>
          </p:cNvSpPr>
          <p:nvPr>
            <p:ph type="body" sz="quarter" idx="10" hasCustomPrompt="1"/>
          </p:nvPr>
        </p:nvSpPr>
        <p:spPr>
          <a:xfrm>
            <a:off x="368343" y="6158436"/>
            <a:ext cx="3505200" cy="153888"/>
          </a:xfrm>
          <a:prstGeom prst="rect">
            <a:avLst/>
          </a:prstGeom>
        </p:spPr>
        <p:txBody>
          <a:bodyPr wrap="square" lIns="0" tIns="0" rIns="0" bIns="0">
            <a:spAutoFit/>
          </a:bodyPr>
          <a:lstStyle>
            <a:lvl1pPr>
              <a:lnSpc>
                <a:spcPts val="1200"/>
              </a:lnSpc>
              <a:buNone/>
              <a:defRPr sz="1200">
                <a:solidFill>
                  <a:schemeClr val="accent2"/>
                </a:solidFill>
              </a:defRPr>
            </a:lvl1pPr>
          </a:lstStyle>
          <a:p>
            <a:pPr lvl="0"/>
            <a:r>
              <a:rPr lang="en-US" dirty="0" smtClean="0"/>
              <a:t>Presented by Name</a:t>
            </a:r>
          </a:p>
        </p:txBody>
      </p:sp>
      <p:pic>
        <p:nvPicPr>
          <p:cNvPr id="11" name="Picture 10" descr="alumbottle.png"/>
          <p:cNvPicPr>
            <a:picLocks noChangeAspect="1"/>
          </p:cNvPicPr>
          <p:nvPr userDrawn="1"/>
        </p:nvPicPr>
        <p:blipFill>
          <a:blip r:embed="rId2" cstate="print"/>
          <a:stretch>
            <a:fillRect/>
          </a:stretch>
        </p:blipFill>
        <p:spPr>
          <a:xfrm>
            <a:off x="8196605" y="4676503"/>
            <a:ext cx="495391" cy="1467122"/>
          </a:xfrm>
          <a:prstGeom prst="rect">
            <a:avLst/>
          </a:prstGeom>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with Multiple Sections Under One Topic">
    <p:spTree>
      <p:nvGrpSpPr>
        <p:cNvPr id="1" name=""/>
        <p:cNvGrpSpPr/>
        <p:nvPr/>
      </p:nvGrpSpPr>
      <p:grpSpPr>
        <a:xfrm>
          <a:off x="0" y="0"/>
          <a:ext cx="0" cy="0"/>
          <a:chOff x="0" y="0"/>
          <a:chExt cx="0" cy="0"/>
        </a:xfrm>
      </p:grpSpPr>
      <p:sp>
        <p:nvSpPr>
          <p:cNvPr id="9" name="Text Placeholder 7"/>
          <p:cNvSpPr>
            <a:spLocks noGrp="1"/>
          </p:cNvSpPr>
          <p:nvPr>
            <p:ph type="body" sz="quarter" idx="13"/>
          </p:nvPr>
        </p:nvSpPr>
        <p:spPr>
          <a:xfrm>
            <a:off x="2590800" y="1167489"/>
            <a:ext cx="3962400" cy="2005314"/>
          </a:xfrm>
          <a:prstGeom prst="roundRect">
            <a:avLst>
              <a:gd name="adj" fmla="val 4276"/>
            </a:avLst>
          </a:prstGeom>
          <a:solidFill>
            <a:schemeClr val="tx2"/>
          </a:solidFill>
        </p:spPr>
        <p:txBody>
          <a:bodyPr anchor="ctr" anchorCtr="0">
            <a:normAutofit/>
          </a:bodyPr>
          <a:lstStyle>
            <a:lvl1pPr marL="0" indent="0" algn="ctr">
              <a:lnSpc>
                <a:spcPts val="3600"/>
              </a:lnSpc>
              <a:buNone/>
              <a:tabLst/>
              <a:defRPr sz="3600" b="1">
                <a:solidFill>
                  <a:srgbClr val="FFFFFF"/>
                </a:solidFill>
              </a:defRPr>
            </a:lvl1pPr>
          </a:lstStyle>
          <a:p>
            <a:pPr lvl="0"/>
            <a:r>
              <a:rPr lang="en-US" smtClean="0"/>
              <a:t>Click to edit Master text styles</a:t>
            </a:r>
          </a:p>
        </p:txBody>
      </p:sp>
      <p:sp>
        <p:nvSpPr>
          <p:cNvPr id="12" name="Text Placeholder 7"/>
          <p:cNvSpPr>
            <a:spLocks noGrp="1"/>
          </p:cNvSpPr>
          <p:nvPr>
            <p:ph type="body" sz="quarter" idx="14"/>
          </p:nvPr>
        </p:nvSpPr>
        <p:spPr>
          <a:xfrm>
            <a:off x="381000" y="3505200"/>
            <a:ext cx="1981200" cy="1905000"/>
          </a:xfrm>
          <a:prstGeom prst="roundRect">
            <a:avLst>
              <a:gd name="adj" fmla="val 4368"/>
            </a:avLst>
          </a:prstGeom>
          <a:solidFill>
            <a:schemeClr val="tx1">
              <a:lumMod val="85000"/>
            </a:schemeClr>
          </a:solidFill>
        </p:spPr>
        <p:txBody>
          <a:bodyPr anchor="t" anchorCtr="0">
            <a:noAutofit/>
          </a:bodyPr>
          <a:lstStyle>
            <a:lvl1pPr marL="0" indent="0" algn="l">
              <a:lnSpc>
                <a:spcPts val="2000"/>
              </a:lnSpc>
              <a:buNone/>
              <a:tabLst/>
              <a:defRPr sz="1500" b="1">
                <a:solidFill>
                  <a:schemeClr val="bg1"/>
                </a:solidFill>
              </a:defRPr>
            </a:lvl1pPr>
          </a:lstStyle>
          <a:p>
            <a:pPr lvl="0"/>
            <a:r>
              <a:rPr lang="en-US" smtClean="0"/>
              <a:t>Click to edit Master text styles</a:t>
            </a:r>
          </a:p>
        </p:txBody>
      </p:sp>
      <p:sp>
        <p:nvSpPr>
          <p:cNvPr id="17" name="Text Placeholder 7"/>
          <p:cNvSpPr>
            <a:spLocks noGrp="1"/>
          </p:cNvSpPr>
          <p:nvPr>
            <p:ph type="body" sz="quarter" idx="19"/>
          </p:nvPr>
        </p:nvSpPr>
        <p:spPr>
          <a:xfrm>
            <a:off x="2514600" y="3505200"/>
            <a:ext cx="1981200" cy="1905000"/>
          </a:xfrm>
          <a:prstGeom prst="roundRect">
            <a:avLst>
              <a:gd name="adj" fmla="val 3318"/>
            </a:avLst>
          </a:prstGeom>
          <a:solidFill>
            <a:schemeClr val="tx1">
              <a:lumMod val="85000"/>
            </a:schemeClr>
          </a:solidFill>
        </p:spPr>
        <p:txBody>
          <a:bodyPr anchor="t" anchorCtr="0">
            <a:noAutofit/>
          </a:bodyPr>
          <a:lstStyle>
            <a:lvl1pPr marL="0" indent="0" algn="l">
              <a:lnSpc>
                <a:spcPts val="2000"/>
              </a:lnSpc>
              <a:buNone/>
              <a:tabLst/>
              <a:defRPr sz="1500" b="1">
                <a:solidFill>
                  <a:schemeClr val="bg1"/>
                </a:solidFill>
              </a:defRPr>
            </a:lvl1pPr>
          </a:lstStyle>
          <a:p>
            <a:pPr lvl="0"/>
            <a:r>
              <a:rPr lang="en-US" smtClean="0"/>
              <a:t>Click to edit Master text styles</a:t>
            </a:r>
          </a:p>
        </p:txBody>
      </p:sp>
      <p:sp>
        <p:nvSpPr>
          <p:cNvPr id="19" name="Text Placeholder 7"/>
          <p:cNvSpPr>
            <a:spLocks noGrp="1"/>
          </p:cNvSpPr>
          <p:nvPr>
            <p:ph type="body" sz="quarter" idx="20"/>
          </p:nvPr>
        </p:nvSpPr>
        <p:spPr>
          <a:xfrm>
            <a:off x="4629150" y="3505200"/>
            <a:ext cx="1981200" cy="1905000"/>
          </a:xfrm>
          <a:prstGeom prst="roundRect">
            <a:avLst>
              <a:gd name="adj" fmla="val 3990"/>
            </a:avLst>
          </a:prstGeom>
          <a:solidFill>
            <a:schemeClr val="tx1">
              <a:lumMod val="85000"/>
            </a:schemeClr>
          </a:solidFill>
        </p:spPr>
        <p:txBody>
          <a:bodyPr anchor="t" anchorCtr="0">
            <a:noAutofit/>
          </a:bodyPr>
          <a:lstStyle>
            <a:lvl1pPr marL="0" indent="0" algn="l">
              <a:lnSpc>
                <a:spcPts val="2000"/>
              </a:lnSpc>
              <a:buNone/>
              <a:tabLst/>
              <a:defRPr sz="1500" b="1">
                <a:solidFill>
                  <a:schemeClr val="bg1"/>
                </a:solidFill>
              </a:defRPr>
            </a:lvl1pPr>
          </a:lstStyle>
          <a:p>
            <a:pPr lvl="0"/>
            <a:r>
              <a:rPr lang="en-US" smtClean="0"/>
              <a:t>Click to edit Master text styles</a:t>
            </a:r>
          </a:p>
        </p:txBody>
      </p:sp>
      <p:sp>
        <p:nvSpPr>
          <p:cNvPr id="20" name="Text Placeholder 7"/>
          <p:cNvSpPr>
            <a:spLocks noGrp="1"/>
          </p:cNvSpPr>
          <p:nvPr>
            <p:ph type="body" sz="quarter" idx="21"/>
          </p:nvPr>
        </p:nvSpPr>
        <p:spPr>
          <a:xfrm>
            <a:off x="6743700" y="3505200"/>
            <a:ext cx="1981200" cy="1905000"/>
          </a:xfrm>
          <a:prstGeom prst="roundRect">
            <a:avLst>
              <a:gd name="adj" fmla="val 4493"/>
            </a:avLst>
          </a:prstGeom>
          <a:solidFill>
            <a:schemeClr val="tx1">
              <a:lumMod val="85000"/>
            </a:schemeClr>
          </a:solidFill>
        </p:spPr>
        <p:txBody>
          <a:bodyPr anchor="t" anchorCtr="0">
            <a:noAutofit/>
          </a:bodyPr>
          <a:lstStyle>
            <a:lvl1pPr marL="0" indent="0" algn="l">
              <a:lnSpc>
                <a:spcPts val="2000"/>
              </a:lnSpc>
              <a:buNone/>
              <a:tabLst/>
              <a:defRPr sz="1500" b="1">
                <a:solidFill>
                  <a:schemeClr val="bg1"/>
                </a:solidFill>
              </a:defRPr>
            </a:lvl1pPr>
          </a:lstStyle>
          <a:p>
            <a:pPr lvl="0"/>
            <a:r>
              <a:rPr lang="en-US" smtClean="0"/>
              <a:t>Click to edit Master text styles</a:t>
            </a:r>
          </a:p>
        </p:txBody>
      </p:sp>
      <p:cxnSp>
        <p:nvCxnSpPr>
          <p:cNvPr id="13" name="Straight Connector 12"/>
          <p:cNvCxnSpPr/>
          <p:nvPr userDrawn="1"/>
        </p:nvCxnSpPr>
        <p:spPr>
          <a:xfrm>
            <a:off x="381000" y="6141715"/>
            <a:ext cx="8382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accent2"/>
                </a:solidFill>
              </a:defRPr>
            </a:lvl1pPr>
          </a:lstStyle>
          <a:p>
            <a:r>
              <a:rPr lang="en-US" smtClean="0"/>
              <a:t>Click to edit Master title style</a:t>
            </a:r>
            <a:endParaRPr lang="en-US" dirty="0"/>
          </a:p>
        </p:txBody>
      </p:sp>
      <p:pic>
        <p:nvPicPr>
          <p:cNvPr id="15" name="Picture 14" descr="header_spencerian-01.jpg"/>
          <p:cNvPicPr>
            <a:picLocks noChangeAspect="1"/>
          </p:cNvPicPr>
          <p:nvPr userDrawn="1"/>
        </p:nvPicPr>
        <p:blipFill>
          <a:blip r:embed="rId2" cstate="print"/>
          <a:stretch>
            <a:fillRect/>
          </a:stretch>
        </p:blipFill>
        <p:spPr>
          <a:xfrm>
            <a:off x="367552" y="6236288"/>
            <a:ext cx="1011936" cy="318572"/>
          </a:xfrm>
          <a:prstGeom prst="rect">
            <a:avLst/>
          </a:prstGeom>
        </p:spPr>
      </p:pic>
      <p:sp>
        <p:nvSpPr>
          <p:cNvPr id="16" name="Date Placeholder 15"/>
          <p:cNvSpPr>
            <a:spLocks noGrp="1"/>
          </p:cNvSpPr>
          <p:nvPr>
            <p:ph type="dt" sz="half" idx="22"/>
          </p:nvPr>
        </p:nvSpPr>
        <p:spPr/>
        <p:txBody>
          <a:bodyPr/>
          <a:lstStyle/>
          <a:p>
            <a:fld id="{578FC600-F911-4DD0-944F-A2B2F9AA1065}" type="datetime1">
              <a:rPr lang="en-US" smtClean="0"/>
              <a:pPr/>
              <a:t>6/13/2011</a:t>
            </a:fld>
            <a:endParaRPr lang="en-US" dirty="0"/>
          </a:p>
        </p:txBody>
      </p:sp>
      <p:sp>
        <p:nvSpPr>
          <p:cNvPr id="18" name="Slide Number Placeholder 17"/>
          <p:cNvSpPr>
            <a:spLocks noGrp="1"/>
          </p:cNvSpPr>
          <p:nvPr>
            <p:ph type="sldNum" sz="quarter" idx="23"/>
          </p:nvPr>
        </p:nvSpPr>
        <p:spPr/>
        <p:txBody>
          <a:bodyPr/>
          <a:lstStyle/>
          <a:p>
            <a:r>
              <a:rPr lang="en-US" smtClean="0"/>
              <a:t>Page </a:t>
            </a:r>
            <a:fld id="{E55CB928-7360-4C5A-A5AA-7B3F29607B21}" type="slidenum">
              <a:rPr lang="en-US" smtClean="0"/>
              <a:pPr/>
              <a:t>‹#›</a:t>
            </a:fld>
            <a:endParaRPr lang="en-US" dirty="0"/>
          </a:p>
        </p:txBody>
      </p:sp>
      <p:sp>
        <p:nvSpPr>
          <p:cNvPr id="21" name="Footer Placeholder 20"/>
          <p:cNvSpPr>
            <a:spLocks noGrp="1"/>
          </p:cNvSpPr>
          <p:nvPr>
            <p:ph type="ftr" sz="quarter" idx="24"/>
          </p:nvPr>
        </p:nvSpPr>
        <p:spPr/>
        <p:txBody>
          <a:bodyPr/>
          <a:lstStyle/>
          <a:p>
            <a:r>
              <a:rPr lang="en-US" smtClean="0"/>
              <a:t>Presentation Name</a:t>
            </a:r>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Art Graphic with Call Out">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5562600" y="1142999"/>
            <a:ext cx="3048000" cy="4829175"/>
          </a:xfrm>
          <a:prstGeom prst="rect">
            <a:avLst/>
          </a:prstGeom>
        </p:spPr>
        <p:txBody>
          <a:bodyPr lIns="0" tIns="0" rIns="0" bIns="0">
            <a:noAutofit/>
          </a:bodyPr>
          <a:lstStyle>
            <a:lvl1pPr marL="0" indent="0">
              <a:lnSpc>
                <a:spcPts val="2000"/>
              </a:lnSpc>
              <a:spcBef>
                <a:spcPts val="2000"/>
              </a:spcBef>
              <a:spcAft>
                <a:spcPts val="0"/>
              </a:spcAft>
              <a:buNone/>
              <a:tabLst/>
              <a:defRPr sz="1500">
                <a:solidFill>
                  <a:schemeClr val="bg1"/>
                </a:solidFill>
              </a:defRPr>
            </a:lvl1pPr>
          </a:lstStyle>
          <a:p>
            <a:pPr lvl="0"/>
            <a:r>
              <a:rPr lang="en-US" smtClean="0"/>
              <a:t>Click to edit Master text styles</a:t>
            </a:r>
          </a:p>
        </p:txBody>
      </p:sp>
      <p:sp>
        <p:nvSpPr>
          <p:cNvPr id="15" name="SmartArt Placeholder 14"/>
          <p:cNvSpPr>
            <a:spLocks noGrp="1"/>
          </p:cNvSpPr>
          <p:nvPr>
            <p:ph type="dgm" sz="quarter" idx="16"/>
          </p:nvPr>
        </p:nvSpPr>
        <p:spPr>
          <a:xfrm>
            <a:off x="228600" y="1123949"/>
            <a:ext cx="5257800" cy="4848225"/>
          </a:xfrm>
          <a:prstGeom prst="rect">
            <a:avLst/>
          </a:prstGeom>
        </p:spPr>
        <p:txBody>
          <a:bodyPr lIns="0" tIns="0" rIns="0" bIns="0"/>
          <a:lstStyle>
            <a:lvl1pPr>
              <a:defRPr>
                <a:solidFill>
                  <a:schemeClr val="bg1"/>
                </a:solidFill>
              </a:defRPr>
            </a:lvl1pPr>
          </a:lstStyle>
          <a:p>
            <a:r>
              <a:rPr lang="en-US" smtClean="0"/>
              <a:t>Click icon to add SmartArt graphic</a:t>
            </a:r>
            <a:endParaRPr lang="en-US" dirty="0"/>
          </a:p>
        </p:txBody>
      </p:sp>
      <p:cxnSp>
        <p:nvCxnSpPr>
          <p:cNvPr id="9" name="Straight Connector 8"/>
          <p:cNvCxnSpPr/>
          <p:nvPr userDrawn="1"/>
        </p:nvCxnSpPr>
        <p:spPr>
          <a:xfrm>
            <a:off x="381000" y="6141715"/>
            <a:ext cx="8382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accent2"/>
                </a:solidFill>
              </a:defRPr>
            </a:lvl1pPr>
          </a:lstStyle>
          <a:p>
            <a:r>
              <a:rPr lang="en-US" smtClean="0"/>
              <a:t>Click to edit Master title style</a:t>
            </a:r>
            <a:endParaRPr lang="en-US" dirty="0"/>
          </a:p>
        </p:txBody>
      </p:sp>
      <p:pic>
        <p:nvPicPr>
          <p:cNvPr id="11" name="Picture 10" descr="header_spencerian-01.jpg"/>
          <p:cNvPicPr>
            <a:picLocks noChangeAspect="1"/>
          </p:cNvPicPr>
          <p:nvPr userDrawn="1"/>
        </p:nvPicPr>
        <p:blipFill>
          <a:blip r:embed="rId2" cstate="print"/>
          <a:stretch>
            <a:fillRect/>
          </a:stretch>
        </p:blipFill>
        <p:spPr>
          <a:xfrm>
            <a:off x="367552" y="6236288"/>
            <a:ext cx="1011936" cy="318572"/>
          </a:xfrm>
          <a:prstGeom prst="rect">
            <a:avLst/>
          </a:prstGeom>
        </p:spPr>
      </p:pic>
      <p:sp>
        <p:nvSpPr>
          <p:cNvPr id="12" name="Date Placeholder 11"/>
          <p:cNvSpPr>
            <a:spLocks noGrp="1"/>
          </p:cNvSpPr>
          <p:nvPr>
            <p:ph type="dt" sz="half" idx="17"/>
          </p:nvPr>
        </p:nvSpPr>
        <p:spPr/>
        <p:txBody>
          <a:bodyPr/>
          <a:lstStyle/>
          <a:p>
            <a:fld id="{578FC600-F911-4DD0-944F-A2B2F9AA1065}" type="datetime1">
              <a:rPr lang="en-US" smtClean="0"/>
              <a:pPr/>
              <a:t>6/13/2011</a:t>
            </a:fld>
            <a:endParaRPr lang="en-US" dirty="0"/>
          </a:p>
        </p:txBody>
      </p:sp>
      <p:sp>
        <p:nvSpPr>
          <p:cNvPr id="14" name="Slide Number Placeholder 13"/>
          <p:cNvSpPr>
            <a:spLocks noGrp="1"/>
          </p:cNvSpPr>
          <p:nvPr>
            <p:ph type="sldNum" sz="quarter" idx="18"/>
          </p:nvPr>
        </p:nvSpPr>
        <p:spPr/>
        <p:txBody>
          <a:bodyPr/>
          <a:lstStyle/>
          <a:p>
            <a:r>
              <a:rPr lang="en-US" smtClean="0"/>
              <a:t>Page </a:t>
            </a:r>
            <a:fld id="{E55CB928-7360-4C5A-A5AA-7B3F29607B21}" type="slidenum">
              <a:rPr lang="en-US" smtClean="0"/>
              <a:pPr/>
              <a:t>‹#›</a:t>
            </a:fld>
            <a:endParaRPr lang="en-US" dirty="0"/>
          </a:p>
        </p:txBody>
      </p:sp>
      <p:sp>
        <p:nvSpPr>
          <p:cNvPr id="16" name="Footer Placeholder 15"/>
          <p:cNvSpPr>
            <a:spLocks noGrp="1"/>
          </p:cNvSpPr>
          <p:nvPr>
            <p:ph type="ftr" sz="quarter" idx="19"/>
          </p:nvPr>
        </p:nvSpPr>
        <p:spPr/>
        <p:txBody>
          <a:bodyPr/>
          <a:lstStyle/>
          <a:p>
            <a:r>
              <a:rPr lang="en-US" smtClean="0"/>
              <a:t>Presentation Name</a:t>
            </a:r>
            <a:endParaRPr 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with Bullet Points">
    <p:spTree>
      <p:nvGrpSpPr>
        <p:cNvPr id="1" name=""/>
        <p:cNvGrpSpPr/>
        <p:nvPr/>
      </p:nvGrpSpPr>
      <p:grpSpPr>
        <a:xfrm>
          <a:off x="0" y="0"/>
          <a:ext cx="0" cy="0"/>
          <a:chOff x="0" y="0"/>
          <a:chExt cx="0" cy="0"/>
        </a:xfrm>
      </p:grpSpPr>
      <p:sp>
        <p:nvSpPr>
          <p:cNvPr id="11" name="Chart Placeholder 10"/>
          <p:cNvSpPr>
            <a:spLocks noGrp="1"/>
          </p:cNvSpPr>
          <p:nvPr>
            <p:ph type="chart" sz="quarter" idx="15"/>
          </p:nvPr>
        </p:nvSpPr>
        <p:spPr>
          <a:xfrm>
            <a:off x="381001" y="1143000"/>
            <a:ext cx="3415730" cy="4578531"/>
          </a:xfrm>
          <a:prstGeom prst="rect">
            <a:avLst/>
          </a:prstGeom>
        </p:spPr>
        <p:txBody>
          <a:bodyPr/>
          <a:lstStyle>
            <a:lvl1pPr>
              <a:defRPr>
                <a:solidFill>
                  <a:schemeClr val="bg1"/>
                </a:solidFill>
              </a:defRPr>
            </a:lvl1pPr>
          </a:lstStyle>
          <a:p>
            <a:r>
              <a:rPr lang="en-US" smtClean="0"/>
              <a:t>Click icon to add chart</a:t>
            </a:r>
            <a:endParaRPr lang="en-US"/>
          </a:p>
        </p:txBody>
      </p:sp>
      <p:sp>
        <p:nvSpPr>
          <p:cNvPr id="10" name="Text Placeholder 15"/>
          <p:cNvSpPr>
            <a:spLocks noGrp="1"/>
          </p:cNvSpPr>
          <p:nvPr>
            <p:ph type="body" sz="quarter" idx="17"/>
          </p:nvPr>
        </p:nvSpPr>
        <p:spPr>
          <a:xfrm>
            <a:off x="3962400" y="1107375"/>
            <a:ext cx="4800600" cy="4810125"/>
          </a:xfrm>
          <a:prstGeom prst="rect">
            <a:avLst/>
          </a:prstGeom>
        </p:spPr>
        <p:txBody>
          <a:bodyPr wrap="square" lIns="0" tIns="0" rIns="0" bIns="0">
            <a:noAutofit/>
          </a:bodyPr>
          <a:lstStyle>
            <a:lvl1pPr marL="228600" indent="-228600">
              <a:lnSpc>
                <a:spcPts val="2400"/>
              </a:lnSpc>
              <a:spcBef>
                <a:spcPts val="2000"/>
              </a:spcBef>
              <a:spcAft>
                <a:spcPts val="0"/>
              </a:spcAft>
              <a:defRPr sz="2000">
                <a:solidFill>
                  <a:schemeClr val="bg1"/>
                </a:solidFill>
              </a:defRPr>
            </a:lvl1pPr>
          </a:lstStyle>
          <a:p>
            <a:pPr lvl="0"/>
            <a:r>
              <a:rPr lang="en-US" smtClean="0"/>
              <a:t>Click to edit Master text styles</a:t>
            </a:r>
          </a:p>
        </p:txBody>
      </p:sp>
      <p:cxnSp>
        <p:nvCxnSpPr>
          <p:cNvPr id="9" name="Straight Connector 8"/>
          <p:cNvCxnSpPr/>
          <p:nvPr userDrawn="1"/>
        </p:nvCxnSpPr>
        <p:spPr>
          <a:xfrm>
            <a:off x="381000" y="6141715"/>
            <a:ext cx="8382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accent2"/>
                </a:solidFill>
              </a:defRPr>
            </a:lvl1pPr>
          </a:lstStyle>
          <a:p>
            <a:r>
              <a:rPr lang="en-US" smtClean="0"/>
              <a:t>Click to edit Master title style</a:t>
            </a:r>
            <a:endParaRPr lang="en-US" dirty="0"/>
          </a:p>
        </p:txBody>
      </p:sp>
      <p:pic>
        <p:nvPicPr>
          <p:cNvPr id="13" name="Picture 12" descr="header_spencerian-01.jpg"/>
          <p:cNvPicPr>
            <a:picLocks noChangeAspect="1"/>
          </p:cNvPicPr>
          <p:nvPr userDrawn="1"/>
        </p:nvPicPr>
        <p:blipFill>
          <a:blip r:embed="rId2" cstate="print"/>
          <a:stretch>
            <a:fillRect/>
          </a:stretch>
        </p:blipFill>
        <p:spPr>
          <a:xfrm>
            <a:off x="367552" y="6236288"/>
            <a:ext cx="1011936" cy="318572"/>
          </a:xfrm>
          <a:prstGeom prst="rect">
            <a:avLst/>
          </a:prstGeom>
        </p:spPr>
      </p:pic>
      <p:sp>
        <p:nvSpPr>
          <p:cNvPr id="14" name="Date Placeholder 13"/>
          <p:cNvSpPr>
            <a:spLocks noGrp="1"/>
          </p:cNvSpPr>
          <p:nvPr>
            <p:ph type="dt" sz="half" idx="18"/>
          </p:nvPr>
        </p:nvSpPr>
        <p:spPr/>
        <p:txBody>
          <a:bodyPr/>
          <a:lstStyle/>
          <a:p>
            <a:fld id="{578FC600-F911-4DD0-944F-A2B2F9AA1065}" type="datetime1">
              <a:rPr lang="en-US" smtClean="0"/>
              <a:pPr/>
              <a:t>6/13/2011</a:t>
            </a:fld>
            <a:endParaRPr lang="en-US" dirty="0"/>
          </a:p>
        </p:txBody>
      </p:sp>
      <p:sp>
        <p:nvSpPr>
          <p:cNvPr id="15" name="Slide Number Placeholder 14"/>
          <p:cNvSpPr>
            <a:spLocks noGrp="1"/>
          </p:cNvSpPr>
          <p:nvPr>
            <p:ph type="sldNum" sz="quarter" idx="19"/>
          </p:nvPr>
        </p:nvSpPr>
        <p:spPr/>
        <p:txBody>
          <a:bodyPr/>
          <a:lstStyle/>
          <a:p>
            <a:r>
              <a:rPr lang="en-US" smtClean="0"/>
              <a:t>Page </a:t>
            </a:r>
            <a:fld id="{E55CB928-7360-4C5A-A5AA-7B3F29607B21}" type="slidenum">
              <a:rPr lang="en-US" smtClean="0"/>
              <a:pPr/>
              <a:t>‹#›</a:t>
            </a:fld>
            <a:endParaRPr lang="en-US" dirty="0"/>
          </a:p>
        </p:txBody>
      </p:sp>
      <p:sp>
        <p:nvSpPr>
          <p:cNvPr id="16" name="Footer Placeholder 15"/>
          <p:cNvSpPr>
            <a:spLocks noGrp="1"/>
          </p:cNvSpPr>
          <p:nvPr>
            <p:ph type="ftr" sz="quarter" idx="20"/>
          </p:nvPr>
        </p:nvSpPr>
        <p:spPr/>
        <p:txBody>
          <a:bodyPr/>
          <a:lstStyle/>
          <a:p>
            <a:r>
              <a:rPr lang="en-US" smtClean="0"/>
              <a:t>Presentation Name</a:t>
            </a:r>
            <a:endParaRPr 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11" name="Chart Placeholder 10"/>
          <p:cNvSpPr>
            <a:spLocks noGrp="1"/>
          </p:cNvSpPr>
          <p:nvPr>
            <p:ph type="chart" sz="quarter" idx="15"/>
          </p:nvPr>
        </p:nvSpPr>
        <p:spPr>
          <a:xfrm>
            <a:off x="381000" y="1143000"/>
            <a:ext cx="8382000" cy="4953000"/>
          </a:xfrm>
          <a:prstGeom prst="rect">
            <a:avLst/>
          </a:prstGeom>
        </p:spPr>
        <p:txBody>
          <a:bodyPr/>
          <a:lstStyle>
            <a:lvl1pPr>
              <a:defRPr>
                <a:solidFill>
                  <a:schemeClr val="bg1"/>
                </a:solidFill>
              </a:defRPr>
            </a:lvl1pPr>
          </a:lstStyle>
          <a:p>
            <a:r>
              <a:rPr lang="en-US" smtClean="0"/>
              <a:t>Click icon to add chart</a:t>
            </a:r>
            <a:endParaRPr lang="en-US"/>
          </a:p>
        </p:txBody>
      </p:sp>
      <p:cxnSp>
        <p:nvCxnSpPr>
          <p:cNvPr id="14" name="Straight Connector 13"/>
          <p:cNvCxnSpPr/>
          <p:nvPr userDrawn="1"/>
        </p:nvCxnSpPr>
        <p:spPr>
          <a:xfrm>
            <a:off x="381000" y="6141715"/>
            <a:ext cx="8382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accent2"/>
                </a:solidFill>
              </a:defRPr>
            </a:lvl1pPr>
          </a:lstStyle>
          <a:p>
            <a:r>
              <a:rPr lang="en-US" smtClean="0"/>
              <a:t>Click to edit Master title style</a:t>
            </a:r>
            <a:endParaRPr lang="en-US" dirty="0"/>
          </a:p>
        </p:txBody>
      </p:sp>
      <p:pic>
        <p:nvPicPr>
          <p:cNvPr id="16" name="Picture 15" descr="header_spencerian-01.jpg"/>
          <p:cNvPicPr>
            <a:picLocks noChangeAspect="1"/>
          </p:cNvPicPr>
          <p:nvPr userDrawn="1"/>
        </p:nvPicPr>
        <p:blipFill>
          <a:blip r:embed="rId2" cstate="print"/>
          <a:stretch>
            <a:fillRect/>
          </a:stretch>
        </p:blipFill>
        <p:spPr>
          <a:xfrm>
            <a:off x="367552" y="6236288"/>
            <a:ext cx="1011936" cy="318572"/>
          </a:xfrm>
          <a:prstGeom prst="rect">
            <a:avLst/>
          </a:prstGeom>
        </p:spPr>
      </p:pic>
      <p:sp>
        <p:nvSpPr>
          <p:cNvPr id="17" name="Date Placeholder 16"/>
          <p:cNvSpPr>
            <a:spLocks noGrp="1"/>
          </p:cNvSpPr>
          <p:nvPr>
            <p:ph type="dt" sz="half" idx="16"/>
          </p:nvPr>
        </p:nvSpPr>
        <p:spPr/>
        <p:txBody>
          <a:bodyPr/>
          <a:lstStyle/>
          <a:p>
            <a:fld id="{578FC600-F911-4DD0-944F-A2B2F9AA1065}" type="datetime1">
              <a:rPr lang="en-US" smtClean="0"/>
              <a:pPr/>
              <a:t>6/13/2011</a:t>
            </a:fld>
            <a:endParaRPr lang="en-US" dirty="0"/>
          </a:p>
        </p:txBody>
      </p:sp>
      <p:sp>
        <p:nvSpPr>
          <p:cNvPr id="18" name="Slide Number Placeholder 17"/>
          <p:cNvSpPr>
            <a:spLocks noGrp="1"/>
          </p:cNvSpPr>
          <p:nvPr>
            <p:ph type="sldNum" sz="quarter" idx="17"/>
          </p:nvPr>
        </p:nvSpPr>
        <p:spPr/>
        <p:txBody>
          <a:bodyPr/>
          <a:lstStyle/>
          <a:p>
            <a:r>
              <a:rPr lang="en-US" smtClean="0"/>
              <a:t>Page </a:t>
            </a:r>
            <a:fld id="{E55CB928-7360-4C5A-A5AA-7B3F29607B21}" type="slidenum">
              <a:rPr lang="en-US" smtClean="0"/>
              <a:pPr/>
              <a:t>‹#›</a:t>
            </a:fld>
            <a:endParaRPr lang="en-US" dirty="0"/>
          </a:p>
        </p:txBody>
      </p:sp>
      <p:sp>
        <p:nvSpPr>
          <p:cNvPr id="19" name="Footer Placeholder 18"/>
          <p:cNvSpPr>
            <a:spLocks noGrp="1"/>
          </p:cNvSpPr>
          <p:nvPr>
            <p:ph type="ftr" sz="quarter" idx="18"/>
          </p:nvPr>
        </p:nvSpPr>
        <p:spPr/>
        <p:txBody>
          <a:bodyPr/>
          <a:lstStyle/>
          <a:p>
            <a:r>
              <a:rPr lang="en-US" smtClean="0"/>
              <a:t>Presentation Name</a:t>
            </a:r>
            <a:endParaRPr lang="en-US"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Art graphic with Supporting Text">
    <p:spTree>
      <p:nvGrpSpPr>
        <p:cNvPr id="1" name=""/>
        <p:cNvGrpSpPr/>
        <p:nvPr/>
      </p:nvGrpSpPr>
      <p:grpSpPr>
        <a:xfrm>
          <a:off x="0" y="0"/>
          <a:ext cx="0" cy="0"/>
          <a:chOff x="0" y="0"/>
          <a:chExt cx="0" cy="0"/>
        </a:xfrm>
      </p:grpSpPr>
      <p:cxnSp>
        <p:nvCxnSpPr>
          <p:cNvPr id="7" name="Straight Connector 6"/>
          <p:cNvCxnSpPr/>
          <p:nvPr/>
        </p:nvCxnSpPr>
        <p:spPr>
          <a:xfrm>
            <a:off x="457200" y="6172200"/>
            <a:ext cx="8305800" cy="0"/>
          </a:xfrm>
          <a:prstGeom prst="line">
            <a:avLst/>
          </a:prstGeom>
        </p:spPr>
        <p:style>
          <a:lnRef idx="1">
            <a:schemeClr val="dk1"/>
          </a:lnRef>
          <a:fillRef idx="0">
            <a:schemeClr val="dk1"/>
          </a:fillRef>
          <a:effectRef idx="0">
            <a:schemeClr val="dk1"/>
          </a:effectRef>
          <a:fontRef idx="minor">
            <a:schemeClr val="tx1"/>
          </a:fontRef>
        </p:style>
      </p:cxnSp>
      <p:sp>
        <p:nvSpPr>
          <p:cNvPr id="13" name="Text Placeholder 11"/>
          <p:cNvSpPr>
            <a:spLocks noGrp="1"/>
          </p:cNvSpPr>
          <p:nvPr>
            <p:ph type="body" sz="quarter" idx="15"/>
          </p:nvPr>
        </p:nvSpPr>
        <p:spPr>
          <a:xfrm>
            <a:off x="457200" y="5715000"/>
            <a:ext cx="8305800" cy="457200"/>
          </a:xfrm>
          <a:prstGeom prst="rect">
            <a:avLst/>
          </a:prstGeom>
        </p:spPr>
        <p:txBody>
          <a:bodyPr>
            <a:noAutofit/>
          </a:bodyPr>
          <a:lstStyle>
            <a:lvl1pPr marL="0" indent="0">
              <a:lnSpc>
                <a:spcPct val="125000"/>
              </a:lnSpc>
              <a:spcBef>
                <a:spcPts val="1200"/>
              </a:spcBef>
              <a:spcAft>
                <a:spcPts val="600"/>
              </a:spcAft>
              <a:buNone/>
              <a:tabLst/>
              <a:defRPr sz="1800"/>
            </a:lvl1pPr>
          </a:lstStyle>
          <a:p>
            <a:pPr lvl="0"/>
            <a:r>
              <a:rPr lang="en-US" smtClean="0"/>
              <a:t>Click to edit Master text styles</a:t>
            </a:r>
          </a:p>
        </p:txBody>
      </p:sp>
      <p:sp>
        <p:nvSpPr>
          <p:cNvPr id="15" name="SmartArt Placeholder 14"/>
          <p:cNvSpPr>
            <a:spLocks noGrp="1"/>
          </p:cNvSpPr>
          <p:nvPr>
            <p:ph type="dgm" sz="quarter" idx="16"/>
          </p:nvPr>
        </p:nvSpPr>
        <p:spPr>
          <a:xfrm>
            <a:off x="1524000" y="1257300"/>
            <a:ext cx="6477000" cy="4343400"/>
          </a:xfrm>
          <a:prstGeom prst="rect">
            <a:avLst/>
          </a:prstGeom>
        </p:spPr>
        <p:txBody>
          <a:bodyPr/>
          <a:lstStyle>
            <a:lvl1pPr>
              <a:defRPr>
                <a:solidFill>
                  <a:schemeClr val="bg1"/>
                </a:solidFill>
              </a:defRPr>
            </a:lvl1pPr>
          </a:lstStyle>
          <a:p>
            <a:r>
              <a:rPr lang="en-US" smtClean="0"/>
              <a:t>Click icon to add SmartArt graphic</a:t>
            </a:r>
            <a:endParaRPr lang="en-US" dirty="0"/>
          </a:p>
        </p:txBody>
      </p:sp>
      <p:sp>
        <p:nvSpPr>
          <p:cNvPr id="22"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accent2"/>
                </a:solidFill>
              </a:defRPr>
            </a:lvl1pPr>
          </a:lstStyle>
          <a:p>
            <a:r>
              <a:rPr lang="en-US" smtClean="0"/>
              <a:t>Click to edit Master title style</a:t>
            </a:r>
            <a:endParaRPr lang="en-US" dirty="0"/>
          </a:p>
        </p:txBody>
      </p:sp>
      <p:pic>
        <p:nvPicPr>
          <p:cNvPr id="21" name="Picture 20" descr="header_spencerian-01.jpg"/>
          <p:cNvPicPr>
            <a:picLocks noChangeAspect="1"/>
          </p:cNvPicPr>
          <p:nvPr userDrawn="1"/>
        </p:nvPicPr>
        <p:blipFill>
          <a:blip r:embed="rId2" cstate="print"/>
          <a:stretch>
            <a:fillRect/>
          </a:stretch>
        </p:blipFill>
        <p:spPr>
          <a:xfrm>
            <a:off x="367552" y="6236288"/>
            <a:ext cx="1011936" cy="318572"/>
          </a:xfrm>
          <a:prstGeom prst="rect">
            <a:avLst/>
          </a:prstGeom>
        </p:spPr>
      </p:pic>
      <p:cxnSp>
        <p:nvCxnSpPr>
          <p:cNvPr id="23" name="Straight Connector 22"/>
          <p:cNvCxnSpPr/>
          <p:nvPr userDrawn="1"/>
        </p:nvCxnSpPr>
        <p:spPr>
          <a:xfrm>
            <a:off x="381000" y="6141715"/>
            <a:ext cx="8382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28" name="Date Placeholder 27"/>
          <p:cNvSpPr>
            <a:spLocks noGrp="1"/>
          </p:cNvSpPr>
          <p:nvPr>
            <p:ph type="dt" sz="half" idx="17"/>
          </p:nvPr>
        </p:nvSpPr>
        <p:spPr/>
        <p:txBody>
          <a:bodyPr/>
          <a:lstStyle/>
          <a:p>
            <a:fld id="{578FC600-F911-4DD0-944F-A2B2F9AA1065}" type="datetime1">
              <a:rPr lang="en-US" smtClean="0"/>
              <a:pPr/>
              <a:t>6/13/2011</a:t>
            </a:fld>
            <a:endParaRPr lang="en-US" dirty="0"/>
          </a:p>
        </p:txBody>
      </p:sp>
      <p:sp>
        <p:nvSpPr>
          <p:cNvPr id="29" name="Slide Number Placeholder 28"/>
          <p:cNvSpPr>
            <a:spLocks noGrp="1"/>
          </p:cNvSpPr>
          <p:nvPr>
            <p:ph type="sldNum" sz="quarter" idx="18"/>
          </p:nvPr>
        </p:nvSpPr>
        <p:spPr/>
        <p:txBody>
          <a:bodyPr/>
          <a:lstStyle/>
          <a:p>
            <a:r>
              <a:rPr lang="en-US" smtClean="0"/>
              <a:t>Page </a:t>
            </a:r>
            <a:fld id="{E55CB928-7360-4C5A-A5AA-7B3F29607B21}" type="slidenum">
              <a:rPr lang="en-US" smtClean="0"/>
              <a:pPr/>
              <a:t>‹#›</a:t>
            </a:fld>
            <a:endParaRPr lang="en-US" dirty="0"/>
          </a:p>
        </p:txBody>
      </p:sp>
      <p:sp>
        <p:nvSpPr>
          <p:cNvPr id="30" name="Footer Placeholder 29"/>
          <p:cNvSpPr>
            <a:spLocks noGrp="1"/>
          </p:cNvSpPr>
          <p:nvPr>
            <p:ph type="ftr" sz="quarter" idx="19"/>
          </p:nvPr>
        </p:nvSpPr>
        <p:spPr/>
        <p:txBody>
          <a:bodyPr/>
          <a:lstStyle/>
          <a:p>
            <a:r>
              <a:rPr lang="en-US" smtClean="0"/>
              <a:t>Presentation Name</a:t>
            </a:r>
            <a:endParaRPr lang="en-US" dirty="0"/>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txBox="1">
            <a:spLocks/>
          </p:cNvSpPr>
          <p:nvPr/>
        </p:nvSpPr>
        <p:spPr>
          <a:xfrm>
            <a:off x="7696200" y="6324600"/>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Page </a:t>
            </a:r>
            <a:fld id="{E55CB928-7360-4C5A-A5AA-7B3F29607B21}"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2" name="Slide Number Placeholder 5"/>
          <p:cNvSpPr txBox="1">
            <a:spLocks/>
          </p:cNvSpPr>
          <p:nvPr userDrawn="1"/>
        </p:nvSpPr>
        <p:spPr>
          <a:xfrm>
            <a:off x="7696200" y="6324600"/>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Page </a:t>
            </a:r>
            <a:fld id="{E55CB928-7360-4C5A-A5AA-7B3F29607B21}"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9"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accent2"/>
                </a:solidFill>
              </a:defRPr>
            </a:lvl1pPr>
          </a:lstStyle>
          <a:p>
            <a:r>
              <a:rPr lang="en-US" smtClean="0"/>
              <a:t>Click to edit Master title style</a:t>
            </a:r>
            <a:endParaRPr lang="en-US" dirty="0"/>
          </a:p>
        </p:txBody>
      </p:sp>
      <p:pic>
        <p:nvPicPr>
          <p:cNvPr id="18" name="Picture 17" descr="header_spencerian-01.jpg"/>
          <p:cNvPicPr>
            <a:picLocks noChangeAspect="1"/>
          </p:cNvPicPr>
          <p:nvPr userDrawn="1"/>
        </p:nvPicPr>
        <p:blipFill>
          <a:blip r:embed="rId2" cstate="print"/>
          <a:stretch>
            <a:fillRect/>
          </a:stretch>
        </p:blipFill>
        <p:spPr>
          <a:xfrm>
            <a:off x="367552" y="6236288"/>
            <a:ext cx="1011936" cy="318572"/>
          </a:xfrm>
          <a:prstGeom prst="rect">
            <a:avLst/>
          </a:prstGeom>
        </p:spPr>
      </p:pic>
      <p:cxnSp>
        <p:nvCxnSpPr>
          <p:cNvPr id="20" name="Straight Connector 19"/>
          <p:cNvCxnSpPr/>
          <p:nvPr userDrawn="1"/>
        </p:nvCxnSpPr>
        <p:spPr>
          <a:xfrm>
            <a:off x="381000" y="6141715"/>
            <a:ext cx="8382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21" name="Date Placeholder 20"/>
          <p:cNvSpPr>
            <a:spLocks noGrp="1"/>
          </p:cNvSpPr>
          <p:nvPr>
            <p:ph type="dt" sz="half" idx="10"/>
          </p:nvPr>
        </p:nvSpPr>
        <p:spPr/>
        <p:txBody>
          <a:bodyPr/>
          <a:lstStyle/>
          <a:p>
            <a:fld id="{578FC600-F911-4DD0-944F-A2B2F9AA1065}" type="datetime1">
              <a:rPr lang="en-US" smtClean="0"/>
              <a:pPr/>
              <a:t>6/13/2011</a:t>
            </a:fld>
            <a:endParaRPr lang="en-US" dirty="0"/>
          </a:p>
        </p:txBody>
      </p:sp>
      <p:sp>
        <p:nvSpPr>
          <p:cNvPr id="22" name="Slide Number Placeholder 21"/>
          <p:cNvSpPr>
            <a:spLocks noGrp="1"/>
          </p:cNvSpPr>
          <p:nvPr>
            <p:ph type="sldNum" sz="quarter" idx="11"/>
          </p:nvPr>
        </p:nvSpPr>
        <p:spPr/>
        <p:txBody>
          <a:bodyPr/>
          <a:lstStyle/>
          <a:p>
            <a:r>
              <a:rPr lang="en-US" smtClean="0"/>
              <a:t>Page </a:t>
            </a:r>
            <a:fld id="{E55CB928-7360-4C5A-A5AA-7B3F29607B21}" type="slidenum">
              <a:rPr lang="en-US" smtClean="0"/>
              <a:pPr/>
              <a:t>‹#›</a:t>
            </a:fld>
            <a:endParaRPr lang="en-US" dirty="0"/>
          </a:p>
        </p:txBody>
      </p:sp>
      <p:sp>
        <p:nvSpPr>
          <p:cNvPr id="23" name="Footer Placeholder 22"/>
          <p:cNvSpPr>
            <a:spLocks noGrp="1"/>
          </p:cNvSpPr>
          <p:nvPr>
            <p:ph type="ftr" sz="quarter" idx="12"/>
          </p:nvPr>
        </p:nvSpPr>
        <p:spPr/>
        <p:txBody>
          <a:bodyPr/>
          <a:lstStyle/>
          <a:p>
            <a:r>
              <a:rPr lang="en-US" smtClean="0"/>
              <a:t>Presentation Name</a:t>
            </a:r>
            <a:endParaRPr lang="en-US" dirty="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accent2"/>
                </a:solidFill>
              </a:defRPr>
            </a:lvl1pPr>
          </a:lstStyle>
          <a:p>
            <a:r>
              <a:rPr lang="en-US" smtClean="0"/>
              <a:t>Click to edit Master title style</a:t>
            </a:r>
            <a:endParaRPr lang="en-US" dirty="0"/>
          </a:p>
        </p:txBody>
      </p:sp>
      <p:pic>
        <p:nvPicPr>
          <p:cNvPr id="18" name="Picture 17" descr="header_spencerian-01.jpg"/>
          <p:cNvPicPr>
            <a:picLocks noChangeAspect="1"/>
          </p:cNvPicPr>
          <p:nvPr userDrawn="1"/>
        </p:nvPicPr>
        <p:blipFill>
          <a:blip r:embed="rId2" cstate="print"/>
          <a:stretch>
            <a:fillRect/>
          </a:stretch>
        </p:blipFill>
        <p:spPr>
          <a:xfrm>
            <a:off x="367552" y="6236288"/>
            <a:ext cx="1011936" cy="318572"/>
          </a:xfrm>
          <a:prstGeom prst="rect">
            <a:avLst/>
          </a:prstGeom>
        </p:spPr>
      </p:pic>
      <p:cxnSp>
        <p:nvCxnSpPr>
          <p:cNvPr id="20" name="Straight Connector 19"/>
          <p:cNvCxnSpPr/>
          <p:nvPr userDrawn="1"/>
        </p:nvCxnSpPr>
        <p:spPr>
          <a:xfrm>
            <a:off x="381000" y="6141715"/>
            <a:ext cx="8382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24" name="Date Placeholder 23"/>
          <p:cNvSpPr>
            <a:spLocks noGrp="1"/>
          </p:cNvSpPr>
          <p:nvPr>
            <p:ph type="dt" sz="half" idx="10"/>
          </p:nvPr>
        </p:nvSpPr>
        <p:spPr/>
        <p:txBody>
          <a:bodyPr/>
          <a:lstStyle/>
          <a:p>
            <a:fld id="{578FC600-F911-4DD0-944F-A2B2F9AA1065}" type="datetime1">
              <a:rPr lang="en-US" smtClean="0"/>
              <a:pPr/>
              <a:t>6/13/2011</a:t>
            </a:fld>
            <a:endParaRPr lang="en-US" dirty="0"/>
          </a:p>
        </p:txBody>
      </p:sp>
      <p:sp>
        <p:nvSpPr>
          <p:cNvPr id="25" name="Slide Number Placeholder 24"/>
          <p:cNvSpPr>
            <a:spLocks noGrp="1"/>
          </p:cNvSpPr>
          <p:nvPr>
            <p:ph type="sldNum" sz="quarter" idx="11"/>
          </p:nvPr>
        </p:nvSpPr>
        <p:spPr/>
        <p:txBody>
          <a:bodyPr/>
          <a:lstStyle/>
          <a:p>
            <a:r>
              <a:rPr lang="en-US" smtClean="0"/>
              <a:t>Page </a:t>
            </a:r>
            <a:fld id="{E55CB928-7360-4C5A-A5AA-7B3F29607B21}" type="slidenum">
              <a:rPr lang="en-US" smtClean="0"/>
              <a:pPr/>
              <a:t>‹#›</a:t>
            </a:fld>
            <a:endParaRPr lang="en-US" dirty="0"/>
          </a:p>
        </p:txBody>
      </p:sp>
      <p:sp>
        <p:nvSpPr>
          <p:cNvPr id="26" name="Footer Placeholder 25"/>
          <p:cNvSpPr>
            <a:spLocks noGrp="1"/>
          </p:cNvSpPr>
          <p:nvPr>
            <p:ph type="ftr" sz="quarter" idx="12"/>
          </p:nvPr>
        </p:nvSpPr>
        <p:spPr/>
        <p:txBody>
          <a:bodyPr/>
          <a:lstStyle/>
          <a:p>
            <a:r>
              <a:rPr lang="en-US" smtClean="0"/>
              <a:t>Presentation Name</a:t>
            </a:r>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267302" y="4708165"/>
            <a:ext cx="3581400" cy="1371600"/>
          </a:xfrm>
          <a:prstGeom prst="rect">
            <a:avLst/>
          </a:prstGeom>
        </p:spPr>
        <p:txBody>
          <a:bodyPr>
            <a:normAutofit/>
          </a:bodyPr>
          <a:lstStyle>
            <a:lvl1pPr marL="0" indent="0">
              <a:lnSpc>
                <a:spcPts val="2000"/>
              </a:lnSpc>
              <a:spcBef>
                <a:spcPts val="600"/>
              </a:spcBef>
              <a:buNone/>
              <a:defRPr lang="en-US" sz="2000" kern="1200" baseline="0" dirty="0" smtClean="0">
                <a:solidFill>
                  <a:schemeClr val="bg1"/>
                </a:solidFill>
                <a:latin typeface="+mn-lt"/>
                <a:ea typeface="+mn-ea"/>
                <a:cs typeface="+mn-cs"/>
              </a:defRPr>
            </a:lvl1pPr>
          </a:lstStyle>
          <a:p>
            <a:pPr lvl="0"/>
            <a:r>
              <a:rPr lang="en-US" dirty="0" smtClean="0"/>
              <a:t>Presentation Title</a:t>
            </a:r>
          </a:p>
          <a:p>
            <a:pPr lvl="0"/>
            <a:r>
              <a:rPr lang="en-US" dirty="0" smtClean="0"/>
              <a:t>(Image in Brand Bar above)</a:t>
            </a:r>
          </a:p>
          <a:p>
            <a:pPr lvl="0"/>
            <a:r>
              <a:rPr lang="en-US" dirty="0" err="1" smtClean="0"/>
              <a:t>mm.dd.yy</a:t>
            </a:r>
            <a:endParaRPr lang="en-US" dirty="0" smtClean="0"/>
          </a:p>
          <a:p>
            <a:pPr lvl="0"/>
            <a:endParaRPr lang="en-US" dirty="0" smtClean="0"/>
          </a:p>
        </p:txBody>
      </p:sp>
      <p:sp>
        <p:nvSpPr>
          <p:cNvPr id="9" name="Picture Placeholder 9"/>
          <p:cNvSpPr>
            <a:spLocks noGrp="1"/>
          </p:cNvSpPr>
          <p:nvPr>
            <p:ph type="pic" sz="quarter" idx="14" hasCustomPrompt="1"/>
          </p:nvPr>
        </p:nvSpPr>
        <p:spPr>
          <a:xfrm>
            <a:off x="380246" y="381000"/>
            <a:ext cx="8382754" cy="3181351"/>
          </a:xfrm>
          <a:prstGeom prst="roundRect">
            <a:avLst>
              <a:gd name="adj" fmla="val 2304"/>
            </a:avLst>
          </a:prstGeom>
          <a:solidFill>
            <a:schemeClr val="tx2"/>
          </a:solidFill>
        </p:spPr>
        <p:txBody>
          <a:bodyPr lIns="320040" tIns="320040" rIns="320040" bIns="320040" anchor="ctr" anchorCtr="1">
            <a:noAutofit/>
          </a:bodyPr>
          <a:lstStyle>
            <a:lvl1pPr marL="0" indent="0">
              <a:lnSpc>
                <a:spcPct val="150000"/>
              </a:lnSpc>
              <a:buNone/>
              <a:defRPr baseline="0">
                <a:solidFill>
                  <a:schemeClr val="tx1"/>
                </a:solidFill>
              </a:defRPr>
            </a:lvl1pPr>
          </a:lstStyle>
          <a:p>
            <a:r>
              <a:rPr lang="en-US" dirty="0" smtClean="0"/>
              <a:t>Click icon to add picture – the image will automatically crop and round the corners. If this box is too small or large, resize it before inserting your image.</a:t>
            </a:r>
            <a:endParaRPr lang="en-US" dirty="0"/>
          </a:p>
        </p:txBody>
      </p:sp>
      <p:sp>
        <p:nvSpPr>
          <p:cNvPr id="10" name="Text Placeholder 5"/>
          <p:cNvSpPr>
            <a:spLocks noGrp="1"/>
          </p:cNvSpPr>
          <p:nvPr>
            <p:ph type="body" sz="quarter" idx="10" hasCustomPrompt="1"/>
          </p:nvPr>
        </p:nvSpPr>
        <p:spPr>
          <a:xfrm>
            <a:off x="368343" y="6158436"/>
            <a:ext cx="3505200" cy="153888"/>
          </a:xfrm>
          <a:prstGeom prst="rect">
            <a:avLst/>
          </a:prstGeom>
        </p:spPr>
        <p:txBody>
          <a:bodyPr wrap="square" lIns="0" tIns="0" rIns="0" bIns="0">
            <a:spAutoFit/>
          </a:bodyPr>
          <a:lstStyle>
            <a:lvl1pPr>
              <a:lnSpc>
                <a:spcPts val="1200"/>
              </a:lnSpc>
              <a:buNone/>
              <a:defRPr sz="1200">
                <a:solidFill>
                  <a:schemeClr val="accent2"/>
                </a:solidFill>
              </a:defRPr>
            </a:lvl1pPr>
          </a:lstStyle>
          <a:p>
            <a:pPr lvl="0"/>
            <a:r>
              <a:rPr lang="en-US" dirty="0" smtClean="0"/>
              <a:t>Presented by Name</a:t>
            </a:r>
          </a:p>
        </p:txBody>
      </p:sp>
      <p:pic>
        <p:nvPicPr>
          <p:cNvPr id="13" name="Picture 12" descr="alumbottle.png"/>
          <p:cNvPicPr>
            <a:picLocks noChangeAspect="1"/>
          </p:cNvPicPr>
          <p:nvPr userDrawn="1"/>
        </p:nvPicPr>
        <p:blipFill>
          <a:blip r:embed="rId2" cstate="print"/>
          <a:stretch>
            <a:fillRect/>
          </a:stretch>
        </p:blipFill>
        <p:spPr>
          <a:xfrm>
            <a:off x="8196605" y="4676503"/>
            <a:ext cx="495391" cy="1467122"/>
          </a:xfrm>
          <a:prstGeom prst="rect">
            <a:avLst/>
          </a:prstGeom>
        </p:spPr>
      </p:pic>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cxnSp>
        <p:nvCxnSpPr>
          <p:cNvPr id="18" name="Straight Connector 17"/>
          <p:cNvCxnSpPr/>
          <p:nvPr userDrawn="1"/>
        </p:nvCxnSpPr>
        <p:spPr>
          <a:xfrm>
            <a:off x="381000" y="6141715"/>
            <a:ext cx="8382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12" name="Text Placeholder 8"/>
          <p:cNvSpPr>
            <a:spLocks noGrp="1"/>
          </p:cNvSpPr>
          <p:nvPr>
            <p:ph type="body" sz="quarter" idx="12" hasCustomPrompt="1"/>
          </p:nvPr>
        </p:nvSpPr>
        <p:spPr>
          <a:xfrm>
            <a:off x="380246" y="371192"/>
            <a:ext cx="8388441" cy="5575674"/>
          </a:xfrm>
          <a:prstGeom prst="roundRect">
            <a:avLst>
              <a:gd name="adj" fmla="val 1642"/>
            </a:avLst>
          </a:prstGeom>
          <a:solidFill>
            <a:schemeClr val="tx2"/>
          </a:solidFill>
        </p:spPr>
        <p:txBody>
          <a:bodyPr lIns="320040" tIns="484632" rIns="320040" bIns="484632">
            <a:noAutofit/>
          </a:bodyPr>
          <a:lstStyle>
            <a:lvl1pPr marL="0" marR="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sz="3600" b="0">
                <a:solidFill>
                  <a:srgbClr val="FFFFFF"/>
                </a:solidFill>
              </a:defRPr>
            </a:lvl1pPr>
            <a:lvl2pPr>
              <a:buNone/>
              <a:defRPr sz="1600">
                <a:solidFill>
                  <a:schemeClr val="bg2"/>
                </a:solidFill>
              </a:defRPr>
            </a:lvl2pPr>
            <a:lvl3pPr>
              <a:buNone/>
              <a:defRPr sz="1600">
                <a:solidFill>
                  <a:schemeClr val="bg2"/>
                </a:solidFill>
              </a:defRPr>
            </a:lvl3pPr>
            <a:lvl4pPr>
              <a:buNone/>
              <a:defRPr sz="1600">
                <a:solidFill>
                  <a:schemeClr val="bg2"/>
                </a:solidFill>
              </a:defRPr>
            </a:lvl4pPr>
            <a:lvl5pPr>
              <a:buNone/>
              <a:defRPr sz="1600">
                <a:solidFill>
                  <a:schemeClr val="bg2"/>
                </a:solidFill>
              </a:defRPr>
            </a:lvl5pPr>
          </a:lstStyle>
          <a:p>
            <a:pPr marL="0" marR="0" lvl="0" indent="0" algn="l" defTabSz="914400" rtl="0" eaLnBrk="1" fontAlgn="auto" latinLnBrk="0" hangingPunct="1">
              <a:lnSpc>
                <a:spcPts val="2400"/>
              </a:lnSpc>
              <a:spcBef>
                <a:spcPts val="600"/>
              </a:spcBef>
              <a:spcAft>
                <a:spcPts val="2400"/>
              </a:spcAft>
              <a:buClrTx/>
              <a:buSzTx/>
              <a:buFont typeface="Arial" pitchFamily="34" charset="0"/>
              <a:buNone/>
              <a:tabLst>
                <a:tab pos="1828800" algn="l"/>
              </a:tabLst>
              <a:defRPr/>
            </a:pPr>
            <a:r>
              <a:rPr kumimoji="0" lang="en-US" sz="3600" b="0" i="0" u="none" strike="noStrike" kern="1200" cap="none" spc="0" normalizeH="0" baseline="0" noProof="0" dirty="0" smtClean="0">
                <a:ln>
                  <a:noFill/>
                </a:ln>
                <a:solidFill>
                  <a:srgbClr val="FFFFFF"/>
                </a:solidFill>
                <a:effectLst/>
                <a:uLnTx/>
                <a:uFillTx/>
                <a:latin typeface="+mn-lt"/>
                <a:ea typeface="+mn-ea"/>
                <a:cs typeface="+mn-cs"/>
              </a:rPr>
              <a:t>Table of Contents</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lang="en-US" sz="2400" dirty="0" smtClean="0">
                <a:solidFill>
                  <a:srgbClr val="FFFFFF"/>
                </a:solidFill>
              </a:rPr>
              <a:t>Mission	1</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kumimoji="0" lang="en-US" sz="2400" i="0" u="none" strike="noStrike" kern="1200" cap="none" spc="0" normalizeH="0" baseline="0" noProof="0" dirty="0" smtClean="0">
                <a:ln>
                  <a:noFill/>
                </a:ln>
                <a:solidFill>
                  <a:srgbClr val="FFFFFF"/>
                </a:solidFill>
                <a:effectLst/>
                <a:uLnTx/>
                <a:uFillTx/>
                <a:latin typeface="+mn-lt"/>
                <a:ea typeface="+mn-ea"/>
                <a:cs typeface="+mn-cs"/>
              </a:rPr>
              <a:t>Beliefs	5</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lang="en-US" sz="2400" dirty="0" smtClean="0">
                <a:solidFill>
                  <a:srgbClr val="FFFFFF"/>
                </a:solidFill>
              </a:rPr>
              <a:t>Strengths	8</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kumimoji="0" lang="en-US" sz="2400" i="0" u="none" strike="noStrike" kern="1200" cap="none" spc="0" normalizeH="0" baseline="0" noProof="0" dirty="0" smtClean="0">
                <a:ln>
                  <a:noFill/>
                </a:ln>
                <a:solidFill>
                  <a:srgbClr val="FFFFFF"/>
                </a:solidFill>
                <a:effectLst/>
                <a:uLnTx/>
                <a:uFillTx/>
                <a:latin typeface="+mn-lt"/>
                <a:ea typeface="+mn-ea"/>
                <a:cs typeface="+mn-cs"/>
              </a:rPr>
              <a:t>Growth	13</a:t>
            </a:r>
          </a:p>
          <a:p>
            <a:pPr marL="0" marR="0" lvl="0" indent="0" algn="l" defTabSz="914400" rtl="0" eaLnBrk="1" fontAlgn="auto" latinLnBrk="0" hangingPunct="1">
              <a:lnSpc>
                <a:spcPts val="2400"/>
              </a:lnSpc>
              <a:spcBef>
                <a:spcPts val="2000"/>
              </a:spcBef>
              <a:spcAft>
                <a:spcPts val="0"/>
              </a:spcAft>
              <a:buClrTx/>
              <a:buSzTx/>
              <a:buFont typeface="Arial" pitchFamily="34" charset="0"/>
              <a:buNone/>
              <a:tabLst>
                <a:tab pos="1828800" algn="l"/>
              </a:tabLst>
              <a:defRPr/>
            </a:pPr>
            <a:r>
              <a:rPr lang="en-US" sz="2400" dirty="0" smtClean="0">
                <a:solidFill>
                  <a:srgbClr val="FFFFFF"/>
                </a:solidFill>
              </a:rPr>
              <a:t>Capabilities	112</a:t>
            </a:r>
            <a:endParaRPr lang="en-US" dirty="0"/>
          </a:p>
        </p:txBody>
      </p:sp>
      <p:pic>
        <p:nvPicPr>
          <p:cNvPr id="8" name="Picture 7" descr="header_spencerian-01.jpg"/>
          <p:cNvPicPr>
            <a:picLocks noChangeAspect="1"/>
          </p:cNvPicPr>
          <p:nvPr userDrawn="1"/>
        </p:nvPicPr>
        <p:blipFill>
          <a:blip r:embed="rId2" cstate="print"/>
          <a:stretch>
            <a:fillRect/>
          </a:stretch>
        </p:blipFill>
        <p:spPr>
          <a:xfrm>
            <a:off x="367552" y="6236288"/>
            <a:ext cx="1011936" cy="318572"/>
          </a:xfrm>
          <a:prstGeom prst="rect">
            <a:avLst/>
          </a:prstGeom>
        </p:spPr>
      </p:pic>
      <p:sp>
        <p:nvSpPr>
          <p:cNvPr id="9" name="Date Placeholder 8"/>
          <p:cNvSpPr>
            <a:spLocks noGrp="1"/>
          </p:cNvSpPr>
          <p:nvPr>
            <p:ph type="dt" sz="half" idx="13"/>
          </p:nvPr>
        </p:nvSpPr>
        <p:spPr/>
        <p:txBody>
          <a:bodyPr/>
          <a:lstStyle/>
          <a:p>
            <a:fld id="{578FC600-F911-4DD0-944F-A2B2F9AA1065}" type="datetime1">
              <a:rPr lang="en-US" smtClean="0"/>
              <a:pPr/>
              <a:t>6/13/2011</a:t>
            </a:fld>
            <a:endParaRPr lang="en-US" dirty="0"/>
          </a:p>
        </p:txBody>
      </p:sp>
      <p:sp>
        <p:nvSpPr>
          <p:cNvPr id="10" name="Slide Number Placeholder 9"/>
          <p:cNvSpPr>
            <a:spLocks noGrp="1"/>
          </p:cNvSpPr>
          <p:nvPr>
            <p:ph type="sldNum" sz="quarter" idx="14"/>
          </p:nvPr>
        </p:nvSpPr>
        <p:spPr/>
        <p:txBody>
          <a:bodyPr/>
          <a:lstStyle/>
          <a:p>
            <a:r>
              <a:rPr lang="en-US" smtClean="0"/>
              <a:t>Page </a:t>
            </a:r>
            <a:fld id="{E55CB928-7360-4C5A-A5AA-7B3F29607B21}" type="slidenum">
              <a:rPr lang="en-US" smtClean="0"/>
              <a:pPr/>
              <a:t>‹#›</a:t>
            </a:fld>
            <a:endParaRPr lang="en-US" dirty="0"/>
          </a:p>
        </p:txBody>
      </p:sp>
      <p:sp>
        <p:nvSpPr>
          <p:cNvPr id="11" name="Footer Placeholder 10"/>
          <p:cNvSpPr>
            <a:spLocks noGrp="1"/>
          </p:cNvSpPr>
          <p:nvPr>
            <p:ph type="ftr" sz="quarter" idx="15"/>
          </p:nvPr>
        </p:nvSpPr>
        <p:spPr/>
        <p:txBody>
          <a:bodyPr/>
          <a:lstStyle/>
          <a:p>
            <a:r>
              <a:rPr lang="en-US" smtClean="0"/>
              <a:t>Presentation Name</a:t>
            </a: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with Image">
    <p:spTree>
      <p:nvGrpSpPr>
        <p:cNvPr id="1" name=""/>
        <p:cNvGrpSpPr/>
        <p:nvPr/>
      </p:nvGrpSpPr>
      <p:grpSpPr>
        <a:xfrm>
          <a:off x="0" y="0"/>
          <a:ext cx="0" cy="0"/>
          <a:chOff x="0" y="0"/>
          <a:chExt cx="0" cy="0"/>
        </a:xfrm>
      </p:grpSpPr>
      <p:sp>
        <p:nvSpPr>
          <p:cNvPr id="13" name="Picture Placeholder 11"/>
          <p:cNvSpPr>
            <a:spLocks noGrp="1"/>
          </p:cNvSpPr>
          <p:nvPr>
            <p:ph type="pic" sz="quarter" idx="13" hasCustomPrompt="1"/>
          </p:nvPr>
        </p:nvSpPr>
        <p:spPr>
          <a:xfrm>
            <a:off x="380246" y="371192"/>
            <a:ext cx="8392523" cy="5572408"/>
          </a:xfrm>
          <a:prstGeom prst="roundRect">
            <a:avLst>
              <a:gd name="adj" fmla="val 1516"/>
            </a:avLst>
          </a:prstGeom>
          <a:solidFill>
            <a:schemeClr val="tx2"/>
          </a:solidFill>
        </p:spPr>
        <p:txBody>
          <a:bodyPr lIns="320040" tIns="320040" rIns="320040" bIns="320040" anchor="ctr" anchorCtr="1">
            <a:noAutofit/>
          </a:bodyPr>
          <a:lstStyle>
            <a:lvl1pPr marL="0" indent="0">
              <a:buNone/>
              <a:defRPr baseline="0">
                <a:solidFill>
                  <a:schemeClr val="tx1"/>
                </a:solidFill>
              </a:defRPr>
            </a:lvl1pPr>
          </a:lstStyle>
          <a:p>
            <a:r>
              <a:rPr lang="en-US" dirty="0" smtClean="0"/>
              <a:t>Click icon to add picture – the image will automatically crop and round the corners</a:t>
            </a:r>
            <a:endParaRPr lang="en-US" dirty="0"/>
          </a:p>
        </p:txBody>
      </p:sp>
      <p:sp>
        <p:nvSpPr>
          <p:cNvPr id="9" name="Text Placeholder 8"/>
          <p:cNvSpPr>
            <a:spLocks noGrp="1"/>
          </p:cNvSpPr>
          <p:nvPr>
            <p:ph type="body" sz="quarter" idx="12" hasCustomPrompt="1"/>
          </p:nvPr>
        </p:nvSpPr>
        <p:spPr>
          <a:xfrm>
            <a:off x="657225" y="666750"/>
            <a:ext cx="3657600" cy="838200"/>
          </a:xfrm>
          <a:prstGeom prst="rect">
            <a:avLst/>
          </a:prstGeom>
        </p:spPr>
        <p:txBody>
          <a:bodyPr>
            <a:noAutofit/>
          </a:bodyPr>
          <a:lstStyle>
            <a:lvl1pPr marL="0" indent="0">
              <a:lnSpc>
                <a:spcPts val="4000"/>
              </a:lnSpc>
              <a:buNone/>
              <a:tabLst>
                <a:tab pos="0" algn="l"/>
              </a:tabLst>
              <a:defRPr sz="3600" b="1">
                <a:solidFill>
                  <a:schemeClr val="tx1"/>
                </a:solidFill>
              </a:defRPr>
            </a:lvl1pPr>
            <a:lvl2pPr>
              <a:buNone/>
              <a:defRPr sz="1600">
                <a:solidFill>
                  <a:schemeClr val="bg2"/>
                </a:solidFill>
              </a:defRPr>
            </a:lvl2pPr>
            <a:lvl3pPr>
              <a:buNone/>
              <a:defRPr sz="1600">
                <a:solidFill>
                  <a:schemeClr val="bg2"/>
                </a:solidFill>
              </a:defRPr>
            </a:lvl3pPr>
            <a:lvl4pPr>
              <a:buNone/>
              <a:defRPr sz="1600">
                <a:solidFill>
                  <a:schemeClr val="bg2"/>
                </a:solidFill>
              </a:defRPr>
            </a:lvl4pPr>
            <a:lvl5pPr>
              <a:buNone/>
              <a:defRPr sz="1600">
                <a:solidFill>
                  <a:schemeClr val="bg2"/>
                </a:solidFill>
              </a:defRPr>
            </a:lvl5pPr>
          </a:lstStyle>
          <a:p>
            <a:pPr lvl="0"/>
            <a:r>
              <a:rPr lang="en-US" dirty="0" smtClean="0"/>
              <a:t>Section Break with Image</a:t>
            </a:r>
          </a:p>
        </p:txBody>
      </p:sp>
      <p:cxnSp>
        <p:nvCxnSpPr>
          <p:cNvPr id="20" name="Straight Connector 19"/>
          <p:cNvCxnSpPr/>
          <p:nvPr userDrawn="1"/>
        </p:nvCxnSpPr>
        <p:spPr>
          <a:xfrm>
            <a:off x="381000" y="6141715"/>
            <a:ext cx="8382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pic>
        <p:nvPicPr>
          <p:cNvPr id="14" name="Picture 13" descr="header_spencerian-01.jpg"/>
          <p:cNvPicPr>
            <a:picLocks noChangeAspect="1"/>
          </p:cNvPicPr>
          <p:nvPr userDrawn="1"/>
        </p:nvPicPr>
        <p:blipFill>
          <a:blip r:embed="rId2" cstate="print"/>
          <a:stretch>
            <a:fillRect/>
          </a:stretch>
        </p:blipFill>
        <p:spPr>
          <a:xfrm>
            <a:off x="367552" y="6236288"/>
            <a:ext cx="1011936" cy="318572"/>
          </a:xfrm>
          <a:prstGeom prst="rect">
            <a:avLst/>
          </a:prstGeom>
        </p:spPr>
      </p:pic>
      <p:sp>
        <p:nvSpPr>
          <p:cNvPr id="15" name="Date Placeholder 14"/>
          <p:cNvSpPr>
            <a:spLocks noGrp="1"/>
          </p:cNvSpPr>
          <p:nvPr>
            <p:ph type="dt" sz="half" idx="14"/>
          </p:nvPr>
        </p:nvSpPr>
        <p:spPr/>
        <p:txBody>
          <a:bodyPr/>
          <a:lstStyle/>
          <a:p>
            <a:fld id="{578FC600-F911-4DD0-944F-A2B2F9AA1065}" type="datetime1">
              <a:rPr lang="en-US" smtClean="0"/>
              <a:pPr/>
              <a:t>6/13/2011</a:t>
            </a:fld>
            <a:endParaRPr lang="en-US" dirty="0"/>
          </a:p>
        </p:txBody>
      </p:sp>
      <p:sp>
        <p:nvSpPr>
          <p:cNvPr id="16" name="Slide Number Placeholder 15"/>
          <p:cNvSpPr>
            <a:spLocks noGrp="1"/>
          </p:cNvSpPr>
          <p:nvPr>
            <p:ph type="sldNum" sz="quarter" idx="15"/>
          </p:nvPr>
        </p:nvSpPr>
        <p:spPr/>
        <p:txBody>
          <a:bodyPr/>
          <a:lstStyle/>
          <a:p>
            <a:r>
              <a:rPr lang="en-US" smtClean="0"/>
              <a:t>Page </a:t>
            </a:r>
            <a:fld id="{E55CB928-7360-4C5A-A5AA-7B3F29607B21}" type="slidenum">
              <a:rPr lang="en-US" smtClean="0"/>
              <a:pPr/>
              <a:t>‹#›</a:t>
            </a:fld>
            <a:endParaRPr lang="en-US" dirty="0"/>
          </a:p>
        </p:txBody>
      </p:sp>
      <p:sp>
        <p:nvSpPr>
          <p:cNvPr id="17" name="Footer Placeholder 16"/>
          <p:cNvSpPr>
            <a:spLocks noGrp="1"/>
          </p:cNvSpPr>
          <p:nvPr>
            <p:ph type="ftr" sz="quarter" idx="16"/>
          </p:nvPr>
        </p:nvSpPr>
        <p:spPr/>
        <p:txBody>
          <a:bodyPr/>
          <a:lstStyle/>
          <a:p>
            <a:r>
              <a:rPr lang="en-US" smtClean="0"/>
              <a:t>Presentation Name</a:t>
            </a:r>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age with Large Statement">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381000" y="1059600"/>
            <a:ext cx="8382000" cy="553998"/>
          </a:xfrm>
          <a:prstGeom prst="rect">
            <a:avLst/>
          </a:prstGeom>
        </p:spPr>
        <p:txBody>
          <a:bodyPr wrap="square" lIns="0" tIns="0" rIns="0" bIns="0">
            <a:spAutoFit/>
          </a:bodyPr>
          <a:lstStyle>
            <a:lvl1pPr marL="0" indent="0">
              <a:lnSpc>
                <a:spcPct val="100000"/>
              </a:lnSpc>
              <a:buNone/>
              <a:tabLst/>
              <a:defRPr sz="3600" b="1">
                <a:solidFill>
                  <a:schemeClr val="bg1"/>
                </a:solidFill>
              </a:defRPr>
            </a:lvl1pPr>
            <a:lvl2pPr marL="0" indent="0">
              <a:lnSpc>
                <a:spcPct val="100000"/>
              </a:lnSpc>
              <a:buNone/>
              <a:defRPr sz="3600">
                <a:solidFill>
                  <a:srgbClr val="455560"/>
                </a:solidFill>
              </a:defRPr>
            </a:lvl2pPr>
            <a:lvl3pPr>
              <a:buNone/>
              <a:defRPr/>
            </a:lvl3pPr>
            <a:lvl4pPr>
              <a:buNone/>
              <a:defRPr/>
            </a:lvl4pPr>
            <a:lvl5pPr>
              <a:buNone/>
              <a:defRPr/>
            </a:lvl5pPr>
          </a:lstStyle>
          <a:p>
            <a:pPr lvl="0"/>
            <a:r>
              <a:rPr lang="en-US" dirty="0" smtClean="0"/>
              <a:t>Statement Headline:</a:t>
            </a:r>
          </a:p>
        </p:txBody>
      </p:sp>
      <p:cxnSp>
        <p:nvCxnSpPr>
          <p:cNvPr id="19" name="Straight Connector 18"/>
          <p:cNvCxnSpPr/>
          <p:nvPr userDrawn="1"/>
        </p:nvCxnSpPr>
        <p:spPr>
          <a:xfrm>
            <a:off x="381000" y="6141715"/>
            <a:ext cx="8382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accent2"/>
                </a:solidFill>
              </a:defRPr>
            </a:lvl1pPr>
          </a:lstStyle>
          <a:p>
            <a:r>
              <a:rPr lang="en-US" smtClean="0"/>
              <a:t>Click to edit Master title style</a:t>
            </a:r>
            <a:endParaRPr lang="en-US" dirty="0"/>
          </a:p>
        </p:txBody>
      </p:sp>
      <p:sp>
        <p:nvSpPr>
          <p:cNvPr id="13" name="Text Placeholder 12"/>
          <p:cNvSpPr>
            <a:spLocks noGrp="1"/>
          </p:cNvSpPr>
          <p:nvPr>
            <p:ph type="body" sz="quarter" idx="14" hasCustomPrompt="1"/>
          </p:nvPr>
        </p:nvSpPr>
        <p:spPr>
          <a:xfrm>
            <a:off x="365125" y="1633538"/>
            <a:ext cx="8386763" cy="4297362"/>
          </a:xfrm>
          <a:prstGeom prst="rect">
            <a:avLst/>
          </a:prstGeom>
        </p:spPr>
        <p:txBody>
          <a:bodyPr lIns="0" tIns="0" rIns="0" bIns="0"/>
          <a:lstStyle>
            <a:lvl1pPr marL="0" indent="0">
              <a:lnSpc>
                <a:spcPts val="3900"/>
              </a:lnSpc>
              <a:buFont typeface="Arial" pitchFamily="34" charset="0"/>
              <a:buNone/>
              <a:defRPr sz="3600" baseline="0">
                <a:solidFill>
                  <a:schemeClr val="bg1"/>
                </a:solidFill>
              </a:defRPr>
            </a:lvl1pPr>
          </a:lstStyle>
          <a:p>
            <a:pPr lvl="0"/>
            <a:r>
              <a:rPr lang="en-US" dirty="0" smtClean="0"/>
              <a:t>Insert Statement Text Here</a:t>
            </a:r>
          </a:p>
        </p:txBody>
      </p:sp>
      <p:pic>
        <p:nvPicPr>
          <p:cNvPr id="11" name="Picture 10" descr="header_spencerian-01.jpg"/>
          <p:cNvPicPr>
            <a:picLocks noChangeAspect="1"/>
          </p:cNvPicPr>
          <p:nvPr userDrawn="1"/>
        </p:nvPicPr>
        <p:blipFill>
          <a:blip r:embed="rId2" cstate="print"/>
          <a:stretch>
            <a:fillRect/>
          </a:stretch>
        </p:blipFill>
        <p:spPr>
          <a:xfrm>
            <a:off x="367552" y="6236288"/>
            <a:ext cx="1011936" cy="318572"/>
          </a:xfrm>
          <a:prstGeom prst="rect">
            <a:avLst/>
          </a:prstGeom>
        </p:spPr>
      </p:pic>
      <p:sp>
        <p:nvSpPr>
          <p:cNvPr id="14" name="Date Placeholder 13"/>
          <p:cNvSpPr>
            <a:spLocks noGrp="1"/>
          </p:cNvSpPr>
          <p:nvPr>
            <p:ph type="dt" sz="half" idx="15"/>
          </p:nvPr>
        </p:nvSpPr>
        <p:spPr/>
        <p:txBody>
          <a:bodyPr/>
          <a:lstStyle/>
          <a:p>
            <a:fld id="{578FC600-F911-4DD0-944F-A2B2F9AA1065}" type="datetime1">
              <a:rPr lang="en-US" smtClean="0"/>
              <a:pPr/>
              <a:t>6/13/2011</a:t>
            </a:fld>
            <a:endParaRPr lang="en-US" dirty="0"/>
          </a:p>
        </p:txBody>
      </p:sp>
      <p:sp>
        <p:nvSpPr>
          <p:cNvPr id="20" name="Slide Number Placeholder 19"/>
          <p:cNvSpPr>
            <a:spLocks noGrp="1"/>
          </p:cNvSpPr>
          <p:nvPr>
            <p:ph type="sldNum" sz="quarter" idx="16"/>
          </p:nvPr>
        </p:nvSpPr>
        <p:spPr/>
        <p:txBody>
          <a:bodyPr/>
          <a:lstStyle/>
          <a:p>
            <a:r>
              <a:rPr lang="en-US" smtClean="0"/>
              <a:t>Page </a:t>
            </a:r>
            <a:fld id="{E55CB928-7360-4C5A-A5AA-7B3F29607B21}" type="slidenum">
              <a:rPr lang="en-US" smtClean="0"/>
              <a:pPr/>
              <a:t>‹#›</a:t>
            </a:fld>
            <a:endParaRPr lang="en-US" dirty="0"/>
          </a:p>
        </p:txBody>
      </p:sp>
      <p:sp>
        <p:nvSpPr>
          <p:cNvPr id="21" name="Footer Placeholder 20"/>
          <p:cNvSpPr>
            <a:spLocks noGrp="1"/>
          </p:cNvSpPr>
          <p:nvPr>
            <p:ph type="ftr" sz="quarter" idx="17"/>
          </p:nvPr>
        </p:nvSpPr>
        <p:spPr/>
        <p:txBody>
          <a:bodyPr/>
          <a:lstStyle/>
          <a:p>
            <a:r>
              <a:rPr lang="en-US" smtClean="0"/>
              <a:t>Presentation Name</a:t>
            </a:r>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ne Column of Bullet Points">
    <p:spTree>
      <p:nvGrpSpPr>
        <p:cNvPr id="1" name=""/>
        <p:cNvGrpSpPr/>
        <p:nvPr/>
      </p:nvGrpSpPr>
      <p:grpSpPr>
        <a:xfrm>
          <a:off x="0" y="0"/>
          <a:ext cx="0" cy="0"/>
          <a:chOff x="0" y="0"/>
          <a:chExt cx="0" cy="0"/>
        </a:xfrm>
      </p:grpSpPr>
      <p:cxnSp>
        <p:nvCxnSpPr>
          <p:cNvPr id="17" name="Straight Connector 16"/>
          <p:cNvCxnSpPr/>
          <p:nvPr userDrawn="1"/>
        </p:nvCxnSpPr>
        <p:spPr>
          <a:xfrm>
            <a:off x="381000" y="6141715"/>
            <a:ext cx="8382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24" name="Text Placeholder 23"/>
          <p:cNvSpPr>
            <a:spLocks noGrp="1"/>
          </p:cNvSpPr>
          <p:nvPr>
            <p:ph type="body" sz="quarter" idx="10"/>
          </p:nvPr>
        </p:nvSpPr>
        <p:spPr>
          <a:xfrm>
            <a:off x="361950" y="1114425"/>
            <a:ext cx="8439150" cy="4819650"/>
          </a:xfrm>
          <a:prstGeom prst="rect">
            <a:avLst/>
          </a:prstGeom>
        </p:spPr>
        <p:txBody>
          <a:bodyPr lIns="0" tIns="0" rIns="0" bIns="0">
            <a:noAutofit/>
          </a:bodyPr>
          <a:lstStyle>
            <a:lvl1pPr marL="228600" indent="-228600">
              <a:lnSpc>
                <a:spcPts val="2400"/>
              </a:lnSpc>
              <a:spcBef>
                <a:spcPts val="2000"/>
              </a:spcBef>
              <a:buFont typeface="Arial" pitchFamily="34" charset="0"/>
              <a:buChar char="•"/>
              <a:defRPr sz="2000">
                <a:solidFill>
                  <a:schemeClr val="bg1"/>
                </a:solidFill>
              </a:defRPr>
            </a:lvl1pPr>
          </a:lstStyle>
          <a:p>
            <a:pPr lvl="0"/>
            <a:r>
              <a:rPr lang="en-US" smtClean="0"/>
              <a:t>Click to edit Master text styles</a:t>
            </a:r>
          </a:p>
        </p:txBody>
      </p:sp>
      <p:sp>
        <p:nvSpPr>
          <p:cNvPr id="9"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accent2"/>
                </a:solidFill>
              </a:defRPr>
            </a:lvl1pPr>
          </a:lstStyle>
          <a:p>
            <a:r>
              <a:rPr lang="en-US" smtClean="0"/>
              <a:t>Click to edit Master title style</a:t>
            </a:r>
            <a:endParaRPr lang="en-US" dirty="0"/>
          </a:p>
        </p:txBody>
      </p:sp>
      <p:pic>
        <p:nvPicPr>
          <p:cNvPr id="10" name="Picture 9" descr="header_spencerian-01.jpg"/>
          <p:cNvPicPr>
            <a:picLocks noChangeAspect="1"/>
          </p:cNvPicPr>
          <p:nvPr userDrawn="1"/>
        </p:nvPicPr>
        <p:blipFill>
          <a:blip r:embed="rId2" cstate="print"/>
          <a:stretch>
            <a:fillRect/>
          </a:stretch>
        </p:blipFill>
        <p:spPr>
          <a:xfrm>
            <a:off x="367552" y="6236288"/>
            <a:ext cx="1011936" cy="318572"/>
          </a:xfrm>
          <a:prstGeom prst="rect">
            <a:avLst/>
          </a:prstGeom>
        </p:spPr>
      </p:pic>
      <p:sp>
        <p:nvSpPr>
          <p:cNvPr id="11" name="Date Placeholder 10"/>
          <p:cNvSpPr>
            <a:spLocks noGrp="1"/>
          </p:cNvSpPr>
          <p:nvPr>
            <p:ph type="dt" sz="half" idx="11"/>
          </p:nvPr>
        </p:nvSpPr>
        <p:spPr/>
        <p:txBody>
          <a:bodyPr/>
          <a:lstStyle/>
          <a:p>
            <a:fld id="{578FC600-F911-4DD0-944F-A2B2F9AA1065}" type="datetime1">
              <a:rPr lang="en-US" smtClean="0"/>
              <a:pPr/>
              <a:t>6/13/2011</a:t>
            </a:fld>
            <a:endParaRPr lang="en-US" dirty="0"/>
          </a:p>
        </p:txBody>
      </p:sp>
      <p:sp>
        <p:nvSpPr>
          <p:cNvPr id="12" name="Slide Number Placeholder 11"/>
          <p:cNvSpPr>
            <a:spLocks noGrp="1"/>
          </p:cNvSpPr>
          <p:nvPr>
            <p:ph type="sldNum" sz="quarter" idx="12"/>
          </p:nvPr>
        </p:nvSpPr>
        <p:spPr/>
        <p:txBody>
          <a:bodyPr/>
          <a:lstStyle/>
          <a:p>
            <a:r>
              <a:rPr lang="en-US" smtClean="0"/>
              <a:t>Page </a:t>
            </a:r>
            <a:fld id="{E55CB928-7360-4C5A-A5AA-7B3F29607B21}" type="slidenum">
              <a:rPr lang="en-US" smtClean="0"/>
              <a:pPr/>
              <a:t>‹#›</a:t>
            </a:fld>
            <a:endParaRPr lang="en-US" dirty="0"/>
          </a:p>
        </p:txBody>
      </p:sp>
      <p:sp>
        <p:nvSpPr>
          <p:cNvPr id="18" name="Footer Placeholder 17"/>
          <p:cNvSpPr>
            <a:spLocks noGrp="1"/>
          </p:cNvSpPr>
          <p:nvPr>
            <p:ph type="ftr" sz="quarter" idx="13"/>
          </p:nvPr>
        </p:nvSpPr>
        <p:spPr/>
        <p:txBody>
          <a:bodyPr/>
          <a:lstStyle/>
          <a:p>
            <a:r>
              <a:rPr lang="en-US" smtClean="0"/>
              <a:t>Presentation Name</a:t>
            </a:r>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lumns of Bullet Points">
    <p:spTree>
      <p:nvGrpSpPr>
        <p:cNvPr id="1" name=""/>
        <p:cNvGrpSpPr/>
        <p:nvPr/>
      </p:nvGrpSpPr>
      <p:grpSpPr>
        <a:xfrm>
          <a:off x="0" y="0"/>
          <a:ext cx="0" cy="0"/>
          <a:chOff x="0" y="0"/>
          <a:chExt cx="0" cy="0"/>
        </a:xfrm>
      </p:grpSpPr>
      <p:cxnSp>
        <p:nvCxnSpPr>
          <p:cNvPr id="18" name="Straight Connector 17"/>
          <p:cNvCxnSpPr/>
          <p:nvPr userDrawn="1"/>
        </p:nvCxnSpPr>
        <p:spPr>
          <a:xfrm>
            <a:off x="381000" y="6141715"/>
            <a:ext cx="8382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21" name="Text Placeholder 20"/>
          <p:cNvSpPr>
            <a:spLocks noGrp="1"/>
          </p:cNvSpPr>
          <p:nvPr>
            <p:ph type="body" sz="quarter" idx="13"/>
          </p:nvPr>
        </p:nvSpPr>
        <p:spPr>
          <a:xfrm>
            <a:off x="372694" y="1106695"/>
            <a:ext cx="3999281" cy="4791837"/>
          </a:xfrm>
          <a:prstGeom prst="rect">
            <a:avLst/>
          </a:prstGeom>
        </p:spPr>
        <p:txBody>
          <a:bodyPr lIns="0" tIns="0" rIns="0" bIns="0">
            <a:noAutofit/>
          </a:bodyPr>
          <a:lstStyle>
            <a:lvl1pPr marL="400050" marR="0" indent="-400050" algn="l" defTabSz="914400" rtl="0" eaLnBrk="1" fontAlgn="auto" latinLnBrk="0" hangingPunct="1">
              <a:lnSpc>
                <a:spcPts val="2400"/>
              </a:lnSpc>
              <a:spcBef>
                <a:spcPts val="2000"/>
              </a:spcBef>
              <a:spcAft>
                <a:spcPts val="0"/>
              </a:spcAft>
              <a:buClrTx/>
              <a:buSzTx/>
              <a:buFont typeface="Arial" pitchFamily="34" charset="0"/>
              <a:buChar char="•"/>
              <a:tabLst/>
              <a:defRPr sz="2000">
                <a:solidFill>
                  <a:schemeClr val="bg1"/>
                </a:solidFill>
              </a:defRPr>
            </a:lvl1pPr>
          </a:lstStyle>
          <a:p>
            <a:pPr lvl="0"/>
            <a:r>
              <a:rPr lang="en-US" smtClean="0"/>
              <a:t>Click to edit Master text styles</a:t>
            </a:r>
          </a:p>
        </p:txBody>
      </p:sp>
      <p:sp>
        <p:nvSpPr>
          <p:cNvPr id="22" name="Text Placeholder 20"/>
          <p:cNvSpPr>
            <a:spLocks noGrp="1"/>
          </p:cNvSpPr>
          <p:nvPr>
            <p:ph type="body" sz="quarter" idx="14"/>
          </p:nvPr>
        </p:nvSpPr>
        <p:spPr>
          <a:xfrm>
            <a:off x="4762681" y="1107458"/>
            <a:ext cx="4000319" cy="4781550"/>
          </a:xfrm>
          <a:prstGeom prst="rect">
            <a:avLst/>
          </a:prstGeom>
        </p:spPr>
        <p:txBody>
          <a:bodyPr lIns="0" tIns="0" rIns="0" bIns="0">
            <a:noAutofit/>
          </a:bodyPr>
          <a:lstStyle>
            <a:lvl1pPr marL="457200" marR="0" indent="-457200" algn="l" defTabSz="914400" rtl="0" eaLnBrk="1" fontAlgn="auto" latinLnBrk="0" hangingPunct="1">
              <a:lnSpc>
                <a:spcPts val="2400"/>
              </a:lnSpc>
              <a:spcBef>
                <a:spcPts val="2000"/>
              </a:spcBef>
              <a:spcAft>
                <a:spcPts val="0"/>
              </a:spcAft>
              <a:buClrTx/>
              <a:buSzTx/>
              <a:buFont typeface="Arial" pitchFamily="34" charset="0"/>
              <a:buChar char="•"/>
              <a:tabLst/>
              <a:defRPr sz="2000">
                <a:solidFill>
                  <a:schemeClr val="bg1"/>
                </a:solidFill>
              </a:defRPr>
            </a:lvl1pPr>
          </a:lstStyle>
          <a:p>
            <a:pPr lvl="0"/>
            <a:r>
              <a:rPr lang="en-US" smtClean="0"/>
              <a:t>Click to edit Master text styles</a:t>
            </a:r>
          </a:p>
        </p:txBody>
      </p:sp>
      <p:sp>
        <p:nvSpPr>
          <p:cNvPr id="11"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accent2"/>
                </a:solidFill>
              </a:defRPr>
            </a:lvl1pPr>
          </a:lstStyle>
          <a:p>
            <a:r>
              <a:rPr lang="en-US" smtClean="0"/>
              <a:t>Click to edit Master title style</a:t>
            </a:r>
            <a:endParaRPr lang="en-US" dirty="0"/>
          </a:p>
        </p:txBody>
      </p:sp>
      <p:pic>
        <p:nvPicPr>
          <p:cNvPr id="10" name="Picture 9" descr="header_spencerian-01.jpg"/>
          <p:cNvPicPr>
            <a:picLocks noChangeAspect="1"/>
          </p:cNvPicPr>
          <p:nvPr userDrawn="1"/>
        </p:nvPicPr>
        <p:blipFill>
          <a:blip r:embed="rId2" cstate="print"/>
          <a:stretch>
            <a:fillRect/>
          </a:stretch>
        </p:blipFill>
        <p:spPr>
          <a:xfrm>
            <a:off x="367552" y="6236288"/>
            <a:ext cx="1011936" cy="318572"/>
          </a:xfrm>
          <a:prstGeom prst="rect">
            <a:avLst/>
          </a:prstGeom>
        </p:spPr>
      </p:pic>
      <p:sp>
        <p:nvSpPr>
          <p:cNvPr id="12" name="Date Placeholder 11"/>
          <p:cNvSpPr>
            <a:spLocks noGrp="1"/>
          </p:cNvSpPr>
          <p:nvPr>
            <p:ph type="dt" sz="half" idx="15"/>
          </p:nvPr>
        </p:nvSpPr>
        <p:spPr/>
        <p:txBody>
          <a:bodyPr/>
          <a:lstStyle/>
          <a:p>
            <a:fld id="{578FC600-F911-4DD0-944F-A2B2F9AA1065}" type="datetime1">
              <a:rPr lang="en-US" smtClean="0"/>
              <a:pPr/>
              <a:t>6/13/2011</a:t>
            </a:fld>
            <a:endParaRPr lang="en-US" dirty="0"/>
          </a:p>
        </p:txBody>
      </p:sp>
      <p:sp>
        <p:nvSpPr>
          <p:cNvPr id="13" name="Slide Number Placeholder 12"/>
          <p:cNvSpPr>
            <a:spLocks noGrp="1"/>
          </p:cNvSpPr>
          <p:nvPr>
            <p:ph type="sldNum" sz="quarter" idx="16"/>
          </p:nvPr>
        </p:nvSpPr>
        <p:spPr/>
        <p:txBody>
          <a:bodyPr/>
          <a:lstStyle/>
          <a:p>
            <a:r>
              <a:rPr lang="en-US" smtClean="0"/>
              <a:t>Page </a:t>
            </a:r>
            <a:fld id="{E55CB928-7360-4C5A-A5AA-7B3F29607B21}" type="slidenum">
              <a:rPr lang="en-US" smtClean="0"/>
              <a:pPr/>
              <a:t>‹#›</a:t>
            </a:fld>
            <a:endParaRPr lang="en-US" dirty="0"/>
          </a:p>
        </p:txBody>
      </p:sp>
      <p:sp>
        <p:nvSpPr>
          <p:cNvPr id="19" name="Footer Placeholder 18"/>
          <p:cNvSpPr>
            <a:spLocks noGrp="1"/>
          </p:cNvSpPr>
          <p:nvPr>
            <p:ph type="ftr" sz="quarter" idx="17"/>
          </p:nvPr>
        </p:nvSpPr>
        <p:spPr/>
        <p:txBody>
          <a:bodyPr/>
          <a:lstStyle/>
          <a:p>
            <a:r>
              <a:rPr lang="en-US" smtClean="0"/>
              <a:t>Presentation Name</a:t>
            </a:r>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with Numbers">
    <p:spTree>
      <p:nvGrpSpPr>
        <p:cNvPr id="1" name=""/>
        <p:cNvGrpSpPr/>
        <p:nvPr/>
      </p:nvGrpSpPr>
      <p:grpSpPr>
        <a:xfrm>
          <a:off x="0" y="0"/>
          <a:ext cx="0" cy="0"/>
          <a:chOff x="0" y="0"/>
          <a:chExt cx="0" cy="0"/>
        </a:xfrm>
      </p:grpSpPr>
      <p:sp>
        <p:nvSpPr>
          <p:cNvPr id="18" name="Text Placeholder 23"/>
          <p:cNvSpPr>
            <a:spLocks noGrp="1"/>
          </p:cNvSpPr>
          <p:nvPr>
            <p:ph type="body" sz="quarter" idx="10"/>
          </p:nvPr>
        </p:nvSpPr>
        <p:spPr>
          <a:xfrm>
            <a:off x="361950" y="1114425"/>
            <a:ext cx="8439150" cy="4819650"/>
          </a:xfrm>
          <a:prstGeom prst="rect">
            <a:avLst/>
          </a:prstGeom>
        </p:spPr>
        <p:txBody>
          <a:bodyPr lIns="0" tIns="0" rIns="0" bIns="0">
            <a:noAutofit/>
          </a:bodyPr>
          <a:lstStyle>
            <a:lvl1pPr marL="339725" indent="-339725">
              <a:lnSpc>
                <a:spcPts val="2400"/>
              </a:lnSpc>
              <a:spcBef>
                <a:spcPts val="2000"/>
              </a:spcBef>
              <a:buFont typeface="+mj-lt"/>
              <a:buAutoNum type="arabicPeriod"/>
              <a:defRPr sz="2000">
                <a:solidFill>
                  <a:schemeClr val="bg1"/>
                </a:solidFill>
              </a:defRPr>
            </a:lvl1pPr>
          </a:lstStyle>
          <a:p>
            <a:pPr lvl="0"/>
            <a:r>
              <a:rPr lang="en-US" smtClean="0"/>
              <a:t>Click to edit Master text styles</a:t>
            </a:r>
          </a:p>
        </p:txBody>
      </p:sp>
      <p:cxnSp>
        <p:nvCxnSpPr>
          <p:cNvPr id="9" name="Straight Connector 8"/>
          <p:cNvCxnSpPr/>
          <p:nvPr userDrawn="1"/>
        </p:nvCxnSpPr>
        <p:spPr>
          <a:xfrm>
            <a:off x="381000" y="6141715"/>
            <a:ext cx="8382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371475" y="352425"/>
            <a:ext cx="8382000" cy="307777"/>
          </a:xfrm>
          <a:prstGeom prst="rect">
            <a:avLst/>
          </a:prstGeom>
        </p:spPr>
        <p:txBody>
          <a:bodyPr lIns="0" tIns="0" rIns="0" bIns="0"/>
          <a:lstStyle>
            <a:lvl1pPr>
              <a:lnSpc>
                <a:spcPts val="2400"/>
              </a:lnSpc>
              <a:spcBef>
                <a:spcPts val="2000"/>
              </a:spcBef>
              <a:defRPr>
                <a:solidFill>
                  <a:schemeClr val="accent2"/>
                </a:solidFill>
              </a:defRPr>
            </a:lvl1pPr>
          </a:lstStyle>
          <a:p>
            <a:r>
              <a:rPr lang="en-US" smtClean="0"/>
              <a:t>Click to edit Master title style</a:t>
            </a:r>
            <a:endParaRPr lang="en-US" dirty="0"/>
          </a:p>
        </p:txBody>
      </p:sp>
      <p:pic>
        <p:nvPicPr>
          <p:cNvPr id="11" name="Picture 10" descr="header_spencerian-01.jpg"/>
          <p:cNvPicPr>
            <a:picLocks noChangeAspect="1"/>
          </p:cNvPicPr>
          <p:nvPr userDrawn="1"/>
        </p:nvPicPr>
        <p:blipFill>
          <a:blip r:embed="rId2" cstate="print"/>
          <a:stretch>
            <a:fillRect/>
          </a:stretch>
        </p:blipFill>
        <p:spPr>
          <a:xfrm>
            <a:off x="367552" y="6236288"/>
            <a:ext cx="1011936" cy="318572"/>
          </a:xfrm>
          <a:prstGeom prst="rect">
            <a:avLst/>
          </a:prstGeom>
        </p:spPr>
      </p:pic>
      <p:sp>
        <p:nvSpPr>
          <p:cNvPr id="12" name="Date Placeholder 11"/>
          <p:cNvSpPr>
            <a:spLocks noGrp="1"/>
          </p:cNvSpPr>
          <p:nvPr>
            <p:ph type="dt" sz="half" idx="11"/>
          </p:nvPr>
        </p:nvSpPr>
        <p:spPr/>
        <p:txBody>
          <a:bodyPr/>
          <a:lstStyle/>
          <a:p>
            <a:fld id="{578FC600-F911-4DD0-944F-A2B2F9AA1065}" type="datetime1">
              <a:rPr lang="en-US" smtClean="0"/>
              <a:pPr/>
              <a:t>6/13/2011</a:t>
            </a:fld>
            <a:endParaRPr lang="en-US" dirty="0"/>
          </a:p>
        </p:txBody>
      </p:sp>
      <p:sp>
        <p:nvSpPr>
          <p:cNvPr id="13" name="Slide Number Placeholder 12"/>
          <p:cNvSpPr>
            <a:spLocks noGrp="1"/>
          </p:cNvSpPr>
          <p:nvPr>
            <p:ph type="sldNum" sz="quarter" idx="12"/>
          </p:nvPr>
        </p:nvSpPr>
        <p:spPr/>
        <p:txBody>
          <a:bodyPr/>
          <a:lstStyle/>
          <a:p>
            <a:r>
              <a:rPr lang="en-US" smtClean="0"/>
              <a:t>Page </a:t>
            </a:r>
            <a:fld id="{E55CB928-7360-4C5A-A5AA-7B3F29607B21}" type="slidenum">
              <a:rPr lang="en-US" smtClean="0"/>
              <a:pPr/>
              <a:t>‹#›</a:t>
            </a:fld>
            <a:endParaRPr lang="en-US" dirty="0"/>
          </a:p>
        </p:txBody>
      </p:sp>
      <p:sp>
        <p:nvSpPr>
          <p:cNvPr id="14" name="Footer Placeholder 13"/>
          <p:cNvSpPr>
            <a:spLocks noGrp="1"/>
          </p:cNvSpPr>
          <p:nvPr>
            <p:ph type="ftr" sz="quarter" idx="13"/>
          </p:nvPr>
        </p:nvSpPr>
        <p:spPr/>
        <p:txBody>
          <a:bodyPr/>
          <a:lstStyle/>
          <a:p>
            <a:r>
              <a:rPr lang="en-US" smtClean="0"/>
              <a:t>Presentation Name</a:t>
            </a:r>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rom To Lists">
    <p:spTree>
      <p:nvGrpSpPr>
        <p:cNvPr id="1" name=""/>
        <p:cNvGrpSpPr/>
        <p:nvPr/>
      </p:nvGrpSpPr>
      <p:grpSpPr>
        <a:xfrm>
          <a:off x="0" y="0"/>
          <a:ext cx="0" cy="0"/>
          <a:chOff x="0" y="0"/>
          <a:chExt cx="0" cy="0"/>
        </a:xfrm>
      </p:grpSpPr>
      <p:sp>
        <p:nvSpPr>
          <p:cNvPr id="17" name="Text Placeholder 9"/>
          <p:cNvSpPr>
            <a:spLocks noGrp="1"/>
          </p:cNvSpPr>
          <p:nvPr>
            <p:ph type="body" sz="quarter" idx="13" hasCustomPrompt="1"/>
          </p:nvPr>
        </p:nvSpPr>
        <p:spPr>
          <a:xfrm>
            <a:off x="362857" y="1139076"/>
            <a:ext cx="8400143" cy="810620"/>
          </a:xfrm>
          <a:prstGeom prst="roundRect">
            <a:avLst>
              <a:gd name="adj" fmla="val 12963"/>
            </a:avLst>
          </a:prstGeom>
          <a:solidFill>
            <a:schemeClr val="bg1"/>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dirty="0" smtClean="0"/>
              <a:t>Click to edit Master text styles	</a:t>
            </a:r>
          </a:p>
        </p:txBody>
      </p:sp>
      <p:sp>
        <p:nvSpPr>
          <p:cNvPr id="18" name="Text Placeholder 9"/>
          <p:cNvSpPr>
            <a:spLocks noGrp="1"/>
          </p:cNvSpPr>
          <p:nvPr>
            <p:ph type="body" sz="quarter" idx="14" hasCustomPrompt="1"/>
          </p:nvPr>
        </p:nvSpPr>
        <p:spPr>
          <a:xfrm>
            <a:off x="370000" y="2171593"/>
            <a:ext cx="8400143" cy="786342"/>
          </a:xfrm>
          <a:prstGeom prst="roundRect">
            <a:avLst>
              <a:gd name="adj" fmla="val 12963"/>
            </a:avLst>
          </a:prstGeom>
          <a:solidFill>
            <a:schemeClr val="bg2">
              <a:lumMod val="85000"/>
            </a:schemeClr>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lvl1pPr>
          </a:lstStyle>
          <a:p>
            <a:pPr lvl="0"/>
            <a:r>
              <a:rPr lang="en-US" dirty="0" smtClean="0"/>
              <a:t>Click to edit Master text styles	</a:t>
            </a:r>
          </a:p>
        </p:txBody>
      </p:sp>
      <p:sp>
        <p:nvSpPr>
          <p:cNvPr id="19" name="Text Placeholder 9"/>
          <p:cNvSpPr>
            <a:spLocks noGrp="1"/>
          </p:cNvSpPr>
          <p:nvPr>
            <p:ph type="body" sz="quarter" idx="15" hasCustomPrompt="1"/>
          </p:nvPr>
        </p:nvSpPr>
        <p:spPr>
          <a:xfrm>
            <a:off x="377197" y="3145173"/>
            <a:ext cx="8400143" cy="810620"/>
          </a:xfrm>
          <a:prstGeom prst="roundRect">
            <a:avLst>
              <a:gd name="adj" fmla="val 12963"/>
            </a:avLst>
          </a:prstGeom>
          <a:solidFill>
            <a:schemeClr val="bg1"/>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dirty="0" smtClean="0"/>
              <a:t>Click to edit Master text styles	</a:t>
            </a:r>
          </a:p>
        </p:txBody>
      </p:sp>
      <p:sp>
        <p:nvSpPr>
          <p:cNvPr id="20" name="Text Placeholder 9"/>
          <p:cNvSpPr>
            <a:spLocks noGrp="1"/>
          </p:cNvSpPr>
          <p:nvPr>
            <p:ph type="body" sz="quarter" idx="16" hasCustomPrompt="1"/>
          </p:nvPr>
        </p:nvSpPr>
        <p:spPr>
          <a:xfrm>
            <a:off x="370057" y="4154024"/>
            <a:ext cx="8400143" cy="810620"/>
          </a:xfrm>
          <a:prstGeom prst="roundRect">
            <a:avLst>
              <a:gd name="adj" fmla="val 12963"/>
            </a:avLst>
          </a:prstGeom>
          <a:solidFill>
            <a:schemeClr val="bg2">
              <a:lumMod val="85000"/>
            </a:schemeClr>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lvl1pPr>
          </a:lstStyle>
          <a:p>
            <a:pPr lvl="0"/>
            <a:r>
              <a:rPr lang="en-US" dirty="0" smtClean="0"/>
              <a:t>Click to edit Master text styles	</a:t>
            </a:r>
          </a:p>
        </p:txBody>
      </p:sp>
      <p:sp>
        <p:nvSpPr>
          <p:cNvPr id="24" name="Text Placeholder 9"/>
          <p:cNvSpPr>
            <a:spLocks noGrp="1"/>
          </p:cNvSpPr>
          <p:nvPr>
            <p:ph type="body" sz="quarter" idx="17" hasCustomPrompt="1"/>
          </p:nvPr>
        </p:nvSpPr>
        <p:spPr>
          <a:xfrm>
            <a:off x="378124" y="5142139"/>
            <a:ext cx="8400143" cy="810620"/>
          </a:xfrm>
          <a:prstGeom prst="roundRect">
            <a:avLst>
              <a:gd name="adj" fmla="val 12963"/>
            </a:avLst>
          </a:prstGeom>
          <a:solidFill>
            <a:schemeClr val="bg1"/>
          </a:solidFill>
        </p:spPr>
        <p:txBody>
          <a:bodyPr wrap="square" lIns="164592" tIns="73152" rIns="164592" bIns="73152" numCol="2" anchor="ctr" anchorCtr="0">
            <a:noAutofit/>
          </a:bodyPr>
          <a:lstStyle>
            <a:lvl1pPr marL="0" indent="0">
              <a:lnSpc>
                <a:spcPts val="2000"/>
              </a:lnSpc>
              <a:spcBef>
                <a:spcPts val="300"/>
              </a:spcBef>
              <a:spcAft>
                <a:spcPts val="0"/>
              </a:spcAft>
              <a:buFont typeface="Arial" pitchFamily="34" charset="0"/>
              <a:buNone/>
              <a:defRPr sz="1500">
                <a:solidFill>
                  <a:schemeClr val="tx1"/>
                </a:solidFill>
              </a:defRPr>
            </a:lvl1pPr>
          </a:lstStyle>
          <a:p>
            <a:pPr lvl="0"/>
            <a:r>
              <a:rPr lang="en-US" dirty="0" smtClean="0"/>
              <a:t>Click to edit Master text styles	</a:t>
            </a:r>
          </a:p>
        </p:txBody>
      </p:sp>
      <p:cxnSp>
        <p:nvCxnSpPr>
          <p:cNvPr id="12" name="Straight Connector 11"/>
          <p:cNvCxnSpPr/>
          <p:nvPr userDrawn="1"/>
        </p:nvCxnSpPr>
        <p:spPr>
          <a:xfrm>
            <a:off x="381000" y="6141715"/>
            <a:ext cx="8382000" cy="0"/>
          </a:xfrm>
          <a:prstGeom prst="line">
            <a:avLst/>
          </a:prstGeom>
          <a:ln>
            <a:solidFill>
              <a:srgbClr val="455560"/>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371475" y="352425"/>
            <a:ext cx="8382000" cy="307777"/>
          </a:xfrm>
          <a:prstGeom prst="rect">
            <a:avLst/>
          </a:prstGeom>
        </p:spPr>
        <p:txBody>
          <a:bodyPr lIns="0" tIns="0" rIns="0" bIns="0" numCol="2"/>
          <a:lstStyle>
            <a:lvl1pPr>
              <a:lnSpc>
                <a:spcPts val="2400"/>
              </a:lnSpc>
              <a:spcBef>
                <a:spcPts val="2000"/>
              </a:spcBef>
              <a:defRPr>
                <a:solidFill>
                  <a:schemeClr val="accent2"/>
                </a:solidFill>
              </a:defRPr>
            </a:lvl1pPr>
          </a:lstStyle>
          <a:p>
            <a:r>
              <a:rPr lang="en-US" smtClean="0"/>
              <a:t>Click to edit Master title style</a:t>
            </a:r>
            <a:endParaRPr lang="en-US" dirty="0"/>
          </a:p>
        </p:txBody>
      </p:sp>
      <p:pic>
        <p:nvPicPr>
          <p:cNvPr id="14" name="Picture 13" descr="header_spencerian-01.jpg"/>
          <p:cNvPicPr>
            <a:picLocks noChangeAspect="1"/>
          </p:cNvPicPr>
          <p:nvPr userDrawn="1"/>
        </p:nvPicPr>
        <p:blipFill>
          <a:blip r:embed="rId2" cstate="print"/>
          <a:stretch>
            <a:fillRect/>
          </a:stretch>
        </p:blipFill>
        <p:spPr>
          <a:xfrm>
            <a:off x="367552" y="6236288"/>
            <a:ext cx="1011936" cy="318572"/>
          </a:xfrm>
          <a:prstGeom prst="rect">
            <a:avLst/>
          </a:prstGeom>
        </p:spPr>
      </p:pic>
      <p:sp>
        <p:nvSpPr>
          <p:cNvPr id="15" name="Date Placeholder 14"/>
          <p:cNvSpPr>
            <a:spLocks noGrp="1"/>
          </p:cNvSpPr>
          <p:nvPr>
            <p:ph type="dt" sz="half" idx="18"/>
          </p:nvPr>
        </p:nvSpPr>
        <p:spPr/>
        <p:txBody>
          <a:bodyPr/>
          <a:lstStyle/>
          <a:p>
            <a:fld id="{578FC600-F911-4DD0-944F-A2B2F9AA1065}" type="datetime1">
              <a:rPr lang="en-US" smtClean="0"/>
              <a:pPr/>
              <a:t>6/13/2011</a:t>
            </a:fld>
            <a:endParaRPr lang="en-US" dirty="0"/>
          </a:p>
        </p:txBody>
      </p:sp>
      <p:sp>
        <p:nvSpPr>
          <p:cNvPr id="16" name="Slide Number Placeholder 15"/>
          <p:cNvSpPr>
            <a:spLocks noGrp="1"/>
          </p:cNvSpPr>
          <p:nvPr>
            <p:ph type="sldNum" sz="quarter" idx="19"/>
          </p:nvPr>
        </p:nvSpPr>
        <p:spPr/>
        <p:txBody>
          <a:bodyPr/>
          <a:lstStyle/>
          <a:p>
            <a:r>
              <a:rPr lang="en-US" smtClean="0"/>
              <a:t>Page </a:t>
            </a:r>
            <a:fld id="{E55CB928-7360-4C5A-A5AA-7B3F29607B21}" type="slidenum">
              <a:rPr lang="en-US" smtClean="0"/>
              <a:pPr/>
              <a:t>‹#›</a:t>
            </a:fld>
            <a:endParaRPr lang="en-US" dirty="0"/>
          </a:p>
        </p:txBody>
      </p:sp>
      <p:sp>
        <p:nvSpPr>
          <p:cNvPr id="26" name="Footer Placeholder 25"/>
          <p:cNvSpPr>
            <a:spLocks noGrp="1"/>
          </p:cNvSpPr>
          <p:nvPr>
            <p:ph type="ftr" sz="quarter" idx="20"/>
          </p:nvPr>
        </p:nvSpPr>
        <p:spPr/>
        <p:txBody>
          <a:bodyPr/>
          <a:lstStyle/>
          <a:p>
            <a:r>
              <a:rPr lang="en-US" smtClean="0"/>
              <a:t>Presentation Name</a:t>
            </a:r>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Footer Placeholder 11"/>
          <p:cNvSpPr>
            <a:spLocks noGrp="1"/>
          </p:cNvSpPr>
          <p:nvPr>
            <p:ph type="ftr" sz="quarter" idx="3"/>
          </p:nvPr>
        </p:nvSpPr>
        <p:spPr>
          <a:xfrm>
            <a:off x="1275228" y="6311343"/>
            <a:ext cx="2895600" cy="365125"/>
          </a:xfrm>
          <a:prstGeom prst="rect">
            <a:avLst/>
          </a:prstGeom>
        </p:spPr>
        <p:txBody>
          <a:bodyPr vert="horz" lIns="91440" tIns="45720" rIns="91440" bIns="45720" rtlCol="0" anchor="ctr"/>
          <a:lstStyle>
            <a:lvl1pPr algn="l">
              <a:defRPr sz="1000" b="1">
                <a:solidFill>
                  <a:schemeClr val="bg1"/>
                </a:solidFill>
              </a:defRPr>
            </a:lvl1pPr>
          </a:lstStyle>
          <a:p>
            <a:r>
              <a:rPr lang="en-US" dirty="0" smtClean="0"/>
              <a:t>Presentation Name</a:t>
            </a:r>
            <a:endParaRPr lang="en-US" dirty="0"/>
          </a:p>
        </p:txBody>
      </p:sp>
      <p:sp>
        <p:nvSpPr>
          <p:cNvPr id="6" name="Slide Number Placeholder 5"/>
          <p:cNvSpPr>
            <a:spLocks noGrp="1"/>
          </p:cNvSpPr>
          <p:nvPr>
            <p:ph type="sldNum" sz="quarter" idx="4"/>
          </p:nvPr>
        </p:nvSpPr>
        <p:spPr>
          <a:xfrm>
            <a:off x="8068240" y="6299956"/>
            <a:ext cx="762000" cy="381000"/>
          </a:xfrm>
          <a:prstGeom prst="rect">
            <a:avLst/>
          </a:prstGeom>
        </p:spPr>
        <p:txBody>
          <a:bodyPr vert="horz" lIns="91440" tIns="45720" rIns="91440" bIns="45720" rtlCol="0" anchor="ctr"/>
          <a:lstStyle>
            <a:lvl1pPr algn="r">
              <a:defRPr sz="900" b="0">
                <a:solidFill>
                  <a:schemeClr val="bg1"/>
                </a:solidFill>
              </a:defRPr>
            </a:lvl1pPr>
          </a:lstStyle>
          <a:p>
            <a:r>
              <a:rPr lang="en-US" dirty="0" smtClean="0"/>
              <a:t>Page </a:t>
            </a:r>
            <a:fld id="{E55CB928-7360-4C5A-A5AA-7B3F29607B21}" type="slidenum">
              <a:rPr lang="en-US" smtClean="0"/>
              <a:pPr/>
              <a:t>‹#›</a:t>
            </a:fld>
            <a:endParaRPr lang="en-US" dirty="0"/>
          </a:p>
        </p:txBody>
      </p:sp>
      <p:sp>
        <p:nvSpPr>
          <p:cNvPr id="13" name="Date Placeholder 12"/>
          <p:cNvSpPr>
            <a:spLocks noGrp="1"/>
          </p:cNvSpPr>
          <p:nvPr>
            <p:ph type="dt" sz="half" idx="2"/>
          </p:nvPr>
        </p:nvSpPr>
        <p:spPr>
          <a:xfrm>
            <a:off x="6858000" y="6305550"/>
            <a:ext cx="1219200" cy="365125"/>
          </a:xfrm>
          <a:prstGeom prst="rect">
            <a:avLst/>
          </a:prstGeom>
        </p:spPr>
        <p:txBody>
          <a:bodyPr vert="horz" lIns="91440" tIns="45720" rIns="91440" bIns="45720" rtlCol="0" anchor="ctr"/>
          <a:lstStyle>
            <a:lvl1pPr algn="r">
              <a:defRPr lang="en-US" sz="900" b="0" kern="1200" smtClean="0">
                <a:solidFill>
                  <a:schemeClr val="bg1"/>
                </a:solidFill>
                <a:latin typeface="+mn-lt"/>
                <a:ea typeface="+mn-ea"/>
                <a:cs typeface="+mn-cs"/>
              </a:defRPr>
            </a:lvl1pPr>
          </a:lstStyle>
          <a:p>
            <a:fld id="{578FC600-F911-4DD0-944F-A2B2F9AA1065}" type="datetime1">
              <a:rPr lang="en-US" smtClean="0"/>
              <a:pPr/>
              <a:t>6/13/2011</a:t>
            </a:fld>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5" r:id="rId3"/>
    <p:sldLayoutId id="2147483772" r:id="rId4"/>
    <p:sldLayoutId id="2147483741" r:id="rId5"/>
    <p:sldLayoutId id="2147483742" r:id="rId6"/>
    <p:sldLayoutId id="2147483743" r:id="rId7"/>
    <p:sldLayoutId id="2147483755" r:id="rId8"/>
    <p:sldLayoutId id="2147483757" r:id="rId9"/>
    <p:sldLayoutId id="2147483762" r:id="rId10"/>
    <p:sldLayoutId id="2147483764" r:id="rId11"/>
    <p:sldLayoutId id="2147483765" r:id="rId12"/>
    <p:sldLayoutId id="2147483766" r:id="rId13"/>
    <p:sldLayoutId id="2147483767" r:id="rId14"/>
    <p:sldLayoutId id="2147483768" r:id="rId15"/>
    <p:sldLayoutId id="2147483769" r:id="rId16"/>
  </p:sldLayoutIdLst>
  <p:transition spd="med">
    <p:fade/>
  </p:transition>
  <p:hf hdr="0"/>
  <p:txStyles>
    <p:titleStyle>
      <a:lvl1pPr algn="l" defTabSz="914400" rtl="0" eaLnBrk="1" latinLnBrk="0" hangingPunct="1">
        <a:spcBef>
          <a:spcPct val="0"/>
        </a:spcBef>
        <a:buNone/>
        <a:defRPr sz="2400" b="1" kern="1200">
          <a:solidFill>
            <a:srgbClr val="F40000"/>
          </a:solidFill>
          <a:latin typeface="+mj-lt"/>
          <a:ea typeface="+mj-ea"/>
          <a:cs typeface="+mj-cs"/>
        </a:defRPr>
      </a:lvl1pPr>
    </p:titleStyle>
    <p:bodyStyle>
      <a:lvl1pPr marL="342900" indent="-342900" algn="l" defTabSz="914400" rtl="0" eaLnBrk="1" latinLnBrk="0" hangingPunct="1">
        <a:lnSpc>
          <a:spcPts val="7200"/>
        </a:lnSpc>
        <a:spcBef>
          <a:spcPts val="0"/>
        </a:spcBef>
        <a:buFont typeface="Arial" pitchFamily="34" charset="0"/>
        <a:buChar char="•"/>
        <a:defRPr sz="3200" kern="1200">
          <a:solidFill>
            <a:srgbClr val="455560"/>
          </a:solidFill>
          <a:latin typeface="+mn-lt"/>
          <a:ea typeface="+mn-ea"/>
          <a:cs typeface="+mn-cs"/>
        </a:defRPr>
      </a:lvl1pPr>
      <a:lvl2pPr marL="742950" indent="-285750" algn="l" defTabSz="914400" rtl="0" eaLnBrk="1" latinLnBrk="0" hangingPunct="1">
        <a:lnSpc>
          <a:spcPts val="7200"/>
        </a:lnSpc>
        <a:spcBef>
          <a:spcPts val="0"/>
        </a:spcBef>
        <a:buFont typeface="Arial" pitchFamily="34" charset="0"/>
        <a:buChar char="–"/>
        <a:defRPr sz="2800" kern="1200">
          <a:solidFill>
            <a:srgbClr val="455560"/>
          </a:solidFill>
          <a:latin typeface="+mn-lt"/>
          <a:ea typeface="+mn-ea"/>
          <a:cs typeface="+mn-cs"/>
        </a:defRPr>
      </a:lvl2pPr>
      <a:lvl3pPr marL="1143000" indent="-228600" algn="l" defTabSz="914400" rtl="0" eaLnBrk="1" latinLnBrk="0" hangingPunct="1">
        <a:lnSpc>
          <a:spcPts val="7200"/>
        </a:lnSpc>
        <a:spcBef>
          <a:spcPts val="0"/>
        </a:spcBef>
        <a:buFont typeface="Arial" pitchFamily="34" charset="0"/>
        <a:buChar char="•"/>
        <a:defRPr sz="2400" kern="1200">
          <a:solidFill>
            <a:srgbClr val="455560"/>
          </a:solidFill>
          <a:latin typeface="+mn-lt"/>
          <a:ea typeface="+mn-ea"/>
          <a:cs typeface="+mn-cs"/>
        </a:defRPr>
      </a:lvl3pPr>
      <a:lvl4pPr marL="1600200" indent="-228600" algn="l" defTabSz="914400" rtl="0" eaLnBrk="1" latinLnBrk="0" hangingPunct="1">
        <a:lnSpc>
          <a:spcPts val="7200"/>
        </a:lnSpc>
        <a:spcBef>
          <a:spcPts val="0"/>
        </a:spcBef>
        <a:buFont typeface="Arial" pitchFamily="34" charset="0"/>
        <a:buChar char="–"/>
        <a:defRPr sz="2000" kern="1200">
          <a:solidFill>
            <a:srgbClr val="455560"/>
          </a:solidFill>
          <a:latin typeface="+mn-lt"/>
          <a:ea typeface="+mn-ea"/>
          <a:cs typeface="+mn-cs"/>
        </a:defRPr>
      </a:lvl4pPr>
      <a:lvl5pPr marL="2057400" indent="-228600" algn="l" defTabSz="914400" rtl="0" eaLnBrk="1" latinLnBrk="0" hangingPunct="1">
        <a:lnSpc>
          <a:spcPts val="7200"/>
        </a:lnSpc>
        <a:spcBef>
          <a:spcPts val="0"/>
        </a:spcBef>
        <a:buFont typeface="Arial" pitchFamily="34" charset="0"/>
        <a:buChar char="»"/>
        <a:defRPr sz="2000" kern="1200">
          <a:solidFill>
            <a:srgbClr val="4555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81000" y="381000"/>
            <a:ext cx="8382000" cy="2144197"/>
          </a:xfrm>
        </p:spPr>
        <p:txBody>
          <a:bodyPr/>
          <a:lstStyle/>
          <a:p>
            <a:pPr algn="ctr"/>
            <a:r>
              <a:rPr lang="en-US" dirty="0" smtClean="0"/>
              <a:t>Customer Delivery Process</a:t>
            </a:r>
            <a:endParaRPr lang="en-US" dirty="0"/>
          </a:p>
        </p:txBody>
      </p:sp>
      <p:sp>
        <p:nvSpPr>
          <p:cNvPr id="13" name="Text Placeholder 12"/>
          <p:cNvSpPr>
            <a:spLocks noGrp="1"/>
          </p:cNvSpPr>
          <p:nvPr>
            <p:ph type="body" sz="quarter" idx="10"/>
          </p:nvPr>
        </p:nvSpPr>
        <p:spPr>
          <a:xfrm>
            <a:off x="368342" y="5943602"/>
            <a:ext cx="5981839" cy="769441"/>
          </a:xfrm>
        </p:spPr>
        <p:txBody>
          <a:bodyPr/>
          <a:lstStyle/>
          <a:p>
            <a:r>
              <a:rPr lang="en-US" sz="1600" dirty="0" smtClean="0">
                <a:solidFill>
                  <a:schemeClr val="accent2"/>
                </a:solidFill>
              </a:rPr>
              <a:t>Dwayne Fitzgerald</a:t>
            </a:r>
          </a:p>
          <a:p>
            <a:endParaRPr lang="en-US" sz="1600" dirty="0" smtClean="0">
              <a:solidFill>
                <a:schemeClr val="accent2"/>
              </a:solidFill>
            </a:endParaRPr>
          </a:p>
          <a:p>
            <a:r>
              <a:rPr lang="en-US" sz="1600" dirty="0" smtClean="0"/>
              <a:t>Coca-Cola Refreshments USA</a:t>
            </a:r>
          </a:p>
          <a:p>
            <a:endParaRPr lang="en-US" sz="1600" dirty="0" smtClean="0"/>
          </a:p>
          <a:p>
            <a:r>
              <a:rPr lang="en-US" sz="1600" dirty="0" smtClean="0">
                <a:solidFill>
                  <a:schemeClr val="accent2"/>
                </a:solidFill>
              </a:rPr>
              <a:t>Southeast  Region – Product Supply System                 </a:t>
            </a:r>
            <a:r>
              <a:rPr lang="en-US" sz="1600" dirty="0" smtClean="0">
                <a:solidFill>
                  <a:schemeClr val="accent2"/>
                </a:solidFill>
                <a:latin typeface="Berlin Sans FB Demi" pitchFamily="34" charset="0"/>
              </a:rPr>
              <a:t>6/15/2011</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681" y="2628901"/>
            <a:ext cx="40005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4"/>
          </p:nvPr>
        </p:nvSpPr>
        <p:spPr/>
        <p:txBody>
          <a:bodyPr/>
          <a:lstStyle/>
          <a:p>
            <a:pPr algn="ctr"/>
            <a:r>
              <a:rPr lang="en-US" sz="6600" dirty="0" smtClean="0"/>
              <a:t>Thank You!</a:t>
            </a:r>
            <a:endParaRPr lang="en-US" sz="6600" dirty="0"/>
          </a:p>
        </p:txBody>
      </p:sp>
      <p:sp>
        <p:nvSpPr>
          <p:cNvPr id="10" name="Date Placeholder 9"/>
          <p:cNvSpPr>
            <a:spLocks noGrp="1"/>
          </p:cNvSpPr>
          <p:nvPr>
            <p:ph type="dt" sz="half" idx="15"/>
          </p:nvPr>
        </p:nvSpPr>
        <p:spPr/>
        <p:txBody>
          <a:bodyPr/>
          <a:lstStyle/>
          <a:p>
            <a:fld id="{0012DDF3-231F-4D5C-92A6-26A7720B8B07}" type="datetime1">
              <a:rPr lang="en-US" smtClean="0"/>
              <a:pPr/>
              <a:t>6/13/2011</a:t>
            </a:fld>
            <a:endParaRPr lang="en-US" dirty="0"/>
          </a:p>
        </p:txBody>
      </p:sp>
      <p:sp>
        <p:nvSpPr>
          <p:cNvPr id="11" name="Slide Number Placeholder 10"/>
          <p:cNvSpPr>
            <a:spLocks noGrp="1"/>
          </p:cNvSpPr>
          <p:nvPr>
            <p:ph type="sldNum" sz="quarter" idx="16"/>
          </p:nvPr>
        </p:nvSpPr>
        <p:spPr/>
        <p:txBody>
          <a:bodyPr/>
          <a:lstStyle/>
          <a:p>
            <a:r>
              <a:rPr lang="en-US" smtClean="0"/>
              <a:t>Page </a:t>
            </a:r>
            <a:fld id="{E55CB928-7360-4C5A-A5AA-7B3F29607B21}" type="slidenum">
              <a:rPr lang="en-US" smtClean="0"/>
              <a:pPr/>
              <a:t>10</a:t>
            </a:fld>
            <a:endParaRPr lang="en-US" dirty="0"/>
          </a:p>
        </p:txBody>
      </p:sp>
      <p:sp>
        <p:nvSpPr>
          <p:cNvPr id="13" name="Footer Placeholder 85"/>
          <p:cNvSpPr>
            <a:spLocks noGrp="1"/>
          </p:cNvSpPr>
          <p:nvPr>
            <p:ph type="ftr" sz="quarter" idx="17"/>
          </p:nvPr>
        </p:nvSpPr>
        <p:spPr>
          <a:xfrm>
            <a:off x="1275228" y="6311343"/>
            <a:ext cx="2895600" cy="365125"/>
          </a:xfrm>
        </p:spPr>
        <p:txBody>
          <a:bodyPr/>
          <a:lstStyle/>
          <a:p>
            <a:r>
              <a:rPr lang="en-US" dirty="0" smtClean="0"/>
              <a:t>Customer Delivery Process</a:t>
            </a:r>
            <a:endParaRPr lang="en-US" dirty="0"/>
          </a:p>
        </p:txBody>
      </p:sp>
    </p:spTree>
    <p:extLst>
      <p:ext uri="{BB962C8B-B14F-4D97-AF65-F5344CB8AC3E}">
        <p14:creationId xmlns:p14="http://schemas.microsoft.com/office/powerpoint/2010/main" val="54504706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p:txBody>
          <a:bodyPr/>
          <a:lstStyle/>
          <a:p>
            <a:r>
              <a:rPr lang="en-US" dirty="0" smtClean="0"/>
              <a:t>We are the worlds largest producer and distributor of non alcoholic beverages</a:t>
            </a:r>
          </a:p>
          <a:p>
            <a:r>
              <a:rPr lang="en-US" dirty="0" smtClean="0"/>
              <a:t>Sold in 200+ countries</a:t>
            </a:r>
          </a:p>
          <a:p>
            <a:r>
              <a:rPr lang="en-US" dirty="0" smtClean="0"/>
              <a:t>1.7 Billion servings per day</a:t>
            </a:r>
          </a:p>
          <a:p>
            <a:endParaRPr lang="en-US" dirty="0"/>
          </a:p>
        </p:txBody>
      </p:sp>
      <p:sp>
        <p:nvSpPr>
          <p:cNvPr id="2" name="Title 1"/>
          <p:cNvSpPr>
            <a:spLocks noGrp="1"/>
          </p:cNvSpPr>
          <p:nvPr>
            <p:ph type="title"/>
          </p:nvPr>
        </p:nvSpPr>
        <p:spPr/>
        <p:txBody>
          <a:bodyPr/>
          <a:lstStyle/>
          <a:p>
            <a:r>
              <a:rPr lang="en-US" dirty="0" smtClean="0"/>
              <a:t>Who we are</a:t>
            </a:r>
            <a:endParaRPr lang="en-US" dirty="0"/>
          </a:p>
        </p:txBody>
      </p:sp>
      <p:sp>
        <p:nvSpPr>
          <p:cNvPr id="84" name="Date Placeholder 83"/>
          <p:cNvSpPr>
            <a:spLocks noGrp="1"/>
          </p:cNvSpPr>
          <p:nvPr>
            <p:ph type="dt" sz="half" idx="15"/>
          </p:nvPr>
        </p:nvSpPr>
        <p:spPr/>
        <p:txBody>
          <a:bodyPr/>
          <a:lstStyle/>
          <a:p>
            <a:fld id="{E7B12495-7C25-48C5-AA3A-5E5B294A8949}" type="datetime1">
              <a:rPr lang="en-US" smtClean="0"/>
              <a:pPr/>
              <a:t>6/13/2011</a:t>
            </a:fld>
            <a:endParaRPr lang="en-US" dirty="0"/>
          </a:p>
        </p:txBody>
      </p:sp>
      <p:sp>
        <p:nvSpPr>
          <p:cNvPr id="85" name="Slide Number Placeholder 84"/>
          <p:cNvSpPr>
            <a:spLocks noGrp="1"/>
          </p:cNvSpPr>
          <p:nvPr>
            <p:ph type="sldNum" sz="quarter" idx="16"/>
          </p:nvPr>
        </p:nvSpPr>
        <p:spPr/>
        <p:txBody>
          <a:bodyPr/>
          <a:lstStyle/>
          <a:p>
            <a:r>
              <a:rPr lang="en-US" smtClean="0"/>
              <a:t>Page </a:t>
            </a:r>
            <a:fld id="{E55CB928-7360-4C5A-A5AA-7B3F29607B21}" type="slidenum">
              <a:rPr lang="en-US" smtClean="0"/>
              <a:pPr/>
              <a:t>2</a:t>
            </a:fld>
            <a:endParaRPr lang="en-US" dirty="0"/>
          </a:p>
        </p:txBody>
      </p:sp>
      <p:sp>
        <p:nvSpPr>
          <p:cNvPr id="86" name="Footer Placeholder 85"/>
          <p:cNvSpPr>
            <a:spLocks noGrp="1"/>
          </p:cNvSpPr>
          <p:nvPr>
            <p:ph type="ftr" sz="quarter" idx="17"/>
          </p:nvPr>
        </p:nvSpPr>
        <p:spPr/>
        <p:txBody>
          <a:bodyPr/>
          <a:lstStyle/>
          <a:p>
            <a:r>
              <a:rPr lang="en-US" dirty="0" smtClean="0"/>
              <a:t>Customer Delivery Process</a:t>
            </a:r>
            <a:endParaRPr lang="en-US"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5"/>
          </p:nvPr>
        </p:nvSpPr>
        <p:spPr/>
        <p:txBody>
          <a:bodyPr/>
          <a:lstStyle/>
          <a:p>
            <a:fld id="{578FC600-F911-4DD0-944F-A2B2F9AA1065}" type="datetime1">
              <a:rPr lang="en-US" smtClean="0"/>
              <a:pPr/>
              <a:t>6/13/2011</a:t>
            </a:fld>
            <a:endParaRPr lang="en-US" dirty="0"/>
          </a:p>
        </p:txBody>
      </p:sp>
      <p:sp>
        <p:nvSpPr>
          <p:cNvPr id="6" name="Slide Number Placeholder 5"/>
          <p:cNvSpPr>
            <a:spLocks noGrp="1"/>
          </p:cNvSpPr>
          <p:nvPr>
            <p:ph type="sldNum" sz="quarter" idx="16"/>
          </p:nvPr>
        </p:nvSpPr>
        <p:spPr/>
        <p:txBody>
          <a:bodyPr/>
          <a:lstStyle/>
          <a:p>
            <a:r>
              <a:rPr lang="en-US" smtClean="0"/>
              <a:t>Page </a:t>
            </a:r>
            <a:fld id="{E55CB928-7360-4C5A-A5AA-7B3F29607B21}" type="slidenum">
              <a:rPr lang="en-US" smtClean="0"/>
              <a:pPr/>
              <a:t>3</a:t>
            </a:fld>
            <a:endParaRPr lang="en-US" dirty="0"/>
          </a:p>
        </p:txBody>
      </p:sp>
      <p:pic>
        <p:nvPicPr>
          <p:cNvPr id="8" name="Picture 7" descr="careerfairINFORMATION SESSION_DF.ppt [Compatibility Mode] - Microsoft PowerPoint"/>
          <p:cNvPicPr>
            <a:picLocks noChangeAspect="1"/>
          </p:cNvPicPr>
          <p:nvPr/>
        </p:nvPicPr>
        <p:blipFill rotWithShape="1">
          <a:blip r:embed="rId2">
            <a:extLst>
              <a:ext uri="{28A0092B-C50C-407E-A947-70E740481C1C}">
                <a14:useLocalDpi xmlns:a14="http://schemas.microsoft.com/office/drawing/2010/main" val="0"/>
              </a:ext>
            </a:extLst>
          </a:blip>
          <a:srcRect l="19571" t="17092" r="20143" b="5770"/>
          <a:stretch/>
        </p:blipFill>
        <p:spPr>
          <a:xfrm>
            <a:off x="0" y="0"/>
            <a:ext cx="9143999" cy="6126480"/>
          </a:xfrm>
          <a:prstGeom prst="rect">
            <a:avLst/>
          </a:prstGeom>
        </p:spPr>
      </p:pic>
      <p:sp>
        <p:nvSpPr>
          <p:cNvPr id="9" name="Footer Placeholder 85"/>
          <p:cNvSpPr>
            <a:spLocks noGrp="1"/>
          </p:cNvSpPr>
          <p:nvPr>
            <p:ph type="ftr" sz="quarter" idx="17"/>
          </p:nvPr>
        </p:nvSpPr>
        <p:spPr>
          <a:xfrm>
            <a:off x="1275228" y="6311343"/>
            <a:ext cx="2895600" cy="365125"/>
          </a:xfrm>
        </p:spPr>
        <p:txBody>
          <a:bodyPr/>
          <a:lstStyle/>
          <a:p>
            <a:r>
              <a:rPr lang="en-US" dirty="0" smtClean="0"/>
              <a:t>Customer Delivery Process</a:t>
            </a:r>
            <a:endParaRPr lang="en-US" dirty="0"/>
          </a:p>
        </p:txBody>
      </p:sp>
    </p:spTree>
    <p:extLst>
      <p:ext uri="{BB962C8B-B14F-4D97-AF65-F5344CB8AC3E}">
        <p14:creationId xmlns:p14="http://schemas.microsoft.com/office/powerpoint/2010/main" val="170420049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81000" y="1059600"/>
            <a:ext cx="8382000" cy="553998"/>
          </a:xfrm>
        </p:spPr>
        <p:txBody>
          <a:bodyPr/>
          <a:lstStyle/>
          <a:p>
            <a:r>
              <a:rPr lang="en-US" dirty="0" smtClean="0"/>
              <a:t>Our vehicles have improved……..</a:t>
            </a:r>
          </a:p>
        </p:txBody>
      </p:sp>
      <p:sp>
        <p:nvSpPr>
          <p:cNvPr id="16" name="Text Placeholder 15"/>
          <p:cNvSpPr>
            <a:spLocks noGrp="1"/>
          </p:cNvSpPr>
          <p:nvPr>
            <p:ph type="body" sz="quarter" idx="14"/>
          </p:nvPr>
        </p:nvSpPr>
        <p:spPr/>
        <p:txBody>
          <a:bodyPr/>
          <a:lstStyle/>
          <a:p>
            <a:r>
              <a:rPr lang="en-US" dirty="0" smtClean="0"/>
              <a:t>.</a:t>
            </a:r>
            <a:endParaRPr lang="en-US" dirty="0"/>
          </a:p>
        </p:txBody>
      </p:sp>
      <p:sp>
        <p:nvSpPr>
          <p:cNvPr id="10" name="Date Placeholder 9"/>
          <p:cNvSpPr>
            <a:spLocks noGrp="1"/>
          </p:cNvSpPr>
          <p:nvPr>
            <p:ph type="dt" sz="half" idx="15"/>
          </p:nvPr>
        </p:nvSpPr>
        <p:spPr/>
        <p:txBody>
          <a:bodyPr/>
          <a:lstStyle/>
          <a:p>
            <a:fld id="{0012DDF3-231F-4D5C-92A6-26A7720B8B07}" type="datetime1">
              <a:rPr lang="en-US" smtClean="0"/>
              <a:pPr/>
              <a:t>6/13/2011</a:t>
            </a:fld>
            <a:endParaRPr lang="en-US" dirty="0"/>
          </a:p>
        </p:txBody>
      </p:sp>
      <p:sp>
        <p:nvSpPr>
          <p:cNvPr id="11" name="Slide Number Placeholder 10"/>
          <p:cNvSpPr>
            <a:spLocks noGrp="1"/>
          </p:cNvSpPr>
          <p:nvPr>
            <p:ph type="sldNum" sz="quarter" idx="16"/>
          </p:nvPr>
        </p:nvSpPr>
        <p:spPr/>
        <p:txBody>
          <a:bodyPr/>
          <a:lstStyle/>
          <a:p>
            <a:r>
              <a:rPr lang="en-US" smtClean="0"/>
              <a:t>Page </a:t>
            </a:r>
            <a:fld id="{E55CB928-7360-4C5A-A5AA-7B3F29607B21}" type="slidenum">
              <a:rPr lang="en-US" smtClean="0"/>
              <a:pPr/>
              <a:t>4</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130" y="2732314"/>
            <a:ext cx="4271373" cy="3344631"/>
          </a:xfrm>
          <a:prstGeom prst="rect">
            <a:avLst/>
          </a:prstGeom>
        </p:spPr>
      </p:pic>
      <p:pic>
        <p:nvPicPr>
          <p:cNvPr id="8" name="Picture 1029" descr="Mvc-004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2787" y="2732315"/>
            <a:ext cx="4052389" cy="3192236"/>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9" name="Footer Placeholder 85"/>
          <p:cNvSpPr>
            <a:spLocks noGrp="1"/>
          </p:cNvSpPr>
          <p:nvPr>
            <p:ph type="ftr" sz="quarter" idx="17"/>
          </p:nvPr>
        </p:nvSpPr>
        <p:spPr>
          <a:xfrm>
            <a:off x="1275228" y="6311343"/>
            <a:ext cx="2895600" cy="365125"/>
          </a:xfrm>
        </p:spPr>
        <p:txBody>
          <a:bodyPr/>
          <a:lstStyle/>
          <a:p>
            <a:r>
              <a:rPr lang="en-US" dirty="0" smtClean="0"/>
              <a:t>Customer Delivery Process</a:t>
            </a:r>
            <a:endParaRPr lang="en-US" dirty="0"/>
          </a:p>
        </p:txBody>
      </p:sp>
    </p:spTree>
    <p:extLst>
      <p:ext uri="{BB962C8B-B14F-4D97-AF65-F5344CB8AC3E}">
        <p14:creationId xmlns:p14="http://schemas.microsoft.com/office/powerpoint/2010/main" val="367384211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81000" y="1059600"/>
            <a:ext cx="8382000" cy="553998"/>
          </a:xfrm>
        </p:spPr>
        <p:txBody>
          <a:bodyPr/>
          <a:lstStyle/>
          <a:p>
            <a:r>
              <a:rPr lang="en-US" dirty="0" smtClean="0"/>
              <a:t>But traffic continues to worsen.</a:t>
            </a:r>
          </a:p>
        </p:txBody>
      </p:sp>
      <p:sp>
        <p:nvSpPr>
          <p:cNvPr id="16" name="Text Placeholder 15"/>
          <p:cNvSpPr>
            <a:spLocks noGrp="1"/>
          </p:cNvSpPr>
          <p:nvPr>
            <p:ph type="body" sz="quarter" idx="14"/>
          </p:nvPr>
        </p:nvSpPr>
        <p:spPr/>
        <p:txBody>
          <a:bodyPr/>
          <a:lstStyle/>
          <a:p>
            <a:r>
              <a:rPr lang="en-US" dirty="0" smtClean="0"/>
              <a:t>.</a:t>
            </a:r>
            <a:endParaRPr lang="en-US" dirty="0"/>
          </a:p>
        </p:txBody>
      </p:sp>
      <p:sp>
        <p:nvSpPr>
          <p:cNvPr id="10" name="Date Placeholder 9"/>
          <p:cNvSpPr>
            <a:spLocks noGrp="1"/>
          </p:cNvSpPr>
          <p:nvPr>
            <p:ph type="dt" sz="half" idx="15"/>
          </p:nvPr>
        </p:nvSpPr>
        <p:spPr/>
        <p:txBody>
          <a:bodyPr/>
          <a:lstStyle/>
          <a:p>
            <a:fld id="{0012DDF3-231F-4D5C-92A6-26A7720B8B07}" type="datetime1">
              <a:rPr lang="en-US" smtClean="0"/>
              <a:pPr/>
              <a:t>6/13/2011</a:t>
            </a:fld>
            <a:endParaRPr lang="en-US" dirty="0"/>
          </a:p>
        </p:txBody>
      </p:sp>
      <p:sp>
        <p:nvSpPr>
          <p:cNvPr id="11" name="Slide Number Placeholder 10"/>
          <p:cNvSpPr>
            <a:spLocks noGrp="1"/>
          </p:cNvSpPr>
          <p:nvPr>
            <p:ph type="sldNum" sz="quarter" idx="16"/>
          </p:nvPr>
        </p:nvSpPr>
        <p:spPr/>
        <p:txBody>
          <a:bodyPr/>
          <a:lstStyle/>
          <a:p>
            <a:r>
              <a:rPr lang="en-US" smtClean="0"/>
              <a:t>Page </a:t>
            </a:r>
            <a:fld id="{E55CB928-7360-4C5A-A5AA-7B3F29607B21}" type="slidenum">
              <a:rPr lang="en-US" smtClean="0"/>
              <a:pPr/>
              <a:t>5</a:t>
            </a:fld>
            <a:endParaRPr lang="en-US" dirty="0"/>
          </a:p>
        </p:txBody>
      </p:sp>
      <p:pic>
        <p:nvPicPr>
          <p:cNvPr id="1026" name="Picture 2" descr="http://www.atlantatimemachine.com/images/Atlanta%20skyline%20with%20new%20Polaris%20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01" y="2413680"/>
            <a:ext cx="4611190" cy="37109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atlantafinehomes.com/blog/wp-content/uploads/2009/09/traffic.jpg?w=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5691" y="2413680"/>
            <a:ext cx="4310742" cy="3710979"/>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85"/>
          <p:cNvSpPr>
            <a:spLocks noGrp="1"/>
          </p:cNvSpPr>
          <p:nvPr>
            <p:ph type="ftr" sz="quarter" idx="17"/>
          </p:nvPr>
        </p:nvSpPr>
        <p:spPr>
          <a:xfrm>
            <a:off x="1275228" y="6311343"/>
            <a:ext cx="2895600" cy="365125"/>
          </a:xfrm>
        </p:spPr>
        <p:txBody>
          <a:bodyPr/>
          <a:lstStyle/>
          <a:p>
            <a:r>
              <a:rPr lang="en-US" dirty="0" smtClean="0"/>
              <a:t>Customer Delivery Process</a:t>
            </a:r>
            <a:endParaRPr lang="en-US" dirty="0"/>
          </a:p>
        </p:txBody>
      </p:sp>
      <p:sp>
        <p:nvSpPr>
          <p:cNvPr id="3" name="TextBox 2"/>
          <p:cNvSpPr txBox="1"/>
          <p:nvPr/>
        </p:nvSpPr>
        <p:spPr>
          <a:xfrm>
            <a:off x="1658982" y="2413680"/>
            <a:ext cx="914400" cy="914400"/>
          </a:xfrm>
          <a:prstGeom prst="rect">
            <a:avLst/>
          </a:prstGeom>
          <a:noFill/>
        </p:spPr>
        <p:txBody>
          <a:bodyPr vert="horz" wrap="non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kumimoji="0" lang="en-US" sz="3600" b="0" i="0" u="none" strike="noStrike" kern="1200" cap="none" spc="0" normalizeH="0" baseline="0" noProof="0" dirty="0" smtClean="0">
                <a:ln>
                  <a:noFill/>
                </a:ln>
                <a:solidFill>
                  <a:schemeClr val="accent2"/>
                </a:solidFill>
                <a:effectLst/>
                <a:uLnTx/>
                <a:uFillTx/>
                <a:latin typeface="+mn-lt"/>
                <a:ea typeface="+mn-ea"/>
                <a:cs typeface="+mn-cs"/>
              </a:rPr>
              <a:t>1967</a:t>
            </a:r>
          </a:p>
        </p:txBody>
      </p:sp>
      <p:sp>
        <p:nvSpPr>
          <p:cNvPr id="12" name="TextBox 11"/>
          <p:cNvSpPr txBox="1"/>
          <p:nvPr/>
        </p:nvSpPr>
        <p:spPr>
          <a:xfrm>
            <a:off x="6187439" y="2413680"/>
            <a:ext cx="914400" cy="914400"/>
          </a:xfrm>
          <a:prstGeom prst="rect">
            <a:avLst/>
          </a:prstGeom>
          <a:noFill/>
        </p:spPr>
        <p:txBody>
          <a:bodyPr vert="horz" wrap="none" lIns="320040" tIns="137160" rIns="320040" bIns="137160" rtlCol="0">
            <a:noAutofit/>
          </a:bodyPr>
          <a:lstStyle/>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r>
              <a:rPr lang="en-US" sz="3600" dirty="0" smtClean="0">
                <a:solidFill>
                  <a:schemeClr val="accent2"/>
                </a:solidFill>
              </a:rPr>
              <a:t>2011</a:t>
            </a:r>
          </a:p>
          <a:p>
            <a: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pPr>
            <a:endParaRPr kumimoji="0" lang="en-US" sz="3600" b="0" i="0" u="none" strike="noStrike" kern="1200" cap="none" spc="0" normalizeH="0" baseline="0" noProof="0" dirty="0" smtClean="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5730856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p:txBody>
          <a:bodyPr/>
          <a:lstStyle/>
          <a:p>
            <a:r>
              <a:rPr lang="en-US" dirty="0" smtClean="0"/>
              <a:t>Customers place orders through a salesperson or by phone.</a:t>
            </a:r>
          </a:p>
          <a:p>
            <a:r>
              <a:rPr lang="en-US" dirty="0" smtClean="0"/>
              <a:t>Orders transmitted electronically to a Central Dispatch location</a:t>
            </a:r>
          </a:p>
          <a:p>
            <a:r>
              <a:rPr lang="en-US" dirty="0" smtClean="0"/>
              <a:t>Dispatchers view orders for a particular Distribution Center and determine best method for delivery.</a:t>
            </a:r>
          </a:p>
          <a:p>
            <a:r>
              <a:rPr lang="en-US" dirty="0" smtClean="0"/>
              <a:t>Orders are optimized via software basing decisions on customer delivery time windows, geography, and workload for the driver</a:t>
            </a:r>
          </a:p>
          <a:p>
            <a:r>
              <a:rPr lang="en-US" dirty="0" smtClean="0"/>
              <a:t>Completed routes sent to Distribution Center for truck loading.</a:t>
            </a:r>
          </a:p>
          <a:p>
            <a:r>
              <a:rPr lang="en-US" dirty="0" smtClean="0"/>
              <a:t>Driver delivers tomorrow what we dispatch today.</a:t>
            </a:r>
            <a:endParaRPr lang="en-US" dirty="0"/>
          </a:p>
        </p:txBody>
      </p:sp>
      <p:sp>
        <p:nvSpPr>
          <p:cNvPr id="45" name="Title 44"/>
          <p:cNvSpPr>
            <a:spLocks noGrp="1"/>
          </p:cNvSpPr>
          <p:nvPr>
            <p:ph type="title"/>
          </p:nvPr>
        </p:nvSpPr>
        <p:spPr/>
        <p:txBody>
          <a:bodyPr/>
          <a:lstStyle/>
          <a:p>
            <a:r>
              <a:rPr lang="en-US" dirty="0" smtClean="0"/>
              <a:t>What is the process?</a:t>
            </a:r>
            <a:endParaRPr lang="en-US" dirty="0"/>
          </a:p>
        </p:txBody>
      </p:sp>
      <p:sp>
        <p:nvSpPr>
          <p:cNvPr id="10" name="Date Placeholder 9"/>
          <p:cNvSpPr>
            <a:spLocks noGrp="1"/>
          </p:cNvSpPr>
          <p:nvPr>
            <p:ph type="dt" sz="half" idx="11"/>
          </p:nvPr>
        </p:nvSpPr>
        <p:spPr/>
        <p:txBody>
          <a:bodyPr/>
          <a:lstStyle/>
          <a:p>
            <a:fld id="{8F7A3A11-712D-4338-AC5E-079CF827580A}" type="datetime1">
              <a:rPr lang="en-US" smtClean="0"/>
              <a:pPr/>
              <a:t>6/13/2011</a:t>
            </a:fld>
            <a:endParaRPr lang="en-US" dirty="0"/>
          </a:p>
        </p:txBody>
      </p:sp>
      <p:sp>
        <p:nvSpPr>
          <p:cNvPr id="11" name="Slide Number Placeholder 10"/>
          <p:cNvSpPr>
            <a:spLocks noGrp="1"/>
          </p:cNvSpPr>
          <p:nvPr>
            <p:ph type="sldNum" sz="quarter" idx="12"/>
          </p:nvPr>
        </p:nvSpPr>
        <p:spPr/>
        <p:txBody>
          <a:bodyPr/>
          <a:lstStyle/>
          <a:p>
            <a:r>
              <a:rPr lang="en-US" smtClean="0"/>
              <a:t>Page </a:t>
            </a:r>
            <a:fld id="{E55CB928-7360-4C5A-A5AA-7B3F29607B21}" type="slidenum">
              <a:rPr lang="en-US" smtClean="0"/>
              <a:pPr/>
              <a:t>6</a:t>
            </a:fld>
            <a:endParaRPr lang="en-US" dirty="0"/>
          </a:p>
        </p:txBody>
      </p:sp>
      <p:sp>
        <p:nvSpPr>
          <p:cNvPr id="13" name="Footer Placeholder 11"/>
          <p:cNvSpPr>
            <a:spLocks noGrp="1"/>
          </p:cNvSpPr>
          <p:nvPr>
            <p:ph type="ftr" sz="quarter" idx="13"/>
          </p:nvPr>
        </p:nvSpPr>
        <p:spPr>
          <a:xfrm>
            <a:off x="1275228" y="6311343"/>
            <a:ext cx="2895600" cy="365125"/>
          </a:xfrm>
        </p:spPr>
        <p:txBody>
          <a:bodyPr/>
          <a:lstStyle/>
          <a:p>
            <a:r>
              <a:rPr lang="en-US" dirty="0" smtClean="0"/>
              <a:t>Customer Delivery Process</a:t>
            </a:r>
          </a:p>
        </p:txBody>
      </p:sp>
    </p:spTree>
    <p:extLst>
      <p:ext uri="{BB962C8B-B14F-4D97-AF65-F5344CB8AC3E}">
        <p14:creationId xmlns:p14="http://schemas.microsoft.com/office/powerpoint/2010/main" val="342203904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p:txBody>
          <a:bodyPr/>
          <a:lstStyle/>
          <a:p>
            <a:r>
              <a:rPr lang="en-US" dirty="0" smtClean="0"/>
              <a:t>Customer time windows – We can only deliver to our customers during the times they specify.</a:t>
            </a:r>
          </a:p>
          <a:p>
            <a:r>
              <a:rPr lang="en-US" dirty="0" smtClean="0"/>
              <a:t>Traffic congestion – Any number of traffic concerns can happen, taking the driver off course and in danger of missing delivery times.</a:t>
            </a:r>
          </a:p>
          <a:p>
            <a:r>
              <a:rPr lang="en-US" dirty="0" smtClean="0"/>
              <a:t>Accessibility – There are areas that do not allow deliveries within specific time ranges. Example; No delivery in some neighborhoods till after 8AM</a:t>
            </a:r>
          </a:p>
          <a:p>
            <a:r>
              <a:rPr lang="en-US" dirty="0" smtClean="0"/>
              <a:t>Pedestrian friendly areas – we have areas that are within pedestrian friendly zones, making delivery very difficult.</a:t>
            </a:r>
          </a:p>
          <a:p>
            <a:pPr marL="0" indent="0">
              <a:buNone/>
            </a:pPr>
            <a:endParaRPr lang="en-US" dirty="0"/>
          </a:p>
        </p:txBody>
      </p:sp>
      <p:sp>
        <p:nvSpPr>
          <p:cNvPr id="2" name="Title 1"/>
          <p:cNvSpPr>
            <a:spLocks noGrp="1"/>
          </p:cNvSpPr>
          <p:nvPr>
            <p:ph type="title"/>
          </p:nvPr>
        </p:nvSpPr>
        <p:spPr/>
        <p:txBody>
          <a:bodyPr/>
          <a:lstStyle/>
          <a:p>
            <a:r>
              <a:rPr lang="en-US" dirty="0" smtClean="0"/>
              <a:t>Challenges faced by driver</a:t>
            </a:r>
            <a:br>
              <a:rPr lang="en-US" dirty="0" smtClean="0"/>
            </a:br>
            <a:endParaRPr lang="en-US" dirty="0"/>
          </a:p>
        </p:txBody>
      </p:sp>
      <p:sp>
        <p:nvSpPr>
          <p:cNvPr id="10" name="Date Placeholder 9"/>
          <p:cNvSpPr>
            <a:spLocks noGrp="1"/>
          </p:cNvSpPr>
          <p:nvPr>
            <p:ph type="dt" sz="half" idx="11"/>
          </p:nvPr>
        </p:nvSpPr>
        <p:spPr/>
        <p:txBody>
          <a:bodyPr/>
          <a:lstStyle/>
          <a:p>
            <a:fld id="{8232F2BA-DEBB-443B-A60E-AB861EE623C5}" type="datetime1">
              <a:rPr lang="en-US" smtClean="0"/>
              <a:pPr/>
              <a:t>6/13/2011</a:t>
            </a:fld>
            <a:endParaRPr lang="en-US" dirty="0"/>
          </a:p>
        </p:txBody>
      </p:sp>
      <p:sp>
        <p:nvSpPr>
          <p:cNvPr id="11" name="Slide Number Placeholder 10"/>
          <p:cNvSpPr>
            <a:spLocks noGrp="1"/>
          </p:cNvSpPr>
          <p:nvPr>
            <p:ph type="sldNum" sz="quarter" idx="12"/>
          </p:nvPr>
        </p:nvSpPr>
        <p:spPr/>
        <p:txBody>
          <a:bodyPr/>
          <a:lstStyle/>
          <a:p>
            <a:r>
              <a:rPr lang="en-US" smtClean="0"/>
              <a:t>Page </a:t>
            </a:r>
            <a:fld id="{E55CB928-7360-4C5A-A5AA-7B3F29607B21}" type="slidenum">
              <a:rPr lang="en-US" smtClean="0"/>
              <a:pPr/>
              <a:t>7</a:t>
            </a:fld>
            <a:endParaRPr lang="en-US" dirty="0"/>
          </a:p>
        </p:txBody>
      </p:sp>
      <p:sp>
        <p:nvSpPr>
          <p:cNvPr id="8" name="Footer Placeholder 11"/>
          <p:cNvSpPr>
            <a:spLocks noGrp="1"/>
          </p:cNvSpPr>
          <p:nvPr>
            <p:ph type="ftr" sz="quarter" idx="13"/>
          </p:nvPr>
        </p:nvSpPr>
        <p:spPr>
          <a:xfrm>
            <a:off x="1275228" y="6311343"/>
            <a:ext cx="2895600" cy="365125"/>
          </a:xfrm>
        </p:spPr>
        <p:txBody>
          <a:bodyPr/>
          <a:lstStyle/>
          <a:p>
            <a:r>
              <a:rPr lang="en-US" dirty="0" smtClean="0"/>
              <a:t>Customer Delivery Process</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p:txBody>
          <a:bodyPr/>
          <a:lstStyle/>
          <a:p>
            <a:r>
              <a:rPr lang="en-US" dirty="0" smtClean="0"/>
              <a:t>Alternative deliveries – We implemented night delivery where possible in non-peak traffic hours</a:t>
            </a:r>
          </a:p>
          <a:p>
            <a:r>
              <a:rPr lang="en-US" dirty="0" smtClean="0"/>
              <a:t>Geographic optimization – Aligned delivery days to deliver accounts in high traffic areas on the same day.</a:t>
            </a:r>
          </a:p>
          <a:p>
            <a:r>
              <a:rPr lang="en-US" dirty="0" smtClean="0"/>
              <a:t>Sales route optimization – Aligned sales routes by geography also.</a:t>
            </a:r>
          </a:p>
          <a:p>
            <a:r>
              <a:rPr lang="en-US" dirty="0" smtClean="0"/>
              <a:t>Delivery vehicle optimization – We have replaced older and less efficient vehicles, with rear unload trailers resulting in fewer deliveries on the road. While these older units life cycle out, they are being replaced with hybrid clean fuel vehicles.</a:t>
            </a:r>
          </a:p>
          <a:p>
            <a:r>
              <a:rPr lang="en-US" dirty="0"/>
              <a:t>GPS devices – We are utilizing a GPS device to track data of speed and travel time. This will help us better understand traffic patterns and assist in planning a route of delivery.</a:t>
            </a:r>
          </a:p>
          <a:p>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smtClean="0"/>
              <a:t>What action have we taken to help?</a:t>
            </a:r>
            <a:br>
              <a:rPr lang="en-US" dirty="0" smtClean="0"/>
            </a:br>
            <a:endParaRPr lang="en-US" dirty="0"/>
          </a:p>
        </p:txBody>
      </p:sp>
      <p:sp>
        <p:nvSpPr>
          <p:cNvPr id="10" name="Date Placeholder 9"/>
          <p:cNvSpPr>
            <a:spLocks noGrp="1"/>
          </p:cNvSpPr>
          <p:nvPr>
            <p:ph type="dt" sz="half" idx="11"/>
          </p:nvPr>
        </p:nvSpPr>
        <p:spPr/>
        <p:txBody>
          <a:bodyPr/>
          <a:lstStyle/>
          <a:p>
            <a:fld id="{8232F2BA-DEBB-443B-A60E-AB861EE623C5}" type="datetime1">
              <a:rPr lang="en-US" smtClean="0"/>
              <a:pPr/>
              <a:t>6/13/2011</a:t>
            </a:fld>
            <a:endParaRPr lang="en-US" dirty="0"/>
          </a:p>
        </p:txBody>
      </p:sp>
      <p:sp>
        <p:nvSpPr>
          <p:cNvPr id="11" name="Slide Number Placeholder 10"/>
          <p:cNvSpPr>
            <a:spLocks noGrp="1"/>
          </p:cNvSpPr>
          <p:nvPr>
            <p:ph type="sldNum" sz="quarter" idx="12"/>
          </p:nvPr>
        </p:nvSpPr>
        <p:spPr/>
        <p:txBody>
          <a:bodyPr/>
          <a:lstStyle/>
          <a:p>
            <a:r>
              <a:rPr lang="en-US" smtClean="0"/>
              <a:t>Page </a:t>
            </a:r>
            <a:fld id="{E55CB928-7360-4C5A-A5AA-7B3F29607B21}" type="slidenum">
              <a:rPr lang="en-US" smtClean="0"/>
              <a:pPr/>
              <a:t>8</a:t>
            </a:fld>
            <a:endParaRPr lang="en-US" dirty="0"/>
          </a:p>
        </p:txBody>
      </p:sp>
      <p:sp>
        <p:nvSpPr>
          <p:cNvPr id="7" name="Footer Placeholder 11"/>
          <p:cNvSpPr>
            <a:spLocks noGrp="1"/>
          </p:cNvSpPr>
          <p:nvPr>
            <p:ph type="ftr" sz="quarter" idx="13"/>
          </p:nvPr>
        </p:nvSpPr>
        <p:spPr>
          <a:xfrm>
            <a:off x="1275228" y="6311343"/>
            <a:ext cx="2895600" cy="365125"/>
          </a:xfrm>
        </p:spPr>
        <p:txBody>
          <a:bodyPr/>
          <a:lstStyle/>
          <a:p>
            <a:r>
              <a:rPr lang="en-US" dirty="0" smtClean="0"/>
              <a:t>Customer Delivery Process</a:t>
            </a:r>
          </a:p>
        </p:txBody>
      </p:sp>
    </p:spTree>
    <p:extLst>
      <p:ext uri="{BB962C8B-B14F-4D97-AF65-F5344CB8AC3E}">
        <p14:creationId xmlns:p14="http://schemas.microsoft.com/office/powerpoint/2010/main" val="757176903"/>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4"/>
          </p:nvPr>
        </p:nvSpPr>
        <p:spPr>
          <a:xfrm>
            <a:off x="365125" y="2978330"/>
            <a:ext cx="8386763" cy="2952569"/>
          </a:xfrm>
        </p:spPr>
        <p:txBody>
          <a:bodyPr/>
          <a:lstStyle/>
          <a:p>
            <a:r>
              <a:rPr lang="en-US" dirty="0" smtClean="0"/>
              <a:t>.</a:t>
            </a:r>
            <a:endParaRPr lang="en-US" dirty="0"/>
          </a:p>
        </p:txBody>
      </p:sp>
      <p:sp>
        <p:nvSpPr>
          <p:cNvPr id="10" name="Date Placeholder 9"/>
          <p:cNvSpPr>
            <a:spLocks noGrp="1"/>
          </p:cNvSpPr>
          <p:nvPr>
            <p:ph type="dt" sz="half" idx="15"/>
          </p:nvPr>
        </p:nvSpPr>
        <p:spPr/>
        <p:txBody>
          <a:bodyPr/>
          <a:lstStyle/>
          <a:p>
            <a:fld id="{0012DDF3-231F-4D5C-92A6-26A7720B8B07}" type="datetime1">
              <a:rPr lang="en-US" smtClean="0"/>
              <a:pPr/>
              <a:t>6/13/2011</a:t>
            </a:fld>
            <a:endParaRPr lang="en-US" dirty="0"/>
          </a:p>
        </p:txBody>
      </p:sp>
      <p:sp>
        <p:nvSpPr>
          <p:cNvPr id="11" name="Slide Number Placeholder 10"/>
          <p:cNvSpPr>
            <a:spLocks noGrp="1"/>
          </p:cNvSpPr>
          <p:nvPr>
            <p:ph type="sldNum" sz="quarter" idx="16"/>
          </p:nvPr>
        </p:nvSpPr>
        <p:spPr/>
        <p:txBody>
          <a:bodyPr/>
          <a:lstStyle/>
          <a:p>
            <a:r>
              <a:rPr lang="en-US" smtClean="0"/>
              <a:t>Page </a:t>
            </a:r>
            <a:fld id="{E55CB928-7360-4C5A-A5AA-7B3F29607B21}" type="slidenum">
              <a:rPr lang="en-US" smtClean="0"/>
              <a:pPr/>
              <a:t>9</a:t>
            </a:fld>
            <a:endParaRPr lang="en-US" dirty="0"/>
          </a:p>
        </p:txBody>
      </p:sp>
      <p:sp>
        <p:nvSpPr>
          <p:cNvPr id="13" name="Footer Placeholder 85"/>
          <p:cNvSpPr>
            <a:spLocks noGrp="1"/>
          </p:cNvSpPr>
          <p:nvPr>
            <p:ph type="ftr" sz="quarter" idx="17"/>
          </p:nvPr>
        </p:nvSpPr>
        <p:spPr>
          <a:xfrm>
            <a:off x="1275228" y="6311343"/>
            <a:ext cx="2895600" cy="365125"/>
          </a:xfrm>
        </p:spPr>
        <p:txBody>
          <a:bodyPr/>
          <a:lstStyle/>
          <a:p>
            <a:r>
              <a:rPr lang="en-US" dirty="0" smtClean="0"/>
              <a:t>Customer Delivery Process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594" y="3122203"/>
            <a:ext cx="7380515" cy="2961731"/>
          </a:xfrm>
          <a:prstGeom prst="rect">
            <a:avLst/>
          </a:prstGeom>
        </p:spPr>
      </p:pic>
      <p:pic>
        <p:nvPicPr>
          <p:cNvPr id="15" name="Picture 12" descr="Mvc-001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594" y="274320"/>
            <a:ext cx="7262949" cy="2847883"/>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47936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he Coca-Cola Company Corporate Template">
  <a:themeElements>
    <a:clrScheme name="Custom 4">
      <a:dk1>
        <a:srgbClr val="FFFFFF"/>
      </a:dk1>
      <a:lt1>
        <a:srgbClr val="455560"/>
      </a:lt1>
      <a:dk2>
        <a:srgbClr val="455560"/>
      </a:dk2>
      <a:lt2>
        <a:srgbClr val="FFFFFF"/>
      </a:lt2>
      <a:accent1>
        <a:srgbClr val="455560"/>
      </a:accent1>
      <a:accent2>
        <a:srgbClr val="F40009"/>
      </a:accent2>
      <a:accent3>
        <a:srgbClr val="20272B"/>
      </a:accent3>
      <a:accent4>
        <a:srgbClr val="909FA0"/>
      </a:accent4>
      <a:accent5>
        <a:srgbClr val="C6CECE"/>
      </a:accent5>
      <a:accent6>
        <a:srgbClr val="D9E2E1"/>
      </a:accent6>
      <a:hlink>
        <a:srgbClr val="455560"/>
      </a:hlink>
      <a:folHlink>
        <a:srgbClr val="F40009"/>
      </a:folHlink>
    </a:clrScheme>
    <a:fontScheme name="Coca Co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tx2"/>
        </a:solidFill>
      </a:spPr>
      <a:bodyPr vert="horz" lIns="320040" tIns="137160" rIns="320040" bIns="137160" rtlCol="0">
        <a:noAutofit/>
      </a:bodyPr>
      <a:lstStyle>
        <a:defPPr marL="0" marR="0" indent="0" algn="l" defTabSz="914400" rtl="0" eaLnBrk="1" fontAlgn="auto" latinLnBrk="0" hangingPunct="1">
          <a:lnSpc>
            <a:spcPts val="2000"/>
          </a:lnSpc>
          <a:spcBef>
            <a:spcPts val="1200"/>
          </a:spcBef>
          <a:spcAft>
            <a:spcPts val="0"/>
          </a:spcAft>
          <a:buClrTx/>
          <a:buSzTx/>
          <a:buFont typeface="Arial" pitchFamily="34" charset="0"/>
          <a:buNone/>
          <a:tabLst>
            <a:tab pos="0" algn="l"/>
          </a:tabLst>
          <a:defRPr kumimoji="0" sz="3600" b="0" i="0" u="none" strike="noStrike" kern="1200" cap="none" spc="0" normalizeH="0" baseline="0" noProof="0" dirty="0" smtClean="0">
            <a:ln>
              <a:noFill/>
            </a:ln>
            <a:solidFill>
              <a:srgbClr val="FFFFFF"/>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 Coca-Cola Company Corporate Template</Template>
  <TotalTime>187</TotalTime>
  <Words>415</Words>
  <Application>Microsoft Office PowerPoint</Application>
  <PresentationFormat>On-screen Show (4:3)</PresentationFormat>
  <Paragraphs>72</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The Coca-Cola Company Corporate Template</vt:lpstr>
      <vt:lpstr>Customer Delivery Process</vt:lpstr>
      <vt:lpstr>Who we are</vt:lpstr>
      <vt:lpstr>PowerPoint Presentation</vt:lpstr>
      <vt:lpstr>PowerPoint Presentation</vt:lpstr>
      <vt:lpstr>PowerPoint Presentation</vt:lpstr>
      <vt:lpstr>What is the process?</vt:lpstr>
      <vt:lpstr>Challenges faced by driver </vt:lpstr>
      <vt:lpstr>What action have we taken to help? </vt:lpstr>
      <vt:lpstr>PowerPoint Presentation</vt:lpstr>
      <vt:lpstr>PowerPoint Presentation</vt:lpstr>
    </vt:vector>
  </TitlesOfParts>
  <Company>Coca-Cola Refreshments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Delivery Process</dc:title>
  <dc:creator>CCE User</dc:creator>
  <cp:lastModifiedBy>CCE User</cp:lastModifiedBy>
  <cp:revision>32</cp:revision>
  <cp:lastPrinted>2011-06-13T14:45:30Z</cp:lastPrinted>
  <dcterms:created xsi:type="dcterms:W3CDTF">2011-06-06T16:11:42Z</dcterms:created>
  <dcterms:modified xsi:type="dcterms:W3CDTF">2011-06-13T14:48:53Z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GUID">
    <vt:lpwstr>a3a5d779-3527-4291-a848-bb248c091522</vt:lpwstr>
  </property>
  <property fmtid="{D5CDD505-2E9C-101B-9397-08002B2CF9AE}" pid="3" name="MODFILEGUID">
    <vt:lpwstr>93dc86b0-e86d-4c19-8dcf-43e26421415b</vt:lpwstr>
  </property>
  <property fmtid="{D5CDD505-2E9C-101B-9397-08002B2CF9AE}" pid="4" name="FILEOWNER">
    <vt:lpwstr>Greg Creech</vt:lpwstr>
  </property>
  <property fmtid="{D5CDD505-2E9C-101B-9397-08002B2CF9AE}" pid="5" name="MODFILEOWNER">
    <vt:lpwstr>e15554</vt:lpwstr>
  </property>
  <property fmtid="{D5CDD505-2E9C-101B-9397-08002B2CF9AE}" pid="6" name="IPPCLASS">
    <vt:i4>1</vt:i4>
  </property>
  <property fmtid="{D5CDD505-2E9C-101B-9397-08002B2CF9AE}" pid="7" name="MODIPPCLASS">
    <vt:i4>0</vt:i4>
  </property>
  <property fmtid="{D5CDD505-2E9C-101B-9397-08002B2CF9AE}" pid="8" name="MACHINEID">
    <vt:lpwstr>A55544-1238</vt:lpwstr>
  </property>
  <property fmtid="{D5CDD505-2E9C-101B-9397-08002B2CF9AE}" pid="9" name="MODMACHINEID">
    <vt:lpwstr>ATLL197421</vt:lpwstr>
  </property>
  <property fmtid="{D5CDD505-2E9C-101B-9397-08002B2CF9AE}" pid="10" name="CURRENTCLASS">
    <vt:lpwstr>Classified - Unclassified</vt:lpwstr>
  </property>
</Properties>
</file>