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1" r:id="rId1"/>
  </p:sldMasterIdLst>
  <p:notesMasterIdLst>
    <p:notesMasterId r:id="rId14"/>
  </p:notesMasterIdLst>
  <p:sldIdLst>
    <p:sldId id="423" r:id="rId2"/>
    <p:sldId id="425" r:id="rId3"/>
    <p:sldId id="422" r:id="rId4"/>
    <p:sldId id="483" r:id="rId5"/>
    <p:sldId id="479" r:id="rId6"/>
    <p:sldId id="484" r:id="rId7"/>
    <p:sldId id="486" r:id="rId8"/>
    <p:sldId id="485" r:id="rId9"/>
    <p:sldId id="487" r:id="rId10"/>
    <p:sldId id="488" r:id="rId11"/>
    <p:sldId id="489" r:id="rId12"/>
    <p:sldId id="490" r:id="rId13"/>
  </p:sldIdLst>
  <p:sldSz cx="9144000" cy="6858000" type="screen4x3"/>
  <p:notesSz cx="6997700" cy="9283700"/>
  <p:custDataLst>
    <p:tags r:id="rId15"/>
  </p:custDataLst>
  <p:defaultTextStyle>
    <a:defPPr>
      <a:defRPr lang="en-US"/>
    </a:defPPr>
    <a:lvl1pPr algn="l" defTabSz="912813" rtl="0" fontAlgn="base">
      <a:spcBef>
        <a:spcPct val="0"/>
      </a:spcBef>
      <a:spcAft>
        <a:spcPct val="0"/>
      </a:spcAft>
      <a:defRPr kern="1200">
        <a:solidFill>
          <a:schemeClr val="tx1"/>
        </a:solidFill>
        <a:latin typeface="Arial" charset="0"/>
        <a:ea typeface="+mn-ea"/>
        <a:cs typeface="Arial" charset="0"/>
      </a:defRPr>
    </a:lvl1pPr>
    <a:lvl2pPr marL="455613" indent="1588" algn="l" defTabSz="912813" rtl="0" fontAlgn="base">
      <a:spcBef>
        <a:spcPct val="0"/>
      </a:spcBef>
      <a:spcAft>
        <a:spcPct val="0"/>
      </a:spcAft>
      <a:defRPr kern="1200">
        <a:solidFill>
          <a:schemeClr val="tx1"/>
        </a:solidFill>
        <a:latin typeface="Arial" charset="0"/>
        <a:ea typeface="+mn-ea"/>
        <a:cs typeface="Arial" charset="0"/>
      </a:defRPr>
    </a:lvl2pPr>
    <a:lvl3pPr marL="912813" indent="1588" algn="l" defTabSz="912813" rtl="0" fontAlgn="base">
      <a:spcBef>
        <a:spcPct val="0"/>
      </a:spcBef>
      <a:spcAft>
        <a:spcPct val="0"/>
      </a:spcAft>
      <a:defRPr kern="1200">
        <a:solidFill>
          <a:schemeClr val="tx1"/>
        </a:solidFill>
        <a:latin typeface="Arial" charset="0"/>
        <a:ea typeface="+mn-ea"/>
        <a:cs typeface="Arial" charset="0"/>
      </a:defRPr>
    </a:lvl3pPr>
    <a:lvl4pPr marL="1370013" indent="1588" algn="l" defTabSz="912813" rtl="0" fontAlgn="base">
      <a:spcBef>
        <a:spcPct val="0"/>
      </a:spcBef>
      <a:spcAft>
        <a:spcPct val="0"/>
      </a:spcAft>
      <a:defRPr kern="1200">
        <a:solidFill>
          <a:schemeClr val="tx1"/>
        </a:solidFill>
        <a:latin typeface="Arial" charset="0"/>
        <a:ea typeface="+mn-ea"/>
        <a:cs typeface="Arial" charset="0"/>
      </a:defRPr>
    </a:lvl4pPr>
    <a:lvl5pPr marL="1827213" indent="1588" algn="l" defTabSz="912813"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A7DBFF"/>
    <a:srgbClr val="72C7E7"/>
    <a:srgbClr val="E5B8B7"/>
    <a:srgbClr val="FF0000"/>
    <a:srgbClr val="00A1DE"/>
    <a:srgbClr val="870B17"/>
    <a:srgbClr val="3C942E"/>
    <a:srgbClr val="E7E8E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70" autoAdjust="0"/>
    <p:restoredTop sz="90764" autoAdjust="0"/>
  </p:normalViewPr>
  <p:slideViewPr>
    <p:cSldViewPr snapToGrid="0">
      <p:cViewPr>
        <p:scale>
          <a:sx n="90" d="100"/>
          <a:sy n="90" d="100"/>
        </p:scale>
        <p:origin x="-336" y="342"/>
      </p:cViewPr>
      <p:guideLst>
        <p:guide orient="horz" pos="624"/>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125" cy="465138"/>
          </a:xfrm>
          <a:prstGeom prst="rect">
            <a:avLst/>
          </a:prstGeom>
        </p:spPr>
        <p:txBody>
          <a:bodyPr vert="horz" lIns="91417" tIns="45708" rIns="91417" bIns="45708" rtlCol="0"/>
          <a:lstStyle>
            <a:lvl1pPr algn="l" defTabSz="913929"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63988" y="0"/>
            <a:ext cx="3032125" cy="465138"/>
          </a:xfrm>
          <a:prstGeom prst="rect">
            <a:avLst/>
          </a:prstGeom>
        </p:spPr>
        <p:txBody>
          <a:bodyPr vert="horz" lIns="91417" tIns="45708" rIns="91417" bIns="45708" rtlCol="0"/>
          <a:lstStyle>
            <a:lvl1pPr algn="r" defTabSz="913929" fontAlgn="auto">
              <a:spcBef>
                <a:spcPts val="0"/>
              </a:spcBef>
              <a:spcAft>
                <a:spcPts val="0"/>
              </a:spcAft>
              <a:defRPr sz="1200">
                <a:latin typeface="+mn-lt"/>
                <a:cs typeface="+mn-cs"/>
              </a:defRPr>
            </a:lvl1pPr>
          </a:lstStyle>
          <a:p>
            <a:pPr>
              <a:defRPr/>
            </a:pPr>
            <a:fld id="{4A3C6733-4A3D-46A7-BADF-695786E4D6E4}" type="datetimeFigureOut">
              <a:rPr lang="en-US"/>
              <a:pPr>
                <a:defRPr/>
              </a:pPr>
              <a:t>6/27/2012</a:t>
            </a:fld>
            <a:endParaRPr lang="en-US" dirty="0"/>
          </a:p>
        </p:txBody>
      </p:sp>
      <p:sp>
        <p:nvSpPr>
          <p:cNvPr id="4" name="Slide Image Placeholder 3"/>
          <p:cNvSpPr>
            <a:spLocks noGrp="1" noRot="1" noChangeAspect="1"/>
          </p:cNvSpPr>
          <p:nvPr>
            <p:ph type="sldImg" idx="2"/>
          </p:nvPr>
        </p:nvSpPr>
        <p:spPr>
          <a:xfrm>
            <a:off x="1177925" y="695325"/>
            <a:ext cx="4643438" cy="3481388"/>
          </a:xfrm>
          <a:prstGeom prst="rect">
            <a:avLst/>
          </a:prstGeom>
          <a:noFill/>
          <a:ln w="12700">
            <a:solidFill>
              <a:prstClr val="black"/>
            </a:solidFill>
          </a:ln>
        </p:spPr>
        <p:txBody>
          <a:bodyPr vert="horz" lIns="91417" tIns="45708" rIns="91417" bIns="45708" rtlCol="0" anchor="ctr"/>
          <a:lstStyle/>
          <a:p>
            <a:pPr lvl="0"/>
            <a:endParaRPr lang="en-US" noProof="0" dirty="0" smtClean="0"/>
          </a:p>
        </p:txBody>
      </p:sp>
      <p:sp>
        <p:nvSpPr>
          <p:cNvPr id="5" name="Notes Placeholder 4"/>
          <p:cNvSpPr>
            <a:spLocks noGrp="1"/>
          </p:cNvSpPr>
          <p:nvPr>
            <p:ph type="body" sz="quarter" idx="3"/>
          </p:nvPr>
        </p:nvSpPr>
        <p:spPr>
          <a:xfrm>
            <a:off x="700088" y="4410075"/>
            <a:ext cx="5597525" cy="4178300"/>
          </a:xfrm>
          <a:prstGeom prst="rect">
            <a:avLst/>
          </a:prstGeom>
        </p:spPr>
        <p:txBody>
          <a:bodyPr vert="horz" lIns="91417" tIns="45708" rIns="91417" bIns="4570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16975"/>
            <a:ext cx="3032125" cy="465138"/>
          </a:xfrm>
          <a:prstGeom prst="rect">
            <a:avLst/>
          </a:prstGeom>
        </p:spPr>
        <p:txBody>
          <a:bodyPr vert="horz" lIns="91417" tIns="45708" rIns="91417" bIns="45708" rtlCol="0" anchor="b"/>
          <a:lstStyle>
            <a:lvl1pPr algn="l" defTabSz="913929"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63988" y="8816975"/>
            <a:ext cx="3032125" cy="465138"/>
          </a:xfrm>
          <a:prstGeom prst="rect">
            <a:avLst/>
          </a:prstGeom>
        </p:spPr>
        <p:txBody>
          <a:bodyPr vert="horz" lIns="91417" tIns="45708" rIns="91417" bIns="45708" rtlCol="0" anchor="b"/>
          <a:lstStyle>
            <a:lvl1pPr algn="r" defTabSz="913929" fontAlgn="auto">
              <a:spcBef>
                <a:spcPts val="0"/>
              </a:spcBef>
              <a:spcAft>
                <a:spcPts val="0"/>
              </a:spcAft>
              <a:defRPr sz="1200">
                <a:latin typeface="+mn-lt"/>
                <a:cs typeface="+mn-cs"/>
              </a:defRPr>
            </a:lvl1pPr>
          </a:lstStyle>
          <a:p>
            <a:pPr>
              <a:defRPr/>
            </a:pPr>
            <a:fld id="{1F9EB239-EE2C-4DF5-810F-DA4AE1611F86}"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1200" kern="1200">
        <a:solidFill>
          <a:schemeClr val="tx1"/>
        </a:solidFill>
        <a:latin typeface="+mn-lt"/>
        <a:ea typeface="+mn-ea"/>
        <a:cs typeface="+mn-cs"/>
      </a:defRPr>
    </a:lvl1pPr>
    <a:lvl2pPr marL="455613" algn="l" defTabSz="912813" rtl="0" eaLnBrk="0" fontAlgn="base" hangingPunct="0">
      <a:spcBef>
        <a:spcPct val="30000"/>
      </a:spcBef>
      <a:spcAft>
        <a:spcPct val="0"/>
      </a:spcAft>
      <a:defRPr sz="1200" kern="1200">
        <a:solidFill>
          <a:schemeClr val="tx1"/>
        </a:solidFill>
        <a:latin typeface="+mn-lt"/>
        <a:ea typeface="+mn-ea"/>
        <a:cs typeface="+mn-cs"/>
      </a:defRPr>
    </a:lvl2pPr>
    <a:lvl3pPr marL="912813" algn="l" defTabSz="912813" rtl="0" eaLnBrk="0" fontAlgn="base" hangingPunct="0">
      <a:spcBef>
        <a:spcPct val="30000"/>
      </a:spcBef>
      <a:spcAft>
        <a:spcPct val="0"/>
      </a:spcAft>
      <a:defRPr sz="1200" kern="1200">
        <a:solidFill>
          <a:schemeClr val="tx1"/>
        </a:solidFill>
        <a:latin typeface="+mn-lt"/>
        <a:ea typeface="+mn-ea"/>
        <a:cs typeface="+mn-cs"/>
      </a:defRPr>
    </a:lvl3pPr>
    <a:lvl4pPr marL="1370013" algn="l" defTabSz="912813" rtl="0" eaLnBrk="0" fontAlgn="base" hangingPunct="0">
      <a:spcBef>
        <a:spcPct val="30000"/>
      </a:spcBef>
      <a:spcAft>
        <a:spcPct val="0"/>
      </a:spcAft>
      <a:defRPr sz="1200" kern="1200">
        <a:solidFill>
          <a:schemeClr val="tx1"/>
        </a:solidFill>
        <a:latin typeface="+mn-lt"/>
        <a:ea typeface="+mn-ea"/>
        <a:cs typeface="+mn-cs"/>
      </a:defRPr>
    </a:lvl4pPr>
    <a:lvl5pPr marL="1827213" algn="l" defTabSz="912813" rtl="0" eaLnBrk="0" fontAlgn="base" hangingPunct="0">
      <a:spcBef>
        <a:spcPct val="30000"/>
      </a:spcBef>
      <a:spcAft>
        <a:spcPct val="0"/>
      </a:spcAft>
      <a:defRPr sz="1200" kern="1200">
        <a:solidFill>
          <a:schemeClr val="tx1"/>
        </a:solidFill>
        <a:latin typeface="+mn-lt"/>
        <a:ea typeface="+mn-ea"/>
        <a:cs typeface="+mn-cs"/>
      </a:defRPr>
    </a:lvl5pPr>
    <a:lvl6pPr marL="2285389" algn="l" defTabSz="914156" rtl="0" eaLnBrk="1" latinLnBrk="0" hangingPunct="1">
      <a:defRPr sz="1200" kern="1200">
        <a:solidFill>
          <a:schemeClr val="tx1"/>
        </a:solidFill>
        <a:latin typeface="+mn-lt"/>
        <a:ea typeface="+mn-ea"/>
        <a:cs typeface="+mn-cs"/>
      </a:defRPr>
    </a:lvl6pPr>
    <a:lvl7pPr marL="2742468" algn="l" defTabSz="914156" rtl="0" eaLnBrk="1" latinLnBrk="0" hangingPunct="1">
      <a:defRPr sz="1200" kern="1200">
        <a:solidFill>
          <a:schemeClr val="tx1"/>
        </a:solidFill>
        <a:latin typeface="+mn-lt"/>
        <a:ea typeface="+mn-ea"/>
        <a:cs typeface="+mn-cs"/>
      </a:defRPr>
    </a:lvl7pPr>
    <a:lvl8pPr marL="3199545" algn="l" defTabSz="914156" rtl="0" eaLnBrk="1" latinLnBrk="0" hangingPunct="1">
      <a:defRPr sz="1200" kern="1200">
        <a:solidFill>
          <a:schemeClr val="tx1"/>
        </a:solidFill>
        <a:latin typeface="+mn-lt"/>
        <a:ea typeface="+mn-ea"/>
        <a:cs typeface="+mn-cs"/>
      </a:defRPr>
    </a:lvl8pPr>
    <a:lvl9pPr marL="3656622" algn="l" defTabSz="91415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p:txBody>
          <a:bodyPr/>
          <a:lstStyle/>
          <a:p>
            <a:pPr>
              <a:defRPr/>
            </a:pPr>
            <a:fld id="{542AF984-A48E-4030-8FA2-4FD7AAC7AA04}" type="slidenum">
              <a:rPr lang="en-US" smtClean="0"/>
              <a:pPr>
                <a:defRPr/>
              </a:pPr>
              <a:t>1</a:t>
            </a:fld>
            <a:endParaRPr lang="en-US" dirty="0" smtClean="0"/>
          </a:p>
        </p:txBody>
      </p:sp>
      <p:sp>
        <p:nvSpPr>
          <p:cNvPr id="204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04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25425" indent="-225425" eaLnBrk="1" hangingPunct="1">
              <a:buFont typeface="Wingdings" pitchFamily="2" charset="2"/>
              <a:buNone/>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963988" y="8816975"/>
            <a:ext cx="3032125" cy="465138"/>
          </a:xfrm>
          <a:prstGeom prst="rect">
            <a:avLst/>
          </a:prstGeom>
          <a:noFill/>
        </p:spPr>
        <p:txBody>
          <a:bodyPr lIns="91417" tIns="45708" rIns="91417" bIns="45708" anchor="b"/>
          <a:lstStyle/>
          <a:p>
            <a:pPr algn="r" defTabSz="913929" fontAlgn="auto">
              <a:spcBef>
                <a:spcPts val="0"/>
              </a:spcBef>
              <a:spcAft>
                <a:spcPts val="0"/>
              </a:spcAft>
              <a:defRPr/>
            </a:pPr>
            <a:fld id="{C0C34FC6-AAD0-4EF7-AF5B-B647C2BB13AE}" type="slidenum">
              <a:rPr lang="en-US" sz="1200">
                <a:latin typeface="+mn-lt"/>
                <a:cs typeface="+mn-cs"/>
              </a:rPr>
              <a:pPr algn="r" defTabSz="913929" fontAlgn="auto">
                <a:spcBef>
                  <a:spcPts val="0"/>
                </a:spcBef>
                <a:spcAft>
                  <a:spcPts val="0"/>
                </a:spcAft>
                <a:defRPr/>
              </a:pPr>
              <a:t>3</a:t>
            </a:fld>
            <a:endParaRPr lang="en-US" sz="1200" dirty="0">
              <a:latin typeface="+mn-lt"/>
              <a:cs typeface="+mn-cs"/>
            </a:endParaRPr>
          </a:p>
        </p:txBody>
      </p:sp>
      <p:sp>
        <p:nvSpPr>
          <p:cNvPr id="21507" name="Rectangle 2"/>
          <p:cNvSpPr>
            <a:spLocks noGrp="1" noRot="1" noChangeAspect="1" noChangeArrowheads="1" noTextEdit="1"/>
          </p:cNvSpPr>
          <p:nvPr>
            <p:ph type="sldImg"/>
          </p:nvPr>
        </p:nvSpPr>
        <p:spPr bwMode="auto">
          <a:xfrm>
            <a:off x="1185863" y="693738"/>
            <a:ext cx="4646612" cy="3484562"/>
          </a:xfrm>
          <a:noFill/>
          <a:ln>
            <a:solidFill>
              <a:srgbClr val="000000"/>
            </a:solidFill>
            <a:miter lim="800000"/>
            <a:headEnd/>
            <a:tailEnd/>
          </a:ln>
        </p:spPr>
      </p:sp>
      <p:sp>
        <p:nvSpPr>
          <p:cNvPr id="21508" name="Rectangle 3"/>
          <p:cNvSpPr>
            <a:spLocks noGrp="1" noChangeArrowheads="1"/>
          </p:cNvSpPr>
          <p:nvPr>
            <p:ph type="body" idx="1"/>
          </p:nvPr>
        </p:nvSpPr>
        <p:spPr bwMode="auto">
          <a:xfrm>
            <a:off x="935038" y="4410075"/>
            <a:ext cx="5127625" cy="4183063"/>
          </a:xfrm>
          <a:noFill/>
        </p:spPr>
        <p:txBody>
          <a:bodyPr wrap="square" numCol="1" anchor="t" anchorCtr="0" compatLnSpc="1">
            <a:prstTxWarp prst="textNoShape">
              <a:avLst/>
            </a:prstTxWarp>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4" name="Line 4"/>
          <p:cNvSpPr>
            <a:spLocks noChangeShapeType="1"/>
          </p:cNvSpPr>
          <p:nvPr userDrawn="1"/>
        </p:nvSpPr>
        <p:spPr bwMode="auto">
          <a:xfrm>
            <a:off x="685800" y="2514600"/>
            <a:ext cx="7772400" cy="0"/>
          </a:xfrm>
          <a:prstGeom prst="line">
            <a:avLst/>
          </a:prstGeom>
          <a:noFill/>
          <a:ln w="57150">
            <a:solidFill>
              <a:srgbClr val="E7E8EF"/>
            </a:solidFill>
            <a:round/>
            <a:headEnd/>
            <a:tailEnd/>
          </a:ln>
        </p:spPr>
        <p:txBody>
          <a:bodyPr/>
          <a:lstStyle/>
          <a:p>
            <a:endParaRPr lang="en-US"/>
          </a:p>
        </p:txBody>
      </p:sp>
      <p:sp>
        <p:nvSpPr>
          <p:cNvPr id="5" name="Line 5"/>
          <p:cNvSpPr>
            <a:spLocks noChangeShapeType="1"/>
          </p:cNvSpPr>
          <p:nvPr userDrawn="1"/>
        </p:nvSpPr>
        <p:spPr bwMode="auto">
          <a:xfrm>
            <a:off x="685800" y="4660900"/>
            <a:ext cx="7772400" cy="0"/>
          </a:xfrm>
          <a:prstGeom prst="line">
            <a:avLst/>
          </a:prstGeom>
          <a:noFill/>
          <a:ln w="57150">
            <a:solidFill>
              <a:srgbClr val="E7E8EF"/>
            </a:solidFill>
            <a:round/>
            <a:headEnd/>
            <a:tailEnd/>
          </a:ln>
        </p:spPr>
        <p:txBody>
          <a:bodyPr/>
          <a:lstStyle/>
          <a:p>
            <a:endParaRPr lang="en-US"/>
          </a:p>
        </p:txBody>
      </p:sp>
      <p:pic>
        <p:nvPicPr>
          <p:cNvPr id="6" name="Picture 1" descr="Description: Delphi_Logo_218x64"/>
          <p:cNvPicPr>
            <a:picLocks noChangeAspect="1" noChangeArrowheads="1"/>
          </p:cNvPicPr>
          <p:nvPr userDrawn="1"/>
        </p:nvPicPr>
        <p:blipFill>
          <a:blip r:embed="rId2" cstate="print"/>
          <a:srcRect/>
          <a:stretch>
            <a:fillRect/>
          </a:stretch>
        </p:blipFill>
        <p:spPr bwMode="auto">
          <a:xfrm>
            <a:off x="685800" y="1371600"/>
            <a:ext cx="2632075" cy="628650"/>
          </a:xfrm>
          <a:prstGeom prst="rect">
            <a:avLst/>
          </a:prstGeom>
          <a:noFill/>
          <a:ln w="9525">
            <a:noFill/>
            <a:miter lim="800000"/>
            <a:headEnd/>
            <a:tailEnd/>
          </a:ln>
        </p:spPr>
      </p:pic>
      <p:sp>
        <p:nvSpPr>
          <p:cNvPr id="8" name="Rectangle 2"/>
          <p:cNvSpPr>
            <a:spLocks noGrp="1" noChangeArrowheads="1"/>
          </p:cNvSpPr>
          <p:nvPr>
            <p:ph type="ctrTitle"/>
          </p:nvPr>
        </p:nvSpPr>
        <p:spPr>
          <a:xfrm>
            <a:off x="304800" y="2749371"/>
            <a:ext cx="8458200" cy="1435458"/>
          </a:xfrm>
          <a:prstGeom prst="rect">
            <a:avLst/>
          </a:prstGeom>
        </p:spPr>
        <p:txBody>
          <a:bodyPr/>
          <a:lstStyle>
            <a:lvl1pPr algn="ctr">
              <a:defRPr/>
            </a:lvl1pPr>
          </a:lstStyle>
          <a:p>
            <a:r>
              <a:rPr lang="en-US" dirty="0" smtClean="0"/>
              <a:t>Financial Management Business Transformation (FMBT)</a:t>
            </a:r>
            <a:br>
              <a:rPr lang="en-US" dirty="0" smtClean="0"/>
            </a:br>
            <a:r>
              <a:rPr lang="en-US" dirty="0" smtClean="0"/>
              <a:t> </a:t>
            </a:r>
            <a:br>
              <a:rPr lang="en-US" dirty="0" smtClean="0"/>
            </a:br>
            <a:r>
              <a:rPr lang="en-US" dirty="0" smtClean="0"/>
              <a:t>PowerPoint Template</a:t>
            </a:r>
            <a:br>
              <a:rPr lang="en-US" dirty="0" smtClean="0"/>
            </a:br>
            <a:endParaRPr lang="en-US" dirty="0" smtClean="0"/>
          </a:p>
        </p:txBody>
      </p:sp>
      <p:sp>
        <p:nvSpPr>
          <p:cNvPr id="9" name="Rectangle 6"/>
          <p:cNvSpPr>
            <a:spLocks noGrp="1" noChangeArrowheads="1"/>
          </p:cNvSpPr>
          <p:nvPr>
            <p:ph type="subTitle" idx="1"/>
          </p:nvPr>
        </p:nvSpPr>
        <p:spPr>
          <a:xfrm>
            <a:off x="1371600" y="3897630"/>
            <a:ext cx="6400800" cy="369570"/>
          </a:xfrm>
          <a:prstGeom prst="rect">
            <a:avLst/>
          </a:prstGeom>
          <a:noFill/>
        </p:spPr>
        <p:txBody>
          <a:bodyPr/>
          <a:lstStyle>
            <a:lvl1pPr algn="ctr">
              <a:buNone/>
              <a:defRPr sz="1800"/>
            </a:lvl1pPr>
          </a:lstStyle>
          <a:p>
            <a:r>
              <a:rPr lang="en-US" altLang="en-US" dirty="0" smtClean="0"/>
              <a:t>Month DD, YYYY</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3" name="Line 6"/>
          <p:cNvSpPr>
            <a:spLocks noChangeShapeType="1"/>
          </p:cNvSpPr>
          <p:nvPr userDrawn="1"/>
        </p:nvSpPr>
        <p:spPr bwMode="auto">
          <a:xfrm>
            <a:off x="0" y="669925"/>
            <a:ext cx="5562600" cy="0"/>
          </a:xfrm>
          <a:prstGeom prst="line">
            <a:avLst/>
          </a:prstGeom>
          <a:noFill/>
          <a:ln w="57150">
            <a:solidFill>
              <a:srgbClr val="E7E8EF"/>
            </a:solidFill>
            <a:round/>
            <a:headEnd/>
            <a:tailEnd/>
          </a:ln>
        </p:spPr>
        <p:txBody>
          <a:bodyPr/>
          <a:lstStyle/>
          <a:p>
            <a:endParaRPr lang="en-US"/>
          </a:p>
        </p:txBody>
      </p:sp>
      <p:pic>
        <p:nvPicPr>
          <p:cNvPr id="5" name="Picture 1" descr="Description: Delphi_Logo_218x64"/>
          <p:cNvPicPr>
            <a:picLocks noChangeAspect="1" noChangeArrowheads="1"/>
          </p:cNvPicPr>
          <p:nvPr userDrawn="1"/>
        </p:nvPicPr>
        <p:blipFill>
          <a:blip r:embed="rId2" cstate="print"/>
          <a:srcRect/>
          <a:stretch>
            <a:fillRect/>
          </a:stretch>
        </p:blipFill>
        <p:spPr bwMode="auto">
          <a:xfrm>
            <a:off x="6886575" y="212725"/>
            <a:ext cx="1914525" cy="457200"/>
          </a:xfrm>
          <a:prstGeom prst="rect">
            <a:avLst/>
          </a:prstGeom>
          <a:noFill/>
          <a:ln w="9525">
            <a:noFill/>
            <a:miter lim="800000"/>
            <a:headEnd/>
            <a:tailEnd/>
          </a:ln>
        </p:spPr>
      </p:pic>
      <p:sp>
        <p:nvSpPr>
          <p:cNvPr id="4" name="Rectangle 209"/>
          <p:cNvSpPr>
            <a:spLocks noGrp="1" noChangeArrowheads="1"/>
          </p:cNvSpPr>
          <p:nvPr>
            <p:ph type="title"/>
          </p:nvPr>
        </p:nvSpPr>
        <p:spPr>
          <a:xfrm>
            <a:off x="58738" y="238721"/>
            <a:ext cx="8345487" cy="391517"/>
          </a:xfrm>
          <a:prstGeom prst="rect">
            <a:avLst/>
          </a:prstGeom>
        </p:spPr>
        <p:txBody>
          <a:bodyPr/>
          <a:lstStyle>
            <a:lvl1pPr algn="l" rtl="0" eaLnBrk="1" fontAlgn="base" hangingPunct="1">
              <a:lnSpc>
                <a:spcPct val="106000"/>
              </a:lnSpc>
              <a:spcBef>
                <a:spcPct val="0"/>
              </a:spcBef>
              <a:spcAft>
                <a:spcPct val="0"/>
              </a:spcAft>
              <a:defRPr lang="en-US" sz="2400" b="1" dirty="0" smtClean="0">
                <a:solidFill>
                  <a:schemeClr val="tx1"/>
                </a:solidFill>
                <a:latin typeface="Times New Roman" pitchFamily="18" charset="0"/>
                <a:ea typeface="+mj-ea"/>
                <a:cs typeface="+mj-cs"/>
              </a:defRPr>
            </a:lvl1pPr>
          </a:lstStyle>
          <a:p>
            <a:r>
              <a:rPr lang="en-US" smtClean="0"/>
              <a:t>Click to edit Master title style</a:t>
            </a:r>
            <a:endParaRPr lang="en-US" dirty="0" smtClean="0"/>
          </a:p>
        </p:txBody>
      </p:sp>
      <p:sp>
        <p:nvSpPr>
          <p:cNvPr id="6" name="Slide Number Placeholder 13"/>
          <p:cNvSpPr>
            <a:spLocks noGrp="1"/>
          </p:cNvSpPr>
          <p:nvPr>
            <p:ph type="sldNum" sz="quarter" idx="10"/>
          </p:nvPr>
        </p:nvSpPr>
        <p:spPr>
          <a:xfrm>
            <a:off x="6997700" y="64706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cs typeface="Arial" charset="0"/>
              </a:defRPr>
            </a:lvl1pPr>
          </a:lstStyle>
          <a:p>
            <a:pPr>
              <a:defRPr/>
            </a:pPr>
            <a:fld id="{023D0A17-2519-4971-9C65-846FC3E5798E}"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0" y="835025"/>
            <a:ext cx="5562600" cy="0"/>
          </a:xfrm>
          <a:prstGeom prst="line">
            <a:avLst/>
          </a:prstGeom>
          <a:noFill/>
          <a:ln w="57150">
            <a:solidFill>
              <a:srgbClr val="E7E8EF"/>
            </a:solidFill>
            <a:round/>
            <a:headEnd/>
            <a:tailEnd/>
          </a:ln>
        </p:spPr>
        <p:txBody>
          <a:bodyPr/>
          <a:lstStyle/>
          <a:p>
            <a:endParaRPr lang="en-US"/>
          </a:p>
        </p:txBody>
      </p:sp>
      <p:pic>
        <p:nvPicPr>
          <p:cNvPr id="6" name="Picture 1" descr="Description: Delphi_Logo_218x64"/>
          <p:cNvPicPr>
            <a:picLocks noChangeAspect="1" noChangeArrowheads="1"/>
          </p:cNvPicPr>
          <p:nvPr userDrawn="1"/>
        </p:nvPicPr>
        <p:blipFill>
          <a:blip r:embed="rId2" cstate="print"/>
          <a:srcRect/>
          <a:stretch>
            <a:fillRect/>
          </a:stretch>
        </p:blipFill>
        <p:spPr bwMode="auto">
          <a:xfrm>
            <a:off x="6924675" y="377825"/>
            <a:ext cx="1914525" cy="457200"/>
          </a:xfrm>
          <a:prstGeom prst="rect">
            <a:avLst/>
          </a:prstGeom>
          <a:noFill/>
          <a:ln w="9525">
            <a:noFill/>
            <a:miter lim="800000"/>
            <a:headEnd/>
            <a:tailEnd/>
          </a:ln>
        </p:spPr>
      </p:pic>
      <p:sp>
        <p:nvSpPr>
          <p:cNvPr id="4" name="Rectangle 209"/>
          <p:cNvSpPr>
            <a:spLocks noGrp="1" noChangeArrowheads="1"/>
          </p:cNvSpPr>
          <p:nvPr>
            <p:ph type="title"/>
          </p:nvPr>
        </p:nvSpPr>
        <p:spPr>
          <a:xfrm>
            <a:off x="401638" y="365721"/>
            <a:ext cx="8345487" cy="391517"/>
          </a:xfrm>
          <a:prstGeom prst="rect">
            <a:avLst/>
          </a:prstGeom>
        </p:spPr>
        <p:txBody>
          <a:bodyPr/>
          <a:lstStyle>
            <a:lvl1pPr algn="l" rtl="0" eaLnBrk="1" fontAlgn="base" hangingPunct="1">
              <a:lnSpc>
                <a:spcPct val="106000"/>
              </a:lnSpc>
              <a:spcBef>
                <a:spcPct val="0"/>
              </a:spcBef>
              <a:spcAft>
                <a:spcPct val="0"/>
              </a:spcAft>
              <a:defRPr lang="en-US" sz="2400" b="1" dirty="0" smtClean="0">
                <a:solidFill>
                  <a:schemeClr val="tx1"/>
                </a:solidFill>
                <a:latin typeface="Times New Roman" pitchFamily="18" charset="0"/>
                <a:ea typeface="+mj-ea"/>
                <a:cs typeface="+mj-cs"/>
              </a:defRPr>
            </a:lvl1pPr>
          </a:lstStyle>
          <a:p>
            <a:r>
              <a:rPr lang="en-US" smtClean="0"/>
              <a:t>Click to edit Master title style</a:t>
            </a:r>
            <a:endParaRPr lang="en-US" dirty="0" smtClean="0"/>
          </a:p>
        </p:txBody>
      </p:sp>
      <p:sp>
        <p:nvSpPr>
          <p:cNvPr id="9" name="Text Placeholder 8"/>
          <p:cNvSpPr>
            <a:spLocks noGrp="1"/>
          </p:cNvSpPr>
          <p:nvPr>
            <p:ph type="body" sz="quarter" idx="11"/>
          </p:nvPr>
        </p:nvSpPr>
        <p:spPr>
          <a:xfrm>
            <a:off x="424638" y="977938"/>
            <a:ext cx="7869238" cy="3370262"/>
          </a:xfrm>
          <a:prstGeom prst="rect">
            <a:avLst/>
          </a:prstGeom>
        </p:spPr>
        <p:txBody>
          <a:bodyPr/>
          <a:lstStyle>
            <a:lvl1pPr>
              <a:buNone/>
              <a:defRPr baseline="0"/>
            </a:lvl1pPr>
            <a:lvl2pPr indent="-228600" algn="l" defTabSz="912813" rtl="0" fontAlgn="base">
              <a:spcBef>
                <a:spcPct val="20000"/>
              </a:spcBef>
              <a:spcAft>
                <a:spcPct val="0"/>
              </a:spcAft>
              <a:buClr>
                <a:schemeClr val="tx1"/>
              </a:buClr>
              <a:buFont typeface="Wingdings" pitchFamily="2" charset="2"/>
              <a:buChar char="§"/>
              <a:defRPr lang="en-US" sz="1800" kern="1200" dirty="0" smtClean="0">
                <a:solidFill>
                  <a:schemeClr val="tx1"/>
                </a:solidFill>
                <a:latin typeface="Times New Roman" pitchFamily="18" charset="0"/>
                <a:ea typeface="+mn-ea"/>
                <a:cs typeface="Times New Roman" pitchFamily="18" charset="0"/>
              </a:defRPr>
            </a:lvl2pPr>
            <a:lvl3pPr>
              <a:defRPr sz="1800">
                <a:latin typeface="Times New Roman" pitchFamily="18" charset="0"/>
                <a:cs typeface="Times New Roman" pitchFamily="18" charset="0"/>
              </a:defRPr>
            </a:lvl3pPr>
            <a:lvl4pPr>
              <a:defRPr lang="en-US" sz="1400" kern="1200" baseline="0" dirty="0" smtClean="0">
                <a:solidFill>
                  <a:schemeClr val="tx1"/>
                </a:solidFill>
                <a:latin typeface="Times New Roman" pitchFamily="18" charset="0"/>
                <a:ea typeface="+mn-ea"/>
                <a:cs typeface="Times New Roman" pitchFamily="18" charset="0"/>
              </a:defRPr>
            </a:lvl4pPr>
          </a:lstStyle>
          <a:p>
            <a:pPr lvl="0"/>
            <a:r>
              <a:rPr lang="en-US" dirty="0" smtClean="0"/>
              <a:t>Click to edit Master text styles</a:t>
            </a:r>
          </a:p>
          <a:p>
            <a:pPr lvl="1"/>
            <a:r>
              <a:rPr lang="en-US" dirty="0" smtClean="0"/>
              <a:t>First Level</a:t>
            </a:r>
          </a:p>
          <a:p>
            <a:pPr lvl="2"/>
            <a:r>
              <a:rPr lang="en-US" dirty="0" smtClean="0"/>
              <a:t>Second level</a:t>
            </a:r>
          </a:p>
          <a:p>
            <a:pPr lvl="3"/>
            <a:r>
              <a:rPr lang="en-US" dirty="0" smtClean="0"/>
              <a:t>Third level</a:t>
            </a:r>
          </a:p>
        </p:txBody>
      </p:sp>
      <p:sp>
        <p:nvSpPr>
          <p:cNvPr id="7" name="Slide Number Placeholder 13"/>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cs typeface="Arial" charset="0"/>
              </a:defRPr>
            </a:lvl1pPr>
          </a:lstStyle>
          <a:p>
            <a:pPr>
              <a:defRPr/>
            </a:pPr>
            <a:fld id="{36AC46E9-4552-47EC-8194-C5B2C6F2B32B}"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2" name="Rectangle 5"/>
          <p:cNvSpPr>
            <a:spLocks noChangeArrowheads="1"/>
          </p:cNvSpPr>
          <p:nvPr userDrawn="1"/>
        </p:nvSpPr>
        <p:spPr bwMode="gray">
          <a:xfrm>
            <a:off x="2822575" y="3216275"/>
            <a:ext cx="3509963" cy="425450"/>
          </a:xfrm>
          <a:prstGeom prst="rect">
            <a:avLst/>
          </a:prstGeom>
          <a:solidFill>
            <a:schemeClr val="bg1"/>
          </a:solidFill>
          <a:ln w="12700" cap="rnd" algn="ctr">
            <a:noFill/>
            <a:miter lim="800000"/>
            <a:headEnd/>
            <a:tailEnd/>
          </a:ln>
        </p:spPr>
        <p:txBody>
          <a:bodyPr lIns="76010" tIns="0" rIns="76010" bIns="0" anchor="ctr" anchorCtr="1">
            <a:spAutoFit/>
          </a:bodyPr>
          <a:lstStyle/>
          <a:p>
            <a:pPr algn="ctr" defTabSz="914400">
              <a:lnSpc>
                <a:spcPct val="106000"/>
              </a:lnSpc>
              <a:buClr>
                <a:schemeClr val="tx1"/>
              </a:buClr>
              <a:buSzPct val="80000"/>
            </a:pPr>
            <a:r>
              <a:rPr lang="en-US" sz="2800" b="1">
                <a:latin typeface="Times New Roman" pitchFamily="18" charset="0"/>
                <a:cs typeface="Times New Roman" pitchFamily="18" charset="0"/>
              </a:rPr>
              <a:t>Section Name</a:t>
            </a:r>
          </a:p>
        </p:txBody>
      </p:sp>
      <p:sp>
        <p:nvSpPr>
          <p:cNvPr id="3" name="Line 6"/>
          <p:cNvSpPr>
            <a:spLocks noChangeShapeType="1"/>
          </p:cNvSpPr>
          <p:nvPr userDrawn="1"/>
        </p:nvSpPr>
        <p:spPr bwMode="auto">
          <a:xfrm>
            <a:off x="1790700" y="4078288"/>
            <a:ext cx="5562600" cy="0"/>
          </a:xfrm>
          <a:prstGeom prst="line">
            <a:avLst/>
          </a:prstGeom>
          <a:noFill/>
          <a:ln w="57150">
            <a:solidFill>
              <a:srgbClr val="E7E8EF"/>
            </a:solidFill>
            <a:round/>
            <a:headEnd/>
            <a:tailEnd/>
          </a:ln>
        </p:spPr>
        <p:txBody>
          <a:bodyPr/>
          <a:lstStyle/>
          <a:p>
            <a:endParaRPr lang="en-US"/>
          </a:p>
        </p:txBody>
      </p:sp>
      <p:sp>
        <p:nvSpPr>
          <p:cNvPr id="4" name="Line 6"/>
          <p:cNvSpPr>
            <a:spLocks noChangeShapeType="1"/>
          </p:cNvSpPr>
          <p:nvPr userDrawn="1"/>
        </p:nvSpPr>
        <p:spPr bwMode="auto">
          <a:xfrm>
            <a:off x="1790700" y="2749550"/>
            <a:ext cx="5562600" cy="0"/>
          </a:xfrm>
          <a:prstGeom prst="line">
            <a:avLst/>
          </a:prstGeom>
          <a:noFill/>
          <a:ln w="57150">
            <a:solidFill>
              <a:srgbClr val="E7E8EF"/>
            </a:solidFill>
            <a:round/>
            <a:headEnd/>
            <a:tailEnd/>
          </a:ln>
        </p:spPr>
        <p:txBody>
          <a:bodyPr/>
          <a:lstStyle/>
          <a:p>
            <a:endParaRPr lang="en-US"/>
          </a:p>
        </p:txBody>
      </p:sp>
      <p:pic>
        <p:nvPicPr>
          <p:cNvPr id="5" name="Picture 1" descr="Description: Delphi_Logo_218x64"/>
          <p:cNvPicPr>
            <a:picLocks noChangeAspect="1" noChangeArrowheads="1"/>
          </p:cNvPicPr>
          <p:nvPr userDrawn="1"/>
        </p:nvPicPr>
        <p:blipFill>
          <a:blip r:embed="rId2" cstate="print"/>
          <a:srcRect/>
          <a:stretch>
            <a:fillRect/>
          </a:stretch>
        </p:blipFill>
        <p:spPr bwMode="auto">
          <a:xfrm>
            <a:off x="1114425" y="857250"/>
            <a:ext cx="2513013" cy="600075"/>
          </a:xfrm>
          <a:prstGeom prst="rect">
            <a:avLst/>
          </a:prstGeom>
          <a:noFill/>
          <a:ln w="9525">
            <a:noFill/>
            <a:miter lim="800000"/>
            <a:headEnd/>
            <a:tailEnd/>
          </a:ln>
        </p:spPr>
      </p:pic>
      <p:sp>
        <p:nvSpPr>
          <p:cNvPr id="6" name="Slide Number Placeholder 13"/>
          <p:cNvSpPr>
            <a:spLocks noGrp="1"/>
          </p:cNvSpPr>
          <p:nvPr>
            <p:ph type="sldNum" sz="quarter" idx="10"/>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cs typeface="Arial" charset="0"/>
              </a:defRPr>
            </a:lvl1pPr>
          </a:lstStyle>
          <a:p>
            <a:pPr>
              <a:defRPr/>
            </a:pPr>
            <a:fld id="{B8619117-AD59-4CAC-B080-12EF5297AD7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and Table">
    <p:spTree>
      <p:nvGrpSpPr>
        <p:cNvPr id="1" name=""/>
        <p:cNvGrpSpPr/>
        <p:nvPr/>
      </p:nvGrpSpPr>
      <p:grpSpPr>
        <a:xfrm>
          <a:off x="0" y="0"/>
          <a:ext cx="0" cy="0"/>
          <a:chOff x="0" y="0"/>
          <a:chExt cx="0" cy="0"/>
        </a:xfrm>
      </p:grpSpPr>
      <p:sp>
        <p:nvSpPr>
          <p:cNvPr id="3" name="Line 6"/>
          <p:cNvSpPr>
            <a:spLocks noChangeShapeType="1"/>
          </p:cNvSpPr>
          <p:nvPr userDrawn="1"/>
        </p:nvSpPr>
        <p:spPr bwMode="auto">
          <a:xfrm>
            <a:off x="0" y="835025"/>
            <a:ext cx="5562600" cy="0"/>
          </a:xfrm>
          <a:prstGeom prst="line">
            <a:avLst/>
          </a:prstGeom>
          <a:noFill/>
          <a:ln w="57150">
            <a:solidFill>
              <a:srgbClr val="E7E8EF"/>
            </a:solidFill>
            <a:round/>
            <a:headEnd/>
            <a:tailEnd/>
          </a:ln>
        </p:spPr>
        <p:txBody>
          <a:bodyPr/>
          <a:lstStyle/>
          <a:p>
            <a:endParaRPr lang="en-US"/>
          </a:p>
        </p:txBody>
      </p:sp>
      <p:pic>
        <p:nvPicPr>
          <p:cNvPr id="5" name="Picture 1" descr="Description: Delphi_Logo_218x64"/>
          <p:cNvPicPr>
            <a:picLocks noChangeAspect="1" noChangeArrowheads="1"/>
          </p:cNvPicPr>
          <p:nvPr userDrawn="1"/>
        </p:nvPicPr>
        <p:blipFill>
          <a:blip r:embed="rId2" cstate="print"/>
          <a:srcRect/>
          <a:stretch>
            <a:fillRect/>
          </a:stretch>
        </p:blipFill>
        <p:spPr bwMode="auto">
          <a:xfrm>
            <a:off x="6896100" y="368300"/>
            <a:ext cx="1914525" cy="457200"/>
          </a:xfrm>
          <a:prstGeom prst="rect">
            <a:avLst/>
          </a:prstGeom>
          <a:noFill/>
          <a:ln w="9525">
            <a:noFill/>
            <a:miter lim="800000"/>
            <a:headEnd/>
            <a:tailEnd/>
          </a:ln>
        </p:spPr>
      </p:pic>
      <p:sp>
        <p:nvSpPr>
          <p:cNvPr id="4" name="Rectangle 209"/>
          <p:cNvSpPr>
            <a:spLocks noGrp="1" noChangeArrowheads="1"/>
          </p:cNvSpPr>
          <p:nvPr>
            <p:ph type="title"/>
          </p:nvPr>
        </p:nvSpPr>
        <p:spPr>
          <a:xfrm>
            <a:off x="401638" y="365721"/>
            <a:ext cx="8345487" cy="391517"/>
          </a:xfrm>
          <a:prstGeom prst="rect">
            <a:avLst/>
          </a:prstGeom>
        </p:spPr>
        <p:txBody>
          <a:bodyPr/>
          <a:lstStyle>
            <a:lvl1pPr>
              <a:defRPr/>
            </a:lvl1pPr>
          </a:lstStyle>
          <a:p>
            <a:r>
              <a:rPr lang="en-US" smtClean="0"/>
              <a:t>Click to edit Master title style</a:t>
            </a:r>
            <a:endParaRPr lang="en-US" dirty="0" smtClean="0"/>
          </a:p>
        </p:txBody>
      </p:sp>
      <p:sp>
        <p:nvSpPr>
          <p:cNvPr id="6" name="Slide Number Placeholder 13"/>
          <p:cNvSpPr>
            <a:spLocks noGrp="1"/>
          </p:cNvSpPr>
          <p:nvPr>
            <p:ph type="sldNum" sz="quarter" idx="10"/>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cs typeface="Arial" charset="0"/>
              </a:defRPr>
            </a:lvl1pPr>
          </a:lstStyle>
          <a:p>
            <a:pPr>
              <a:defRPr/>
            </a:pPr>
            <a:fld id="{8CDE6ADB-87BA-407E-ADA2-57A1C05D24E4}"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1026" name="Rectangle 209"/>
          <p:cNvSpPr txBox="1">
            <a:spLocks noChangeArrowheads="1"/>
          </p:cNvSpPr>
          <p:nvPr/>
        </p:nvSpPr>
        <p:spPr bwMode="auto">
          <a:xfrm>
            <a:off x="401638" y="365125"/>
            <a:ext cx="8345487" cy="392113"/>
          </a:xfrm>
          <a:prstGeom prst="rect">
            <a:avLst/>
          </a:prstGeom>
          <a:noFill/>
          <a:ln>
            <a:noFill/>
          </a:ln>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defTabSz="914400" eaLnBrk="1" hangingPunct="1">
              <a:lnSpc>
                <a:spcPct val="106000"/>
              </a:lnSpc>
              <a:defRPr/>
            </a:pPr>
            <a:r>
              <a:rPr lang="en-US" sz="2400" b="1" dirty="0" smtClean="0">
                <a:latin typeface="Times New Roman" pitchFamily="18" charset="0"/>
              </a:rPr>
              <a:t>Slide Header</a:t>
            </a:r>
          </a:p>
        </p:txBody>
      </p:sp>
      <p:sp>
        <p:nvSpPr>
          <p:cNvPr id="1027" name="Line 6"/>
          <p:cNvSpPr>
            <a:spLocks noChangeShapeType="1"/>
          </p:cNvSpPr>
          <p:nvPr/>
        </p:nvSpPr>
        <p:spPr bwMode="auto">
          <a:xfrm>
            <a:off x="0" y="835025"/>
            <a:ext cx="5562600" cy="0"/>
          </a:xfrm>
          <a:prstGeom prst="line">
            <a:avLst/>
          </a:prstGeom>
          <a:noFill/>
          <a:ln w="57150">
            <a:solidFill>
              <a:srgbClr val="E7E8EF"/>
            </a:solidFill>
            <a:round/>
            <a:headEnd/>
            <a:tailEnd/>
          </a:ln>
        </p:spPr>
        <p:txBody>
          <a:bodyPr/>
          <a:lstStyle/>
          <a:p>
            <a:endParaRPr lang="en-US"/>
          </a:p>
        </p:txBody>
      </p:sp>
      <p:sp>
        <p:nvSpPr>
          <p:cNvPr id="1028" name="Title Placeholder 4"/>
          <p:cNvSpPr>
            <a:spLocks noGrp="1"/>
          </p:cNvSpPr>
          <p:nvPr>
            <p:ph type="title"/>
          </p:nvPr>
        </p:nvSpPr>
        <p:spPr bwMode="auto">
          <a:xfrm>
            <a:off x="330200" y="4397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1029" name="Picture 1" descr="Description: Delphi_Logo_218x64"/>
          <p:cNvPicPr>
            <a:picLocks noChangeAspect="1" noChangeArrowheads="1"/>
          </p:cNvPicPr>
          <p:nvPr userDrawn="1"/>
        </p:nvPicPr>
        <p:blipFill>
          <a:blip r:embed="rId7" cstate="print"/>
          <a:srcRect/>
          <a:stretch>
            <a:fillRect/>
          </a:stretch>
        </p:blipFill>
        <p:spPr bwMode="auto">
          <a:xfrm>
            <a:off x="6677025" y="365125"/>
            <a:ext cx="1914525" cy="4572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671" r:id="rId1"/>
    <p:sldLayoutId id="2147484672" r:id="rId2"/>
    <p:sldLayoutId id="2147484673" r:id="rId3"/>
    <p:sldLayoutId id="2147484674" r:id="rId4"/>
    <p:sldLayoutId id="2147484675" r:id="rId5"/>
  </p:sldLayoutIdLst>
  <p:hf hdr="0" ftr="0" dt="0"/>
  <p:txStyles>
    <p:titleStyle>
      <a:lvl1pPr algn="l" rtl="0" eaLnBrk="0" fontAlgn="base" hangingPunct="0">
        <a:lnSpc>
          <a:spcPct val="106000"/>
        </a:lnSpc>
        <a:spcBef>
          <a:spcPct val="0"/>
        </a:spcBef>
        <a:spcAft>
          <a:spcPct val="0"/>
        </a:spcAft>
        <a:defRPr sz="1600" b="1">
          <a:solidFill>
            <a:schemeClr val="tx1"/>
          </a:solidFill>
          <a:latin typeface="+mj-lt"/>
          <a:ea typeface="+mj-ea"/>
          <a:cs typeface="+mj-cs"/>
        </a:defRPr>
      </a:lvl1pPr>
      <a:lvl2pPr algn="l" rtl="0" eaLnBrk="0" fontAlgn="base" hangingPunct="0">
        <a:lnSpc>
          <a:spcPct val="106000"/>
        </a:lnSpc>
        <a:spcBef>
          <a:spcPct val="0"/>
        </a:spcBef>
        <a:spcAft>
          <a:spcPct val="0"/>
        </a:spcAft>
        <a:defRPr sz="1600" b="1">
          <a:solidFill>
            <a:schemeClr val="tx1"/>
          </a:solidFill>
          <a:latin typeface="Arial" charset="0"/>
        </a:defRPr>
      </a:lvl2pPr>
      <a:lvl3pPr algn="l" rtl="0" eaLnBrk="0" fontAlgn="base" hangingPunct="0">
        <a:lnSpc>
          <a:spcPct val="106000"/>
        </a:lnSpc>
        <a:spcBef>
          <a:spcPct val="0"/>
        </a:spcBef>
        <a:spcAft>
          <a:spcPct val="0"/>
        </a:spcAft>
        <a:defRPr sz="1600" b="1">
          <a:solidFill>
            <a:schemeClr val="tx1"/>
          </a:solidFill>
          <a:latin typeface="Arial" charset="0"/>
        </a:defRPr>
      </a:lvl3pPr>
      <a:lvl4pPr algn="l" rtl="0" eaLnBrk="0" fontAlgn="base" hangingPunct="0">
        <a:lnSpc>
          <a:spcPct val="106000"/>
        </a:lnSpc>
        <a:spcBef>
          <a:spcPct val="0"/>
        </a:spcBef>
        <a:spcAft>
          <a:spcPct val="0"/>
        </a:spcAft>
        <a:defRPr sz="1600" b="1">
          <a:solidFill>
            <a:schemeClr val="tx1"/>
          </a:solidFill>
          <a:latin typeface="Arial" charset="0"/>
        </a:defRPr>
      </a:lvl4pPr>
      <a:lvl5pPr algn="l" rtl="0" eaLnBrk="0" fontAlgn="base" hangingPunct="0">
        <a:lnSpc>
          <a:spcPct val="106000"/>
        </a:lnSpc>
        <a:spcBef>
          <a:spcPct val="0"/>
        </a:spcBef>
        <a:spcAft>
          <a:spcPct val="0"/>
        </a:spcAft>
        <a:defRPr sz="1600" b="1">
          <a:solidFill>
            <a:schemeClr val="tx1"/>
          </a:solidFill>
          <a:latin typeface="Arial" charset="0"/>
        </a:defRPr>
      </a:lvl5pPr>
      <a:lvl6pPr marL="457200" algn="l" rtl="0" fontAlgn="base">
        <a:lnSpc>
          <a:spcPct val="106000"/>
        </a:lnSpc>
        <a:spcBef>
          <a:spcPct val="0"/>
        </a:spcBef>
        <a:spcAft>
          <a:spcPct val="0"/>
        </a:spcAft>
        <a:defRPr sz="1600" b="1">
          <a:solidFill>
            <a:schemeClr val="tx1"/>
          </a:solidFill>
          <a:latin typeface="Arial" charset="0"/>
        </a:defRPr>
      </a:lvl6pPr>
      <a:lvl7pPr marL="914400" algn="l" rtl="0" fontAlgn="base">
        <a:lnSpc>
          <a:spcPct val="106000"/>
        </a:lnSpc>
        <a:spcBef>
          <a:spcPct val="0"/>
        </a:spcBef>
        <a:spcAft>
          <a:spcPct val="0"/>
        </a:spcAft>
        <a:defRPr sz="1600" b="1">
          <a:solidFill>
            <a:schemeClr val="tx1"/>
          </a:solidFill>
          <a:latin typeface="Arial" charset="0"/>
        </a:defRPr>
      </a:lvl7pPr>
      <a:lvl8pPr marL="1371600" algn="l" rtl="0" fontAlgn="base">
        <a:lnSpc>
          <a:spcPct val="106000"/>
        </a:lnSpc>
        <a:spcBef>
          <a:spcPct val="0"/>
        </a:spcBef>
        <a:spcAft>
          <a:spcPct val="0"/>
        </a:spcAft>
        <a:defRPr sz="1600" b="1">
          <a:solidFill>
            <a:schemeClr val="tx1"/>
          </a:solidFill>
          <a:latin typeface="Arial" charset="0"/>
        </a:defRPr>
      </a:lvl8pPr>
      <a:lvl9pPr marL="1828800" algn="l" rtl="0" fontAlgn="base">
        <a:lnSpc>
          <a:spcPct val="106000"/>
        </a:lnSpc>
        <a:spcBef>
          <a:spcPct val="0"/>
        </a:spcBef>
        <a:spcAft>
          <a:spcPct val="0"/>
        </a:spcAft>
        <a:defRPr sz="1600" b="1">
          <a:solidFill>
            <a:schemeClr val="tx1"/>
          </a:solidFill>
          <a:latin typeface="Arial" charset="0"/>
        </a:defRPr>
      </a:lvl9pPr>
    </p:titleStyle>
    <p:bodyStyle>
      <a:lvl1pPr marL="342900" indent="-342900" algn="l" rtl="0" eaLnBrk="0" fontAlgn="base" hangingPunct="0">
        <a:lnSpc>
          <a:spcPct val="106000"/>
        </a:lnSpc>
        <a:spcBef>
          <a:spcPct val="80000"/>
        </a:spcBef>
        <a:spcAft>
          <a:spcPct val="0"/>
        </a:spcAft>
        <a:buClr>
          <a:schemeClr val="tx1"/>
        </a:buClr>
        <a:buSzPct val="80000"/>
        <a:buFont typeface="Wingdings" pitchFamily="2" charset="2"/>
        <a:buChar char="•"/>
        <a:defRPr sz="1100">
          <a:solidFill>
            <a:schemeClr val="tx1"/>
          </a:solidFill>
          <a:latin typeface="+mn-lt"/>
          <a:ea typeface="+mn-ea"/>
          <a:cs typeface="+mn-cs"/>
        </a:defRPr>
      </a:lvl1pPr>
      <a:lvl2pPr marL="169863" indent="-168275" algn="l" rtl="0" eaLnBrk="0" fontAlgn="base" hangingPunct="0">
        <a:lnSpc>
          <a:spcPct val="106000"/>
        </a:lnSpc>
        <a:spcBef>
          <a:spcPct val="80000"/>
        </a:spcBef>
        <a:spcAft>
          <a:spcPct val="0"/>
        </a:spcAft>
        <a:buClr>
          <a:schemeClr val="tx1"/>
        </a:buClr>
        <a:buFont typeface="Wingdings 2" pitchFamily="18" charset="2"/>
        <a:buChar char="¡"/>
        <a:defRPr sz="1100">
          <a:solidFill>
            <a:schemeClr val="tx1"/>
          </a:solidFill>
          <a:latin typeface="+mn-lt"/>
        </a:defRPr>
      </a:lvl2pPr>
      <a:lvl3pPr marL="344488" indent="-173038" algn="l" rtl="0" eaLnBrk="0" fontAlgn="base" hangingPunct="0">
        <a:lnSpc>
          <a:spcPct val="106000"/>
        </a:lnSpc>
        <a:spcBef>
          <a:spcPct val="40000"/>
        </a:spcBef>
        <a:spcAft>
          <a:spcPct val="0"/>
        </a:spcAft>
        <a:buClr>
          <a:schemeClr val="tx1"/>
        </a:buClr>
        <a:buFont typeface="Arial" charset="0"/>
        <a:buChar char="–"/>
        <a:defRPr sz="1000">
          <a:solidFill>
            <a:schemeClr val="tx1"/>
          </a:solidFill>
          <a:latin typeface="+mn-lt"/>
        </a:defRPr>
      </a:lvl3pPr>
      <a:lvl4pPr marL="517525" indent="-171450" algn="l" rtl="0" eaLnBrk="0" fontAlgn="base" hangingPunct="0">
        <a:lnSpc>
          <a:spcPct val="106000"/>
        </a:lnSpc>
        <a:spcBef>
          <a:spcPct val="20000"/>
        </a:spcBef>
        <a:spcAft>
          <a:spcPct val="0"/>
        </a:spcAft>
        <a:buClr>
          <a:schemeClr val="tx1"/>
        </a:buClr>
        <a:buChar char="•"/>
        <a:defRPr sz="1000">
          <a:solidFill>
            <a:schemeClr val="tx1"/>
          </a:solidFill>
          <a:latin typeface="+mn-lt"/>
        </a:defRPr>
      </a:lvl4pPr>
      <a:lvl5pPr marL="1446213" indent="-236538" algn="l" rtl="0" eaLnBrk="0" fontAlgn="base" hangingPunct="0">
        <a:spcBef>
          <a:spcPct val="20000"/>
        </a:spcBef>
        <a:spcAft>
          <a:spcPct val="0"/>
        </a:spcAft>
        <a:buClr>
          <a:schemeClr val="tx1"/>
        </a:buClr>
        <a:buChar char="–"/>
        <a:defRPr sz="1200">
          <a:solidFill>
            <a:schemeClr val="tx1"/>
          </a:solidFill>
          <a:latin typeface="+mn-lt"/>
        </a:defRPr>
      </a:lvl5pPr>
      <a:lvl6pPr marL="1903413" indent="-236538" algn="l" rtl="0" fontAlgn="base">
        <a:spcBef>
          <a:spcPct val="20000"/>
        </a:spcBef>
        <a:spcAft>
          <a:spcPct val="0"/>
        </a:spcAft>
        <a:buClr>
          <a:schemeClr val="tx1"/>
        </a:buClr>
        <a:buChar char="–"/>
        <a:defRPr sz="1200">
          <a:solidFill>
            <a:schemeClr val="tx1"/>
          </a:solidFill>
          <a:latin typeface="+mn-lt"/>
        </a:defRPr>
      </a:lvl6pPr>
      <a:lvl7pPr marL="2360613" indent="-236538" algn="l" rtl="0" fontAlgn="base">
        <a:spcBef>
          <a:spcPct val="20000"/>
        </a:spcBef>
        <a:spcAft>
          <a:spcPct val="0"/>
        </a:spcAft>
        <a:buClr>
          <a:schemeClr val="tx1"/>
        </a:buClr>
        <a:buChar char="–"/>
        <a:defRPr sz="1200">
          <a:solidFill>
            <a:schemeClr val="tx1"/>
          </a:solidFill>
          <a:latin typeface="+mn-lt"/>
        </a:defRPr>
      </a:lvl7pPr>
      <a:lvl8pPr marL="2817813" indent="-236538" algn="l" rtl="0" fontAlgn="base">
        <a:spcBef>
          <a:spcPct val="20000"/>
        </a:spcBef>
        <a:spcAft>
          <a:spcPct val="0"/>
        </a:spcAft>
        <a:buClr>
          <a:schemeClr val="tx1"/>
        </a:buClr>
        <a:buChar char="–"/>
        <a:defRPr sz="1200">
          <a:solidFill>
            <a:schemeClr val="tx1"/>
          </a:solidFill>
          <a:latin typeface="+mn-lt"/>
        </a:defRPr>
      </a:lvl8pPr>
      <a:lvl9pPr marL="3275013" indent="-236538" algn="l" rtl="0" fontAlgn="base">
        <a:spcBef>
          <a:spcPct val="20000"/>
        </a:spcBef>
        <a:spcAft>
          <a:spcPct val="0"/>
        </a:spcAft>
        <a:buClr>
          <a:schemeClr val="tx1"/>
        </a:buClr>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304800" y="2630488"/>
            <a:ext cx="8458200" cy="1435100"/>
          </a:xfrm>
        </p:spPr>
        <p:txBody>
          <a:bodyPr anchor="t"/>
          <a:lstStyle/>
          <a:p>
            <a:pPr eaLnBrk="1" hangingPunct="1"/>
            <a:r>
              <a:rPr lang="en-US" sz="2800" smtClean="0">
                <a:latin typeface="Times New Roman" pitchFamily="18" charset="0"/>
                <a:cs typeface="Times New Roman" pitchFamily="18" charset="0"/>
              </a:rPr>
              <a:t>Delphi eInvoicing System</a:t>
            </a:r>
            <a:br>
              <a:rPr lang="en-US" sz="2800" smtClean="0">
                <a:latin typeface="Times New Roman" pitchFamily="18" charset="0"/>
                <a:cs typeface="Times New Roman" pitchFamily="18" charset="0"/>
              </a:rPr>
            </a:br>
            <a:r>
              <a:rPr lang="en-US" sz="2800" smtClean="0">
                <a:latin typeface="Times New Roman" pitchFamily="18" charset="0"/>
                <a:cs typeface="Times New Roman" pitchFamily="18" charset="0"/>
              </a:rPr>
              <a:t/>
            </a:r>
            <a:br>
              <a:rPr lang="en-US" sz="2800" smtClean="0">
                <a:latin typeface="Times New Roman" pitchFamily="18" charset="0"/>
                <a:cs typeface="Times New Roman" pitchFamily="18" charset="0"/>
              </a:rPr>
            </a:br>
            <a:r>
              <a:rPr lang="en-US" sz="2800" smtClean="0">
                <a:latin typeface="Times New Roman" pitchFamily="18" charset="0"/>
                <a:cs typeface="Times New Roman" pitchFamily="18" charset="0"/>
              </a:rPr>
              <a:t>Grant Recipient Authentication and Account Activation Process</a:t>
            </a:r>
            <a:endParaRPr lang="en-US" sz="2800" i="1" smtClean="0">
              <a:latin typeface="Times New Roman" pitchFamily="18" charset="0"/>
              <a:cs typeface="Times New Roman" pitchFamily="18" charset="0"/>
            </a:endParaRPr>
          </a:p>
        </p:txBody>
      </p:sp>
      <p:sp>
        <p:nvSpPr>
          <p:cNvPr id="7171" name="Line 4"/>
          <p:cNvSpPr>
            <a:spLocks noChangeShapeType="1"/>
          </p:cNvSpPr>
          <p:nvPr/>
        </p:nvSpPr>
        <p:spPr bwMode="auto">
          <a:xfrm>
            <a:off x="685800" y="2514600"/>
            <a:ext cx="7772400" cy="0"/>
          </a:xfrm>
          <a:prstGeom prst="line">
            <a:avLst/>
          </a:prstGeom>
          <a:noFill/>
          <a:ln w="57150">
            <a:solidFill>
              <a:srgbClr val="E7E8EF"/>
            </a:solidFill>
            <a:round/>
            <a:headEnd/>
            <a:tailEnd/>
          </a:ln>
        </p:spPr>
        <p:txBody>
          <a:bodyPr/>
          <a:lstStyle/>
          <a:p>
            <a:endParaRPr lang="en-US"/>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28588" y="185738"/>
            <a:ext cx="8345487" cy="392112"/>
          </a:xfrm>
        </p:spPr>
        <p:txBody>
          <a:bodyPr anchor="t"/>
          <a:lstStyle/>
          <a:p>
            <a:r>
              <a:rPr sz="1800"/>
              <a:t>Step 6: Receipt of User Name and Password</a:t>
            </a:r>
          </a:p>
        </p:txBody>
      </p:sp>
      <p:sp>
        <p:nvSpPr>
          <p:cNvPr id="16387" name="TextBox 3"/>
          <p:cNvSpPr txBox="1">
            <a:spLocks noChangeArrowheads="1"/>
          </p:cNvSpPr>
          <p:nvPr/>
        </p:nvSpPr>
        <p:spPr bwMode="auto">
          <a:xfrm>
            <a:off x="342900" y="828675"/>
            <a:ext cx="8339138" cy="1476375"/>
          </a:xfrm>
          <a:prstGeom prst="rect">
            <a:avLst/>
          </a:prstGeom>
          <a:solidFill>
            <a:srgbClr val="A7DBFF"/>
          </a:solidFill>
          <a:ln w="12700">
            <a:solidFill>
              <a:schemeClr val="tx1"/>
            </a:solidFill>
            <a:miter lim="800000"/>
            <a:headEnd/>
            <a:tailEnd/>
          </a:ln>
        </p:spPr>
        <p:txBody>
          <a:bodyPr>
            <a:spAutoFit/>
          </a:bodyPr>
          <a:lstStyle/>
          <a:p>
            <a:pPr marL="285750" lvl="1" indent="-285750" eaLnBrk="0" hangingPunct="0">
              <a:buFont typeface="Arial" charset="0"/>
              <a:buChar char="•"/>
            </a:pPr>
            <a:r>
              <a:rPr lang="en-US">
                <a:latin typeface="Times New Roman" pitchFamily="18" charset="0"/>
                <a:cs typeface="Times New Roman" pitchFamily="18" charset="0"/>
              </a:rPr>
              <a:t>After the DOT receives the notarized Proof of Identity form, they will validate the form and approve your account. </a:t>
            </a:r>
          </a:p>
          <a:p>
            <a:pPr marL="285750" lvl="1" indent="-285750" eaLnBrk="0" hangingPunct="0">
              <a:buFont typeface="Arial" charset="0"/>
              <a:buChar char="•"/>
            </a:pPr>
            <a:r>
              <a:rPr lang="en-US">
                <a:latin typeface="Times New Roman" pitchFamily="18" charset="0"/>
                <a:cs typeface="Times New Roman" pitchFamily="18" charset="0"/>
              </a:rPr>
              <a:t>Once this is complete, you will receive your user name and password in separate e-mails. Use these credentials to access the system.</a:t>
            </a:r>
          </a:p>
          <a:p>
            <a:pPr marL="285750" lvl="1" indent="-285750" eaLnBrk="0" hangingPunct="0">
              <a:buFont typeface="Arial" charset="0"/>
              <a:buChar char="•"/>
            </a:pPr>
            <a:r>
              <a:rPr lang="en-US">
                <a:latin typeface="Times New Roman" pitchFamily="18" charset="0"/>
                <a:cs typeface="Times New Roman" pitchFamily="18" charset="0"/>
              </a:rPr>
              <a:t>Here is an example of an e-mail containing your approved user name. </a:t>
            </a:r>
          </a:p>
        </p:txBody>
      </p:sp>
      <p:sp>
        <p:nvSpPr>
          <p:cNvPr id="5" name="Slide Number Placeholder 2"/>
          <p:cNvSpPr>
            <a:spLocks noGrp="1"/>
          </p:cNvSpPr>
          <p:nvPr>
            <p:ph type="sldNum" sz="quarter" idx="10"/>
          </p:nvPr>
        </p:nvSpPr>
        <p:spPr>
          <a:xfrm>
            <a:off x="7013575" y="6523038"/>
            <a:ext cx="2133600" cy="365125"/>
          </a:xfrm>
        </p:spPr>
        <p:txBody>
          <a:bodyPr/>
          <a:lstStyle/>
          <a:p>
            <a:pPr>
              <a:defRPr/>
            </a:pPr>
            <a:fld id="{456A9D54-643D-4BEA-AB33-061C2EFAF4CF}" type="slidenum">
              <a:rPr lang="en-US" smtClean="0"/>
              <a:pPr>
                <a:defRPr/>
              </a:pPr>
              <a:t>10</a:t>
            </a:fld>
            <a:endParaRPr lang="en-US" dirty="0"/>
          </a:p>
        </p:txBody>
      </p:sp>
      <p:pic>
        <p:nvPicPr>
          <p:cNvPr id="16389" name="Picture 1"/>
          <p:cNvPicPr>
            <a:picLocks noChangeAspect="1" noChangeArrowheads="1"/>
          </p:cNvPicPr>
          <p:nvPr/>
        </p:nvPicPr>
        <p:blipFill>
          <a:blip r:embed="rId2" cstate="print"/>
          <a:srcRect l="1033" t="1918" r="1247" b="-217"/>
          <a:stretch>
            <a:fillRect/>
          </a:stretch>
        </p:blipFill>
        <p:spPr bwMode="auto">
          <a:xfrm>
            <a:off x="1490663" y="2522538"/>
            <a:ext cx="5807075" cy="3362325"/>
          </a:xfrm>
          <a:prstGeom prst="rect">
            <a:avLst/>
          </a:prstGeom>
          <a:noFill/>
          <a:ln w="9525">
            <a:solidFill>
              <a:srgbClr val="000000"/>
            </a:solidFill>
            <a:miter lim="800000"/>
            <a:headEnd/>
            <a:tailEnd/>
          </a:ln>
        </p:spPr>
      </p:pic>
      <p:sp>
        <p:nvSpPr>
          <p:cNvPr id="16390" name="TextBox 3"/>
          <p:cNvSpPr txBox="1">
            <a:spLocks noChangeArrowheads="1"/>
          </p:cNvSpPr>
          <p:nvPr/>
        </p:nvSpPr>
        <p:spPr bwMode="auto">
          <a:xfrm>
            <a:off x="695325" y="6029325"/>
            <a:ext cx="7810500" cy="369888"/>
          </a:xfrm>
          <a:prstGeom prst="rect">
            <a:avLst/>
          </a:prstGeom>
          <a:solidFill>
            <a:srgbClr val="FFFF00"/>
          </a:solidFill>
          <a:ln w="12700">
            <a:solidFill>
              <a:schemeClr val="tx1"/>
            </a:solidFill>
            <a:miter lim="800000"/>
            <a:headEnd/>
            <a:tailEnd/>
          </a:ln>
        </p:spPr>
        <p:txBody>
          <a:bodyPr>
            <a:spAutoFit/>
          </a:bodyPr>
          <a:lstStyle/>
          <a:p>
            <a:pPr marL="457200" eaLnBrk="0" hangingPunct="0"/>
            <a:r>
              <a:rPr lang="en-US" b="1">
                <a:latin typeface="Times New Roman" pitchFamily="18" charset="0"/>
                <a:cs typeface="Times New Roman" pitchFamily="18" charset="0"/>
              </a:rPr>
              <a:t>NOTE: </a:t>
            </a:r>
            <a:r>
              <a:rPr lang="en-US">
                <a:latin typeface="Times New Roman" pitchFamily="18" charset="0"/>
                <a:cs typeface="Times New Roman" pitchFamily="18" charset="0"/>
              </a:rPr>
              <a:t>Your user name will be your e-mail address.</a:t>
            </a:r>
          </a:p>
        </p:txBody>
      </p:sp>
      <p:sp>
        <p:nvSpPr>
          <p:cNvPr id="16391" name="Rectangle 6"/>
          <p:cNvSpPr>
            <a:spLocks noChangeArrowheads="1"/>
          </p:cNvSpPr>
          <p:nvPr/>
        </p:nvSpPr>
        <p:spPr bwMode="auto">
          <a:xfrm>
            <a:off x="1657350" y="4127500"/>
            <a:ext cx="3400425" cy="180975"/>
          </a:xfrm>
          <a:prstGeom prst="rect">
            <a:avLst/>
          </a:prstGeom>
          <a:solidFill>
            <a:srgbClr val="FFFFFF">
              <a:alpha val="0"/>
            </a:srgbClr>
          </a:solidFill>
          <a:ln w="19050">
            <a:solidFill>
              <a:srgbClr val="FF0000"/>
            </a:solidFill>
            <a:miter lim="800000"/>
            <a:headEnd/>
            <a:tailEnd/>
          </a:ln>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28588" y="157163"/>
            <a:ext cx="8345487" cy="392112"/>
          </a:xfrm>
        </p:spPr>
        <p:txBody>
          <a:bodyPr anchor="t"/>
          <a:lstStyle/>
          <a:p>
            <a:r>
              <a:rPr sz="1800"/>
              <a:t>Step 6 (Cont.): Receipt of User Name and Password</a:t>
            </a:r>
          </a:p>
        </p:txBody>
      </p:sp>
      <p:sp>
        <p:nvSpPr>
          <p:cNvPr id="17411" name="TextBox 3"/>
          <p:cNvSpPr txBox="1">
            <a:spLocks noChangeArrowheads="1"/>
          </p:cNvSpPr>
          <p:nvPr/>
        </p:nvSpPr>
        <p:spPr bwMode="auto">
          <a:xfrm>
            <a:off x="342900" y="828675"/>
            <a:ext cx="8339138" cy="368300"/>
          </a:xfrm>
          <a:prstGeom prst="rect">
            <a:avLst/>
          </a:prstGeom>
          <a:solidFill>
            <a:srgbClr val="A7DBFF"/>
          </a:solidFill>
          <a:ln w="12700">
            <a:solidFill>
              <a:schemeClr val="tx1"/>
            </a:solidFill>
            <a:miter lim="800000"/>
            <a:headEnd/>
            <a:tailEnd/>
          </a:ln>
        </p:spPr>
        <p:txBody>
          <a:bodyPr>
            <a:spAutoFit/>
          </a:bodyPr>
          <a:lstStyle/>
          <a:p>
            <a:pPr marL="285750" lvl="1" indent="-285750" eaLnBrk="0" hangingPunct="0">
              <a:buFont typeface="Arial" charset="0"/>
              <a:buChar char="•"/>
            </a:pPr>
            <a:r>
              <a:rPr lang="en-US">
                <a:latin typeface="Times New Roman" pitchFamily="18" charset="0"/>
                <a:cs typeface="Times New Roman" pitchFamily="18" charset="0"/>
              </a:rPr>
              <a:t>Here is an example of an e-mail containing your approved password. </a:t>
            </a:r>
          </a:p>
        </p:txBody>
      </p:sp>
      <p:sp>
        <p:nvSpPr>
          <p:cNvPr id="5" name="Slide Number Placeholder 2"/>
          <p:cNvSpPr>
            <a:spLocks noGrp="1"/>
          </p:cNvSpPr>
          <p:nvPr>
            <p:ph type="sldNum" sz="quarter" idx="10"/>
          </p:nvPr>
        </p:nvSpPr>
        <p:spPr>
          <a:xfrm>
            <a:off x="7013575" y="6523038"/>
            <a:ext cx="2133600" cy="365125"/>
          </a:xfrm>
        </p:spPr>
        <p:txBody>
          <a:bodyPr/>
          <a:lstStyle/>
          <a:p>
            <a:pPr>
              <a:defRPr/>
            </a:pPr>
            <a:fld id="{446776E4-07E9-4A87-9759-BDEC24D30B5A}" type="slidenum">
              <a:rPr lang="en-US" smtClean="0"/>
              <a:pPr>
                <a:defRPr/>
              </a:pPr>
              <a:t>11</a:t>
            </a:fld>
            <a:endParaRPr lang="en-US" dirty="0"/>
          </a:p>
        </p:txBody>
      </p:sp>
      <p:sp>
        <p:nvSpPr>
          <p:cNvPr id="17413" name="TextBox 3"/>
          <p:cNvSpPr txBox="1">
            <a:spLocks noChangeArrowheads="1"/>
          </p:cNvSpPr>
          <p:nvPr/>
        </p:nvSpPr>
        <p:spPr bwMode="auto">
          <a:xfrm>
            <a:off x="606425" y="5124450"/>
            <a:ext cx="7812088" cy="923925"/>
          </a:xfrm>
          <a:prstGeom prst="rect">
            <a:avLst/>
          </a:prstGeom>
          <a:solidFill>
            <a:srgbClr val="FFFF00"/>
          </a:solidFill>
          <a:ln w="12700">
            <a:solidFill>
              <a:schemeClr val="tx1"/>
            </a:solidFill>
            <a:miter lim="800000"/>
            <a:headEnd/>
            <a:tailEnd/>
          </a:ln>
        </p:spPr>
        <p:txBody>
          <a:bodyPr>
            <a:spAutoFit/>
          </a:bodyPr>
          <a:lstStyle/>
          <a:p>
            <a:pPr marL="457200" eaLnBrk="0" hangingPunct="0"/>
            <a:r>
              <a:rPr lang="en-US" b="1">
                <a:latin typeface="Times New Roman" pitchFamily="18" charset="0"/>
                <a:cs typeface="Times New Roman" pitchFamily="18" charset="0"/>
              </a:rPr>
              <a:t>NOTE: </a:t>
            </a:r>
            <a:r>
              <a:rPr lang="en-US">
                <a:latin typeface="Times New Roman" pitchFamily="18" charset="0"/>
                <a:cs typeface="Times New Roman" pitchFamily="18" charset="0"/>
              </a:rPr>
              <a:t>This is a DOT-issued generic password; upon logging into the Delphi eInvoicing System for the first time, you will be prompted to change this password to a personal password of your choosing.</a:t>
            </a:r>
          </a:p>
        </p:txBody>
      </p:sp>
      <p:pic>
        <p:nvPicPr>
          <p:cNvPr id="17414" name="Picture 1"/>
          <p:cNvPicPr>
            <a:picLocks noChangeAspect="1" noChangeArrowheads="1"/>
          </p:cNvPicPr>
          <p:nvPr/>
        </p:nvPicPr>
        <p:blipFill>
          <a:blip r:embed="rId2" cstate="print"/>
          <a:srcRect/>
          <a:stretch>
            <a:fillRect/>
          </a:stretch>
        </p:blipFill>
        <p:spPr bwMode="auto">
          <a:xfrm>
            <a:off x="1524000" y="1493838"/>
            <a:ext cx="5724525" cy="3302000"/>
          </a:xfrm>
          <a:prstGeom prst="rect">
            <a:avLst/>
          </a:prstGeom>
          <a:noFill/>
          <a:ln w="9525">
            <a:noFill/>
            <a:miter lim="800000"/>
            <a:headEnd/>
            <a:tailEnd/>
          </a:ln>
        </p:spPr>
      </p:pic>
      <p:sp>
        <p:nvSpPr>
          <p:cNvPr id="17415" name="Rectangle 9"/>
          <p:cNvSpPr>
            <a:spLocks noChangeArrowheads="1"/>
          </p:cNvSpPr>
          <p:nvPr/>
        </p:nvSpPr>
        <p:spPr bwMode="auto">
          <a:xfrm>
            <a:off x="1619250" y="2397125"/>
            <a:ext cx="3933825" cy="180975"/>
          </a:xfrm>
          <a:prstGeom prst="rect">
            <a:avLst/>
          </a:prstGeom>
          <a:solidFill>
            <a:srgbClr val="FFFFFF">
              <a:alpha val="0"/>
            </a:srgbClr>
          </a:solidFill>
          <a:ln w="19050">
            <a:solidFill>
              <a:srgbClr val="FF0000"/>
            </a:solidFill>
            <a:miter lim="800000"/>
            <a:headEnd/>
            <a:tailEnd/>
          </a:ln>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28588" y="157163"/>
            <a:ext cx="8345487" cy="392112"/>
          </a:xfrm>
        </p:spPr>
        <p:txBody>
          <a:bodyPr anchor="t"/>
          <a:lstStyle/>
          <a:p>
            <a:r>
              <a:rPr sz="1800"/>
              <a:t>Access the Delphi eInvoicing System</a:t>
            </a:r>
          </a:p>
        </p:txBody>
      </p:sp>
      <p:sp>
        <p:nvSpPr>
          <p:cNvPr id="9219" name="TextBox 3"/>
          <p:cNvSpPr txBox="1">
            <a:spLocks noChangeArrowheads="1"/>
          </p:cNvSpPr>
          <p:nvPr/>
        </p:nvSpPr>
        <p:spPr bwMode="auto">
          <a:xfrm>
            <a:off x="342900" y="923925"/>
            <a:ext cx="8339138" cy="3692525"/>
          </a:xfrm>
          <a:prstGeom prst="rect">
            <a:avLst/>
          </a:prstGeom>
          <a:solidFill>
            <a:srgbClr val="A7DBFF"/>
          </a:solidFill>
          <a:ln w="12700">
            <a:solidFill>
              <a:schemeClr val="tx1"/>
            </a:solidFill>
          </a:ln>
          <a:extLst/>
        </p:spPr>
        <p:txBody>
          <a:bodyPr>
            <a:spAutoFit/>
          </a:bodyPr>
          <a:lstStyle>
            <a:lvl1pPr marL="688975" indent="-231775" eaLnBrk="0" hangingPunct="0">
              <a:defRPr>
                <a:solidFill>
                  <a:schemeClr val="tx1"/>
                </a:solidFill>
                <a:latin typeface="Arial" charset="0"/>
                <a:cs typeface="Arial" charset="0"/>
              </a:defRPr>
            </a:lvl1pPr>
            <a:lvl2pPr marL="227013" indent="-225425"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lvl="1" indent="-285750">
              <a:buFont typeface="Arial" pitchFamily="34" charset="0"/>
              <a:buChar char="•"/>
              <a:defRPr/>
            </a:pPr>
            <a:r>
              <a:rPr lang="en-US" dirty="0" smtClean="0">
                <a:latin typeface="Times New Roman" pitchFamily="18" charset="0"/>
                <a:cs typeface="Times New Roman" pitchFamily="18" charset="0"/>
              </a:rPr>
              <a:t>Once you have </a:t>
            </a:r>
            <a:r>
              <a:rPr lang="en-US" dirty="0">
                <a:latin typeface="Times New Roman" pitchFamily="18" charset="0"/>
                <a:cs typeface="Times New Roman" pitchFamily="18" charset="0"/>
              </a:rPr>
              <a:t>completed the registration process and obtained your user name and password, you can access the Delphi eInvoicing System. You should </a:t>
            </a:r>
            <a:r>
              <a:rPr lang="en-US" b="1" dirty="0">
                <a:latin typeface="Times New Roman" pitchFamily="18" charset="0"/>
                <a:cs typeface="Times New Roman" pitchFamily="18" charset="0"/>
              </a:rPr>
              <a:t>activate your system account within 90 days</a:t>
            </a:r>
            <a:r>
              <a:rPr lang="en-US" dirty="0">
                <a:latin typeface="Times New Roman" pitchFamily="18" charset="0"/>
                <a:cs typeface="Times New Roman" pitchFamily="18" charset="0"/>
              </a:rPr>
              <a:t> of receiving your credentials to prevent your account from being deactivated</a:t>
            </a:r>
            <a:r>
              <a:rPr lang="en-US" dirty="0" smtClean="0">
                <a:latin typeface="Times New Roman" pitchFamily="18" charset="0"/>
                <a:cs typeface="Times New Roman" pitchFamily="18" charset="0"/>
              </a:rPr>
              <a:t>.</a:t>
            </a:r>
          </a:p>
          <a:p>
            <a:pPr marL="0" lvl="1" indent="0">
              <a:defRPr/>
            </a:pPr>
            <a:endParaRPr lang="en-US" dirty="0">
              <a:latin typeface="Times New Roman" pitchFamily="18" charset="0"/>
              <a:cs typeface="Times New Roman" pitchFamily="18" charset="0"/>
            </a:endParaRPr>
          </a:p>
          <a:p>
            <a:pPr marL="285750" lvl="1" indent="-285750">
              <a:buFont typeface="Arial" pitchFamily="34" charset="0"/>
              <a:buChar char="•"/>
              <a:defRPr/>
            </a:pPr>
            <a:r>
              <a:rPr lang="en-US" dirty="0">
                <a:latin typeface="Times New Roman" pitchFamily="18" charset="0"/>
                <a:cs typeface="Times New Roman" pitchFamily="18" charset="0"/>
              </a:rPr>
              <a:t>Your account will remain valid unless it is deactivated due to a period of inactivity (it has not been logged into for 90 days) or your agency requests it to be deactivated</a:t>
            </a:r>
            <a:r>
              <a:rPr lang="en-US" dirty="0" smtClean="0">
                <a:latin typeface="Times New Roman" pitchFamily="18" charset="0"/>
                <a:cs typeface="Times New Roman" pitchFamily="18" charset="0"/>
              </a:rPr>
              <a:t>.</a:t>
            </a:r>
          </a:p>
          <a:p>
            <a:pPr marL="0" lvl="1" indent="0">
              <a:defRPr/>
            </a:pPr>
            <a:endParaRPr lang="en-US" dirty="0">
              <a:latin typeface="Times New Roman" pitchFamily="18" charset="0"/>
              <a:cs typeface="Times New Roman" pitchFamily="18" charset="0"/>
            </a:endParaRPr>
          </a:p>
          <a:p>
            <a:pPr marL="285750" lvl="1" indent="-285750">
              <a:buFont typeface="Arial" pitchFamily="34" charset="0"/>
              <a:buChar char="•"/>
              <a:defRPr/>
            </a:pPr>
            <a:r>
              <a:rPr lang="en-US" dirty="0">
                <a:latin typeface="Times New Roman" pitchFamily="18" charset="0"/>
                <a:cs typeface="Times New Roman" pitchFamily="18" charset="0"/>
              </a:rPr>
              <a:t>If your account has been deactivated due to a period of inactivity, contact the Customer Service Center (CSC) Help Desk for account reactivation. If your account has been deactivated by mistake, contact to Help Desk to find out whether you need to go through the agency you invoice for account reactivation.</a:t>
            </a:r>
          </a:p>
          <a:p>
            <a:pPr marL="285750" lvl="1" indent="-285750">
              <a:buFont typeface="Arial" pitchFamily="34" charset="0"/>
              <a:buChar char="•"/>
              <a:defRPr/>
            </a:pPr>
            <a:endParaRPr lang="en-US" dirty="0">
              <a:latin typeface="Times New Roman" pitchFamily="18" charset="0"/>
              <a:cs typeface="Times New Roman" pitchFamily="18" charset="0"/>
            </a:endParaRPr>
          </a:p>
        </p:txBody>
      </p:sp>
      <p:sp>
        <p:nvSpPr>
          <p:cNvPr id="5" name="Slide Number Placeholder 2"/>
          <p:cNvSpPr>
            <a:spLocks noGrp="1"/>
          </p:cNvSpPr>
          <p:nvPr>
            <p:ph type="sldNum" sz="quarter" idx="10"/>
          </p:nvPr>
        </p:nvSpPr>
        <p:spPr>
          <a:xfrm>
            <a:off x="7013575" y="6523038"/>
            <a:ext cx="2133600" cy="365125"/>
          </a:xfrm>
        </p:spPr>
        <p:txBody>
          <a:bodyPr/>
          <a:lstStyle/>
          <a:p>
            <a:pPr>
              <a:defRPr/>
            </a:pPr>
            <a:fld id="{02E28303-7873-44F5-AF27-5BB9F1A85366}"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28588" y="157163"/>
            <a:ext cx="8345487" cy="392112"/>
          </a:xfrm>
        </p:spPr>
        <p:txBody>
          <a:bodyPr anchor="t"/>
          <a:lstStyle/>
          <a:p>
            <a:r>
              <a:rPr sz="1800"/>
              <a:t>eAuthentication</a:t>
            </a:r>
          </a:p>
        </p:txBody>
      </p:sp>
      <p:sp>
        <p:nvSpPr>
          <p:cNvPr id="9219" name="TextBox 3"/>
          <p:cNvSpPr txBox="1">
            <a:spLocks noChangeArrowheads="1"/>
          </p:cNvSpPr>
          <p:nvPr/>
        </p:nvSpPr>
        <p:spPr bwMode="auto">
          <a:xfrm>
            <a:off x="1588" y="742950"/>
            <a:ext cx="8585200" cy="4818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688975" indent="-231775" eaLnBrk="0" hangingPunct="0">
              <a:defRPr>
                <a:solidFill>
                  <a:schemeClr val="tx1"/>
                </a:solidFill>
                <a:latin typeface="Arial" charset="0"/>
                <a:cs typeface="Arial" charset="0"/>
              </a:defRPr>
            </a:lvl1pPr>
            <a:lvl2pPr marL="227013" indent="-225425"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lvl="1" defTabSz="914400" eaLnBrk="1" hangingPunct="1">
              <a:lnSpc>
                <a:spcPct val="106000"/>
              </a:lnSpc>
              <a:spcBef>
                <a:spcPts val="438"/>
              </a:spcBef>
              <a:buClr>
                <a:srgbClr val="000000"/>
              </a:buClr>
              <a:defRPr/>
            </a:pPr>
            <a:endParaRPr lang="en-US" dirty="0" smtClean="0">
              <a:latin typeface="Times New Roman" pitchFamily="18" charset="0"/>
              <a:cs typeface="Times New Roman" pitchFamily="18" charset="0"/>
            </a:endParaRPr>
          </a:p>
          <a:p>
            <a:pPr marL="742950" indent="-285750">
              <a:buFont typeface="Arial" pitchFamily="34" charset="0"/>
              <a:buChar char="•"/>
              <a:defRPr/>
            </a:pPr>
            <a:r>
              <a:rPr lang="en-US" dirty="0" smtClean="0">
                <a:latin typeface="Times New Roman" pitchFamily="18" charset="0"/>
                <a:cs typeface="Times New Roman" pitchFamily="18" charset="0"/>
              </a:rPr>
              <a:t>Before accessing the Delphi eInvoicing System, you must be an authenticated user.</a:t>
            </a:r>
          </a:p>
          <a:p>
            <a:pPr marL="457200" indent="0">
              <a:defRPr/>
            </a:pPr>
            <a:endParaRPr lang="en-US" dirty="0">
              <a:latin typeface="Times New Roman" pitchFamily="18" charset="0"/>
              <a:cs typeface="Times New Roman" pitchFamily="18" charset="0"/>
            </a:endParaRPr>
          </a:p>
          <a:p>
            <a:pPr marL="742950" indent="-285750">
              <a:buFont typeface="Arial" pitchFamily="34" charset="0"/>
              <a:buChar char="•"/>
              <a:defRPr/>
            </a:pPr>
            <a:r>
              <a:rPr lang="en-US" dirty="0" smtClean="0">
                <a:latin typeface="Times New Roman" pitchFamily="18" charset="0"/>
                <a:cs typeface="Times New Roman" pitchFamily="18" charset="0"/>
              </a:rPr>
              <a:t>This authentication process is called </a:t>
            </a:r>
            <a:r>
              <a:rPr lang="en-US" b="1" dirty="0" smtClean="0">
                <a:latin typeface="Times New Roman" pitchFamily="18" charset="0"/>
                <a:cs typeface="Times New Roman" pitchFamily="18" charset="0"/>
              </a:rPr>
              <a:t>eAuthentication</a:t>
            </a:r>
            <a:r>
              <a:rPr lang="en-US"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a:p>
            <a:pPr marL="742950" indent="-285750">
              <a:buFont typeface="Arial" pitchFamily="34" charset="0"/>
              <a:buChar char="•"/>
              <a:defRPr/>
            </a:pPr>
            <a:endParaRPr lang="en-US" b="1" dirty="0" smtClean="0">
              <a:latin typeface="Times New Roman" pitchFamily="18" charset="0"/>
              <a:cs typeface="Times New Roman" pitchFamily="18" charset="0"/>
            </a:endParaRPr>
          </a:p>
          <a:p>
            <a:pPr marL="742950" indent="-285750">
              <a:buFont typeface="Arial" pitchFamily="34" charset="0"/>
              <a:buChar char="•"/>
              <a:defRPr/>
            </a:pPr>
            <a:r>
              <a:rPr lang="en-US" dirty="0" smtClean="0">
                <a:latin typeface="Times New Roman" pitchFamily="18" charset="0"/>
                <a:cs typeface="Times New Roman" pitchFamily="18" charset="0"/>
              </a:rPr>
              <a:t>Here are the steps required to activate your account:</a:t>
            </a:r>
          </a:p>
          <a:p>
            <a:pPr marL="742950" indent="-285750">
              <a:buFont typeface="Arial" pitchFamily="34" charset="0"/>
              <a:buChar char="•"/>
              <a:defRPr/>
            </a:pPr>
            <a:endParaRPr lang="en-US" dirty="0">
              <a:latin typeface="Times New Roman" pitchFamily="18" charset="0"/>
              <a:cs typeface="Times New Roman" pitchFamily="18" charset="0"/>
            </a:endParaRPr>
          </a:p>
          <a:p>
            <a:pPr marL="1254125" lvl="2" indent="-342900">
              <a:buFont typeface="+mj-lt"/>
              <a:buAutoNum type="arabicPeriod"/>
              <a:defRPr/>
            </a:pPr>
            <a:r>
              <a:rPr lang="en-US" dirty="0" smtClean="0">
                <a:latin typeface="Times New Roman" pitchFamily="18" charset="0"/>
                <a:cs typeface="Times New Roman" pitchFamily="18" charset="0"/>
              </a:rPr>
              <a:t>Once a DOT agency has established your grant, the agency submits an access request for you to access the Delphi eInvoicing System.</a:t>
            </a:r>
          </a:p>
          <a:p>
            <a:pPr marL="1254125" lvl="2" indent="-342900">
              <a:buFont typeface="+mj-lt"/>
              <a:buAutoNum type="arabicPeriod"/>
              <a:defRPr/>
            </a:pPr>
            <a:r>
              <a:rPr lang="en-US" dirty="0" smtClean="0">
                <a:latin typeface="Times New Roman" pitchFamily="18" charset="0"/>
                <a:cs typeface="Times New Roman" pitchFamily="18" charset="0"/>
              </a:rPr>
              <a:t>You will receive an e-mail invitation to register from the DOT.</a:t>
            </a:r>
          </a:p>
          <a:p>
            <a:pPr marL="1254125" lvl="2" indent="-342900">
              <a:buFont typeface="+mj-lt"/>
              <a:buAutoNum type="arabicPeriod"/>
              <a:defRPr/>
            </a:pPr>
            <a:r>
              <a:rPr lang="en-US" dirty="0" smtClean="0">
                <a:latin typeface="Times New Roman" pitchFamily="18" charset="0"/>
                <a:cs typeface="Times New Roman" pitchFamily="18" charset="0"/>
              </a:rPr>
              <a:t>You will complete the Online Registration form.</a:t>
            </a:r>
          </a:p>
          <a:p>
            <a:pPr marL="1254125" lvl="2" indent="-342900">
              <a:buFont typeface="+mj-lt"/>
              <a:buAutoNum type="arabicPeriod"/>
              <a:defRPr/>
            </a:pPr>
            <a:r>
              <a:rPr lang="en-US" dirty="0" smtClean="0">
                <a:latin typeface="Times New Roman" pitchFamily="18" charset="0"/>
                <a:cs typeface="Times New Roman" pitchFamily="18" charset="0"/>
              </a:rPr>
              <a:t>You will complete and print of Proof of Identity PDF form.</a:t>
            </a:r>
          </a:p>
          <a:p>
            <a:pPr marL="1254125" lvl="2" indent="-342900">
              <a:buFont typeface="+mj-lt"/>
              <a:buAutoNum type="arabicPeriod"/>
              <a:defRPr/>
            </a:pPr>
            <a:r>
              <a:rPr lang="en-US" dirty="0" smtClean="0">
                <a:latin typeface="Times New Roman" pitchFamily="18" charset="0"/>
                <a:cs typeface="Times New Roman" pitchFamily="18" charset="0"/>
              </a:rPr>
              <a:t>You </a:t>
            </a:r>
            <a:r>
              <a:rPr lang="en-US" dirty="0">
                <a:latin typeface="Times New Roman" pitchFamily="18" charset="0"/>
                <a:cs typeface="Times New Roman" pitchFamily="18" charset="0"/>
              </a:rPr>
              <a:t>must have the Proof of Identity form validated by a Notary Public and mail the notarized form to the </a:t>
            </a:r>
            <a:r>
              <a:rPr lang="en-US" dirty="0" smtClean="0">
                <a:latin typeface="Times New Roman" pitchFamily="18" charset="0"/>
                <a:cs typeface="Times New Roman" pitchFamily="18" charset="0"/>
              </a:rPr>
              <a:t>DOT.</a:t>
            </a:r>
            <a:endParaRPr lang="en-US" dirty="0">
              <a:latin typeface="Times New Roman" pitchFamily="18" charset="0"/>
              <a:cs typeface="Times New Roman" pitchFamily="18" charset="0"/>
            </a:endParaRPr>
          </a:p>
          <a:p>
            <a:pPr marL="1254125" lvl="2" indent="-342900">
              <a:buFont typeface="+mj-lt"/>
              <a:buAutoNum type="arabicPeriod"/>
              <a:defRP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DOT will then validate the forms and approve your account, at which point you will receive separate e-mails with your user name and </a:t>
            </a:r>
            <a:r>
              <a:rPr lang="en-US" dirty="0" smtClean="0">
                <a:latin typeface="Times New Roman" pitchFamily="18" charset="0"/>
                <a:cs typeface="Times New Roman" pitchFamily="18" charset="0"/>
              </a:rPr>
              <a:t>password.</a:t>
            </a:r>
          </a:p>
          <a:p>
            <a:pPr>
              <a:defRPr/>
            </a:pPr>
            <a:r>
              <a:rPr lang="en-US" b="1" dirty="0" smtClean="0"/>
              <a:t> </a:t>
            </a:r>
            <a:endParaRPr lang="en-US" dirty="0" smtClean="0">
              <a:latin typeface="Times New Roman" pitchFamily="18" charset="0"/>
              <a:cs typeface="Times New Roman" pitchFamily="18" charset="0"/>
            </a:endParaRPr>
          </a:p>
        </p:txBody>
      </p:sp>
      <p:sp>
        <p:nvSpPr>
          <p:cNvPr id="5" name="Slide Number Placeholder 2"/>
          <p:cNvSpPr>
            <a:spLocks noGrp="1"/>
          </p:cNvSpPr>
          <p:nvPr>
            <p:ph type="sldNum" sz="quarter" idx="10"/>
          </p:nvPr>
        </p:nvSpPr>
        <p:spPr>
          <a:xfrm>
            <a:off x="7013575" y="6523038"/>
            <a:ext cx="2133600" cy="365125"/>
          </a:xfrm>
        </p:spPr>
        <p:txBody>
          <a:bodyPr/>
          <a:lstStyle/>
          <a:p>
            <a:pPr>
              <a:defRPr/>
            </a:pPr>
            <a:fld id="{2AC7E244-94DE-48E7-AC94-9F72C5BBD99C}"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ChangeArrowheads="1"/>
          </p:cNvSpPr>
          <p:nvPr/>
        </p:nvSpPr>
        <p:spPr bwMode="gray">
          <a:xfrm>
            <a:off x="728663" y="3216275"/>
            <a:ext cx="7358062" cy="425450"/>
          </a:xfrm>
          <a:prstGeom prst="rect">
            <a:avLst/>
          </a:prstGeom>
          <a:solidFill>
            <a:schemeClr val="bg1"/>
          </a:solidFill>
          <a:ln w="12700" cap="rnd" algn="ctr">
            <a:noFill/>
            <a:miter lim="800000"/>
            <a:headEnd/>
            <a:tailEnd/>
          </a:ln>
        </p:spPr>
        <p:txBody>
          <a:bodyPr lIns="76010" tIns="0" rIns="76010" bIns="0" anchor="ctr" anchorCtr="1">
            <a:spAutoFit/>
          </a:bodyPr>
          <a:lstStyle/>
          <a:p>
            <a:pPr algn="ctr" defTabSz="914400">
              <a:lnSpc>
                <a:spcPct val="106000"/>
              </a:lnSpc>
              <a:buClr>
                <a:schemeClr val="tx1"/>
              </a:buClr>
              <a:buSzPct val="80000"/>
            </a:pPr>
            <a:r>
              <a:rPr lang="en-US" sz="2800" b="1">
                <a:latin typeface="Times New Roman" pitchFamily="18" charset="0"/>
                <a:cs typeface="Times New Roman" pitchFamily="18" charset="0"/>
              </a:rPr>
              <a:t>Detailed Steps for Account Activation </a:t>
            </a:r>
          </a:p>
        </p:txBody>
      </p:sp>
      <p:sp>
        <p:nvSpPr>
          <p:cNvPr id="8" name="Slide Number Placeholder 2"/>
          <p:cNvSpPr>
            <a:spLocks noGrp="1"/>
          </p:cNvSpPr>
          <p:nvPr>
            <p:ph type="sldNum" sz="quarter" idx="10"/>
          </p:nvPr>
        </p:nvSpPr>
        <p:spPr>
          <a:xfrm>
            <a:off x="7000875" y="6523038"/>
            <a:ext cx="2133600" cy="365125"/>
          </a:xfrm>
        </p:spPr>
        <p:txBody>
          <a:bodyPr/>
          <a:lstStyle/>
          <a:p>
            <a:pPr>
              <a:defRPr/>
            </a:pPr>
            <a:fld id="{4ED14D2C-47C0-41A0-B1C3-E8BDFDDE5110}"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28588" y="157163"/>
            <a:ext cx="8345487" cy="392112"/>
          </a:xfrm>
        </p:spPr>
        <p:txBody>
          <a:bodyPr anchor="t"/>
          <a:lstStyle/>
          <a:p>
            <a:r>
              <a:rPr sz="2000"/>
              <a:t>Step 1: Access Request Submitted</a:t>
            </a:r>
          </a:p>
        </p:txBody>
      </p:sp>
      <p:sp>
        <p:nvSpPr>
          <p:cNvPr id="10243" name="TextBox 3"/>
          <p:cNvSpPr txBox="1">
            <a:spLocks noChangeArrowheads="1"/>
          </p:cNvSpPr>
          <p:nvPr/>
        </p:nvSpPr>
        <p:spPr bwMode="auto">
          <a:xfrm>
            <a:off x="342900" y="1181100"/>
            <a:ext cx="8339138" cy="646113"/>
          </a:xfrm>
          <a:prstGeom prst="rect">
            <a:avLst/>
          </a:prstGeom>
          <a:solidFill>
            <a:srgbClr val="A7DBFF"/>
          </a:solidFill>
          <a:ln w="12700">
            <a:solidFill>
              <a:schemeClr val="tx1"/>
            </a:solidFill>
            <a:miter lim="800000"/>
            <a:headEnd/>
            <a:tailEnd/>
          </a:ln>
        </p:spPr>
        <p:txBody>
          <a:bodyPr>
            <a:spAutoFit/>
          </a:bodyPr>
          <a:lstStyle/>
          <a:p>
            <a:pPr marL="285750" lvl="1" indent="-285750" eaLnBrk="0" hangingPunct="0">
              <a:buFont typeface="Arial" charset="0"/>
              <a:buChar char="•"/>
            </a:pPr>
            <a:r>
              <a:rPr lang="en-US">
                <a:latin typeface="Times New Roman" pitchFamily="18" charset="0"/>
                <a:cs typeface="Times New Roman" pitchFamily="18" charset="0"/>
              </a:rPr>
              <a:t>The DOT agency that has established your grant submits a request for your grant-receiving organization to access the Delphi eInvoicing System.</a:t>
            </a:r>
          </a:p>
        </p:txBody>
      </p:sp>
      <p:sp>
        <p:nvSpPr>
          <p:cNvPr id="5" name="Slide Number Placeholder 2"/>
          <p:cNvSpPr>
            <a:spLocks noGrp="1"/>
          </p:cNvSpPr>
          <p:nvPr>
            <p:ph type="sldNum" sz="quarter" idx="10"/>
          </p:nvPr>
        </p:nvSpPr>
        <p:spPr>
          <a:xfrm>
            <a:off x="7013575" y="6523038"/>
            <a:ext cx="2133600" cy="365125"/>
          </a:xfrm>
        </p:spPr>
        <p:txBody>
          <a:bodyPr/>
          <a:lstStyle/>
          <a:p>
            <a:pPr>
              <a:defRPr/>
            </a:pPr>
            <a:fld id="{E2A64EF6-DB9D-4EA9-8341-A33AAA56331D}" type="slidenum">
              <a:rPr lang="en-US" smtClean="0"/>
              <a:pPr>
                <a:defRPr/>
              </a:pPr>
              <a:t>4</a:t>
            </a:fld>
            <a:endParaRPr lang="en-US" dirty="0"/>
          </a:p>
        </p:txBody>
      </p:sp>
      <p:sp>
        <p:nvSpPr>
          <p:cNvPr id="6" name="Rectangle 5"/>
          <p:cNvSpPr/>
          <p:nvPr/>
        </p:nvSpPr>
        <p:spPr>
          <a:xfrm>
            <a:off x="704850" y="3267075"/>
            <a:ext cx="7802563" cy="9525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6"/>
          <p:cNvSpPr/>
          <p:nvPr/>
        </p:nvSpPr>
        <p:spPr>
          <a:xfrm>
            <a:off x="711200" y="2317750"/>
            <a:ext cx="7802563" cy="9525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 </a:t>
            </a:r>
          </a:p>
        </p:txBody>
      </p:sp>
      <p:sp>
        <p:nvSpPr>
          <p:cNvPr id="9" name="Rectangle 8"/>
          <p:cNvSpPr/>
          <p:nvPr/>
        </p:nvSpPr>
        <p:spPr>
          <a:xfrm>
            <a:off x="711200" y="4219575"/>
            <a:ext cx="7802563" cy="9525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0" name="Rectangle 9"/>
          <p:cNvSpPr/>
          <p:nvPr/>
        </p:nvSpPr>
        <p:spPr>
          <a:xfrm>
            <a:off x="711200" y="2203450"/>
            <a:ext cx="7802563" cy="114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TextBox 10"/>
          <p:cNvSpPr txBox="1"/>
          <p:nvPr/>
        </p:nvSpPr>
        <p:spPr>
          <a:xfrm>
            <a:off x="376373" y="2656861"/>
            <a:ext cx="936475" cy="246221"/>
          </a:xfrm>
          <a:prstGeom prst="rect">
            <a:avLst/>
          </a:prstGeom>
          <a:noFill/>
        </p:spPr>
        <p:txBody>
          <a:bodyPr wrap="none">
            <a:spAutoFit/>
            <a:scene3d>
              <a:camera prst="orthographicFront">
                <a:rot lat="0" lon="0" rev="5400000"/>
              </a:camera>
              <a:lightRig rig="threePt" dir="t"/>
            </a:scene3d>
          </a:bodyPr>
          <a:lstStyle/>
          <a:p>
            <a:pPr>
              <a:defRPr/>
            </a:pPr>
            <a:r>
              <a:rPr lang="en-US" sz="1000" dirty="0"/>
              <a:t>Grants Office</a:t>
            </a:r>
          </a:p>
        </p:txBody>
      </p:sp>
      <p:sp>
        <p:nvSpPr>
          <p:cNvPr id="12" name="TextBox 11"/>
          <p:cNvSpPr txBox="1"/>
          <p:nvPr/>
        </p:nvSpPr>
        <p:spPr>
          <a:xfrm>
            <a:off x="681873" y="3468391"/>
            <a:ext cx="646331" cy="553998"/>
          </a:xfrm>
          <a:prstGeom prst="rect">
            <a:avLst/>
          </a:prstGeom>
          <a:noFill/>
        </p:spPr>
        <p:txBody>
          <a:bodyPr wrap="none">
            <a:spAutoFit/>
            <a:scene3d>
              <a:camera prst="orthographicFront">
                <a:rot lat="0" lon="0" rev="5400000"/>
              </a:camera>
              <a:lightRig rig="threePt" dir="t"/>
            </a:scene3d>
          </a:bodyPr>
          <a:lstStyle/>
          <a:p>
            <a:pPr algn="ctr">
              <a:defRPr/>
            </a:pPr>
            <a:r>
              <a:rPr lang="en-US" sz="1000" dirty="0"/>
              <a:t>Delphi </a:t>
            </a:r>
          </a:p>
          <a:p>
            <a:pPr algn="ctr">
              <a:defRPr/>
            </a:pPr>
            <a:r>
              <a:rPr lang="en-US" sz="1000" dirty="0"/>
              <a:t>Security</a:t>
            </a:r>
          </a:p>
          <a:p>
            <a:pPr algn="ctr">
              <a:defRPr/>
            </a:pPr>
            <a:r>
              <a:rPr lang="en-US" sz="1000" dirty="0"/>
              <a:t> Officer</a:t>
            </a:r>
            <a:endParaRPr lang="en-US" sz="1000" i="1" dirty="0"/>
          </a:p>
        </p:txBody>
      </p:sp>
      <p:sp>
        <p:nvSpPr>
          <p:cNvPr id="13" name="TextBox 12"/>
          <p:cNvSpPr txBox="1"/>
          <p:nvPr/>
        </p:nvSpPr>
        <p:spPr>
          <a:xfrm>
            <a:off x="547687" y="4381662"/>
            <a:ext cx="864748" cy="553998"/>
          </a:xfrm>
          <a:prstGeom prst="rect">
            <a:avLst/>
          </a:prstGeom>
          <a:noFill/>
        </p:spPr>
        <p:txBody>
          <a:bodyPr>
            <a:spAutoFit/>
            <a:scene3d>
              <a:camera prst="orthographicFront">
                <a:rot lat="0" lon="0" rev="5400000"/>
              </a:camera>
              <a:lightRig rig="threePt" dir="t"/>
            </a:scene3d>
          </a:bodyPr>
          <a:lstStyle/>
          <a:p>
            <a:pPr algn="ctr">
              <a:defRPr/>
            </a:pPr>
            <a:r>
              <a:rPr lang="en-US" sz="1000" dirty="0"/>
              <a:t>ESC</a:t>
            </a:r>
            <a:br>
              <a:rPr lang="en-US" sz="1000" dirty="0"/>
            </a:br>
            <a:r>
              <a:rPr lang="en-US" sz="1000" dirty="0"/>
              <a:t>Production Desk</a:t>
            </a:r>
          </a:p>
        </p:txBody>
      </p:sp>
      <p:sp>
        <p:nvSpPr>
          <p:cNvPr id="14" name="Flowchart: Alternate Process 13"/>
          <p:cNvSpPr/>
          <p:nvPr/>
        </p:nvSpPr>
        <p:spPr>
          <a:xfrm>
            <a:off x="3386138" y="2463800"/>
            <a:ext cx="1401762" cy="617538"/>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900" dirty="0">
                <a:solidFill>
                  <a:schemeClr val="tx1"/>
                </a:solidFill>
              </a:rPr>
              <a:t>OA Grants Office completes and submits form  to Delphi Security Officer</a:t>
            </a:r>
          </a:p>
        </p:txBody>
      </p:sp>
      <p:sp>
        <p:nvSpPr>
          <p:cNvPr id="15" name="Flowchart: Alternate Process 14"/>
          <p:cNvSpPr/>
          <p:nvPr/>
        </p:nvSpPr>
        <p:spPr>
          <a:xfrm>
            <a:off x="3386138" y="3395663"/>
            <a:ext cx="1401762" cy="617537"/>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750" dirty="0">
                <a:solidFill>
                  <a:schemeClr val="tx1"/>
                </a:solidFill>
              </a:rPr>
              <a:t>Sends Grantee User Account Request form to ESC Help Desk via Request Management System  </a:t>
            </a:r>
          </a:p>
        </p:txBody>
      </p:sp>
      <p:cxnSp>
        <p:nvCxnSpPr>
          <p:cNvPr id="16" name="Straight Arrow Connector 15"/>
          <p:cNvCxnSpPr>
            <a:stCxn id="14" idx="2"/>
            <a:endCxn id="15" idx="0"/>
          </p:cNvCxnSpPr>
          <p:nvPr/>
        </p:nvCxnSpPr>
        <p:spPr>
          <a:xfrm>
            <a:off x="4087813" y="3081338"/>
            <a:ext cx="0" cy="314325"/>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712788" y="2197100"/>
            <a:ext cx="1587" cy="2963863"/>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1" name="Folded Corner 20"/>
          <p:cNvSpPr/>
          <p:nvPr/>
        </p:nvSpPr>
        <p:spPr>
          <a:xfrm>
            <a:off x="1238250" y="2386013"/>
            <a:ext cx="1768475" cy="750887"/>
          </a:xfrm>
          <a:prstGeom prst="foldedCorner">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900" dirty="0">
              <a:solidFill>
                <a:schemeClr val="tx1"/>
              </a:solidFill>
            </a:endParaRPr>
          </a:p>
          <a:p>
            <a:pPr algn="ctr">
              <a:defRPr/>
            </a:pPr>
            <a:r>
              <a:rPr lang="en-US" sz="900" dirty="0">
                <a:solidFill>
                  <a:schemeClr val="tx1"/>
                </a:solidFill>
              </a:rPr>
              <a:t>New grant is awarded; documentation includes request for grant recipient  user information on </a:t>
            </a:r>
            <a:r>
              <a:rPr lang="en-US" sz="900" b="1" dirty="0">
                <a:solidFill>
                  <a:schemeClr val="tx1"/>
                </a:solidFill>
              </a:rPr>
              <a:t>Grantee User Account Request </a:t>
            </a:r>
            <a:r>
              <a:rPr lang="en-US" sz="900" dirty="0">
                <a:solidFill>
                  <a:schemeClr val="tx1"/>
                </a:solidFill>
              </a:rPr>
              <a:t>form.</a:t>
            </a:r>
          </a:p>
        </p:txBody>
      </p:sp>
      <p:sp>
        <p:nvSpPr>
          <p:cNvPr id="22" name="Folded Corner 21"/>
          <p:cNvSpPr/>
          <p:nvPr/>
        </p:nvSpPr>
        <p:spPr>
          <a:xfrm>
            <a:off x="1425575" y="3417888"/>
            <a:ext cx="1682750" cy="650875"/>
          </a:xfrm>
          <a:prstGeom prst="foldedCorner">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900" dirty="0">
              <a:solidFill>
                <a:schemeClr val="tx1"/>
              </a:solidFill>
            </a:endParaRPr>
          </a:p>
          <a:p>
            <a:pPr algn="ctr">
              <a:defRPr/>
            </a:pPr>
            <a:r>
              <a:rPr lang="en-US" sz="900" dirty="0">
                <a:solidFill>
                  <a:schemeClr val="tx1"/>
                </a:solidFill>
              </a:rPr>
              <a:t>Current list of OA DSOs listed on the Delphi home page.</a:t>
            </a:r>
          </a:p>
        </p:txBody>
      </p:sp>
      <p:sp>
        <p:nvSpPr>
          <p:cNvPr id="23" name="Flowchart: Alternate Process 22"/>
          <p:cNvSpPr/>
          <p:nvPr/>
        </p:nvSpPr>
        <p:spPr>
          <a:xfrm>
            <a:off x="3405188" y="4357688"/>
            <a:ext cx="1401762" cy="617537"/>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750" dirty="0">
                <a:solidFill>
                  <a:schemeClr val="tx1"/>
                </a:solidFill>
              </a:rPr>
              <a:t>Send Applicant electronic invitation to register for access to the Delphi eInvoicing System </a:t>
            </a:r>
          </a:p>
        </p:txBody>
      </p:sp>
      <p:cxnSp>
        <p:nvCxnSpPr>
          <p:cNvPr id="24" name="Straight Arrow Connector 23"/>
          <p:cNvCxnSpPr>
            <a:endCxn id="23" idx="0"/>
          </p:cNvCxnSpPr>
          <p:nvPr/>
        </p:nvCxnSpPr>
        <p:spPr>
          <a:xfrm>
            <a:off x="4106863" y="4043363"/>
            <a:ext cx="0" cy="314325"/>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0260" name="TextBox 3"/>
          <p:cNvSpPr txBox="1">
            <a:spLocks noChangeArrowheads="1"/>
          </p:cNvSpPr>
          <p:nvPr/>
        </p:nvSpPr>
        <p:spPr bwMode="auto">
          <a:xfrm>
            <a:off x="695325" y="5594350"/>
            <a:ext cx="7810500" cy="615950"/>
          </a:xfrm>
          <a:prstGeom prst="rect">
            <a:avLst/>
          </a:prstGeom>
          <a:solidFill>
            <a:srgbClr val="FFFF00"/>
          </a:solidFill>
          <a:ln w="12700">
            <a:solidFill>
              <a:schemeClr val="tx1"/>
            </a:solidFill>
            <a:miter lim="800000"/>
            <a:headEnd/>
            <a:tailEnd/>
          </a:ln>
        </p:spPr>
        <p:txBody>
          <a:bodyPr>
            <a:spAutoFit/>
          </a:bodyPr>
          <a:lstStyle/>
          <a:p>
            <a:pPr marL="457200" eaLnBrk="0" hangingPunct="0"/>
            <a:r>
              <a:rPr lang="en-US" sz="1700" b="1">
                <a:latin typeface="Times New Roman" pitchFamily="18" charset="0"/>
                <a:cs typeface="Times New Roman" pitchFamily="18" charset="0"/>
              </a:rPr>
              <a:t>NOTE: </a:t>
            </a:r>
            <a:r>
              <a:rPr lang="en-US" sz="1700">
                <a:latin typeface="Times New Roman" pitchFamily="18" charset="0"/>
                <a:cs typeface="Times New Roman" pitchFamily="18" charset="0"/>
              </a:rPr>
              <a:t>Step 1 of the user account activation process requires no action from the grant recipient user.</a:t>
            </a:r>
          </a:p>
        </p:txBody>
      </p:sp>
      <p:sp>
        <p:nvSpPr>
          <p:cNvPr id="10261" name="Rectangle 3"/>
          <p:cNvSpPr>
            <a:spLocks noChangeArrowheads="1"/>
          </p:cNvSpPr>
          <p:nvPr/>
        </p:nvSpPr>
        <p:spPr bwMode="auto">
          <a:xfrm>
            <a:off x="1095375" y="2346325"/>
            <a:ext cx="2012950" cy="811213"/>
          </a:xfrm>
          <a:prstGeom prst="rect">
            <a:avLst/>
          </a:prstGeom>
          <a:solidFill>
            <a:schemeClr val="accent2">
              <a:alpha val="0"/>
            </a:schemeClr>
          </a:solidFill>
          <a:ln w="19050" algn="ctr">
            <a:solidFill>
              <a:srgbClr val="FF0000"/>
            </a:solidFill>
            <a:round/>
            <a:headEnd/>
            <a:tailEnd/>
          </a:ln>
        </p:spPr>
        <p:txBody>
          <a:bodyPr lIns="73152" tIns="73152" rIns="73152" bIns="73152" anchor="ctr" anchorCtr="1"/>
          <a:lstStyle/>
          <a:p>
            <a:pPr algn="ctr" defTabSz="914400" eaLnBrk="0" hangingPunct="0">
              <a:lnSpc>
                <a:spcPct val="106000"/>
              </a:lnSpc>
            </a:pPr>
            <a:endParaRPr lang="en-US" sz="1100" b="1"/>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28588" y="157163"/>
            <a:ext cx="8345487" cy="392112"/>
          </a:xfrm>
        </p:spPr>
        <p:txBody>
          <a:bodyPr anchor="t"/>
          <a:lstStyle/>
          <a:p>
            <a:r>
              <a:rPr sz="1800"/>
              <a:t>Step 2: Registration Invitation E-mailed to User</a:t>
            </a:r>
          </a:p>
        </p:txBody>
      </p:sp>
      <p:sp>
        <p:nvSpPr>
          <p:cNvPr id="11267" name="TextBox 3"/>
          <p:cNvSpPr txBox="1">
            <a:spLocks noChangeArrowheads="1"/>
          </p:cNvSpPr>
          <p:nvPr/>
        </p:nvSpPr>
        <p:spPr bwMode="auto">
          <a:xfrm>
            <a:off x="342900" y="771525"/>
            <a:ext cx="8339138" cy="830263"/>
          </a:xfrm>
          <a:prstGeom prst="rect">
            <a:avLst/>
          </a:prstGeom>
          <a:solidFill>
            <a:srgbClr val="A7DBFF"/>
          </a:solidFill>
          <a:ln w="12700">
            <a:solidFill>
              <a:schemeClr val="tx1"/>
            </a:solidFill>
            <a:miter lim="800000"/>
            <a:headEnd/>
            <a:tailEnd/>
          </a:ln>
        </p:spPr>
        <p:txBody>
          <a:bodyPr>
            <a:spAutoFit/>
          </a:bodyPr>
          <a:lstStyle/>
          <a:p>
            <a:pPr marL="285750" lvl="1" indent="-285750" eaLnBrk="0" hangingPunct="0">
              <a:buFont typeface="Arial" charset="0"/>
              <a:buChar char="•"/>
            </a:pPr>
            <a:r>
              <a:rPr lang="en-US" sz="1600">
                <a:latin typeface="Times New Roman" pitchFamily="18" charset="0"/>
                <a:cs typeface="Times New Roman" pitchFamily="18" charset="0"/>
              </a:rPr>
              <a:t>Once the DOT agency has submitted an access request on your behalf, you will receive an e-mail invitation containing a link to the Online Registration form.</a:t>
            </a:r>
          </a:p>
          <a:p>
            <a:pPr marL="285750" lvl="1" indent="-285750" eaLnBrk="0" hangingPunct="0">
              <a:buFont typeface="Arial" charset="0"/>
              <a:buChar char="•"/>
            </a:pPr>
            <a:r>
              <a:rPr lang="en-US" sz="1600">
                <a:latin typeface="Times New Roman" pitchFamily="18" charset="0"/>
                <a:cs typeface="Times New Roman" pitchFamily="18" charset="0"/>
              </a:rPr>
              <a:t>Select the link. </a:t>
            </a:r>
          </a:p>
        </p:txBody>
      </p:sp>
      <p:sp>
        <p:nvSpPr>
          <p:cNvPr id="5" name="Slide Number Placeholder 2"/>
          <p:cNvSpPr>
            <a:spLocks noGrp="1"/>
          </p:cNvSpPr>
          <p:nvPr>
            <p:ph type="sldNum" sz="quarter" idx="10"/>
          </p:nvPr>
        </p:nvSpPr>
        <p:spPr>
          <a:xfrm>
            <a:off x="7013575" y="6523038"/>
            <a:ext cx="2133600" cy="365125"/>
          </a:xfrm>
        </p:spPr>
        <p:txBody>
          <a:bodyPr/>
          <a:lstStyle/>
          <a:p>
            <a:pPr>
              <a:defRPr/>
            </a:pPr>
            <a:fld id="{B54A5B32-6EB8-4281-BD0D-4516CD17A7E1}" type="slidenum">
              <a:rPr lang="en-US" smtClean="0"/>
              <a:pPr>
                <a:defRPr/>
              </a:pPr>
              <a:t>5</a:t>
            </a:fld>
            <a:endParaRPr lang="en-US" dirty="0"/>
          </a:p>
        </p:txBody>
      </p:sp>
      <p:pic>
        <p:nvPicPr>
          <p:cNvPr id="11269" name="Picture 3" descr="Description: shot"/>
          <p:cNvPicPr>
            <a:picLocks noChangeAspect="1" noChangeArrowheads="1"/>
          </p:cNvPicPr>
          <p:nvPr/>
        </p:nvPicPr>
        <p:blipFill>
          <a:blip r:embed="rId2" cstate="print"/>
          <a:srcRect/>
          <a:stretch>
            <a:fillRect/>
          </a:stretch>
        </p:blipFill>
        <p:spPr bwMode="auto">
          <a:xfrm>
            <a:off x="1428750" y="1838325"/>
            <a:ext cx="6419850" cy="3589338"/>
          </a:xfrm>
          <a:prstGeom prst="rect">
            <a:avLst/>
          </a:prstGeom>
          <a:noFill/>
          <a:ln w="12700">
            <a:solidFill>
              <a:srgbClr val="000000"/>
            </a:solidFill>
            <a:miter lim="800000"/>
            <a:headEnd/>
            <a:tailEnd/>
          </a:ln>
        </p:spPr>
      </p:pic>
      <p:sp>
        <p:nvSpPr>
          <p:cNvPr id="11270" name="Rectangle 6"/>
          <p:cNvSpPr>
            <a:spLocks noChangeArrowheads="1"/>
          </p:cNvSpPr>
          <p:nvPr/>
        </p:nvSpPr>
        <p:spPr bwMode="auto">
          <a:xfrm>
            <a:off x="1428750" y="3994150"/>
            <a:ext cx="190500" cy="180975"/>
          </a:xfrm>
          <a:prstGeom prst="rect">
            <a:avLst/>
          </a:prstGeom>
          <a:solidFill>
            <a:srgbClr val="FFFFFF">
              <a:alpha val="0"/>
            </a:srgbClr>
          </a:solidFill>
          <a:ln w="19050">
            <a:solidFill>
              <a:srgbClr val="FF0000"/>
            </a:solidFill>
            <a:miter lim="800000"/>
            <a:headEnd/>
            <a:tailEnd/>
          </a:ln>
        </p:spPr>
        <p:txBody>
          <a:bodyPr/>
          <a:lstStyle/>
          <a:p>
            <a:endParaRPr lang="en-US"/>
          </a:p>
        </p:txBody>
      </p:sp>
      <p:sp>
        <p:nvSpPr>
          <p:cNvPr id="11271" name="TextBox 3"/>
          <p:cNvSpPr txBox="1">
            <a:spLocks noChangeArrowheads="1"/>
          </p:cNvSpPr>
          <p:nvPr/>
        </p:nvSpPr>
        <p:spPr bwMode="auto">
          <a:xfrm>
            <a:off x="695325" y="5594350"/>
            <a:ext cx="7810500" cy="1138238"/>
          </a:xfrm>
          <a:prstGeom prst="rect">
            <a:avLst/>
          </a:prstGeom>
          <a:solidFill>
            <a:srgbClr val="FFFF00"/>
          </a:solidFill>
          <a:ln w="12700">
            <a:solidFill>
              <a:schemeClr val="tx1"/>
            </a:solidFill>
            <a:miter lim="800000"/>
            <a:headEnd/>
            <a:tailEnd/>
          </a:ln>
        </p:spPr>
        <p:txBody>
          <a:bodyPr>
            <a:spAutoFit/>
          </a:bodyPr>
          <a:lstStyle/>
          <a:p>
            <a:pPr marL="457200" eaLnBrk="0" hangingPunct="0"/>
            <a:r>
              <a:rPr lang="en-US" sz="1700" b="1">
                <a:latin typeface="Times New Roman" pitchFamily="18" charset="0"/>
                <a:cs typeface="Times New Roman" pitchFamily="18" charset="0"/>
              </a:rPr>
              <a:t>NOTE: </a:t>
            </a:r>
            <a:r>
              <a:rPr lang="en-US" sz="1700">
                <a:latin typeface="Times New Roman" pitchFamily="18" charset="0"/>
                <a:cs typeface="Times New Roman" pitchFamily="18" charset="0"/>
              </a:rPr>
              <a:t>The link provided in the invitation is a unique identifier to the individual to whom it was sent and cannot be shared with others. If additional users within your organization need access to the system, please contact the agency you are invoicing.</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28588" y="157163"/>
            <a:ext cx="8345487" cy="392112"/>
          </a:xfrm>
        </p:spPr>
        <p:txBody>
          <a:bodyPr anchor="t"/>
          <a:lstStyle/>
          <a:p>
            <a:r>
              <a:rPr sz="1800"/>
              <a:t>Step 3: Grant Recipient User Completes Online Registration Form</a:t>
            </a:r>
          </a:p>
        </p:txBody>
      </p:sp>
      <p:sp>
        <p:nvSpPr>
          <p:cNvPr id="12291" name="TextBox 3"/>
          <p:cNvSpPr txBox="1">
            <a:spLocks noChangeArrowheads="1"/>
          </p:cNvSpPr>
          <p:nvPr/>
        </p:nvSpPr>
        <p:spPr bwMode="auto">
          <a:xfrm>
            <a:off x="342900" y="1057275"/>
            <a:ext cx="8339138" cy="922338"/>
          </a:xfrm>
          <a:prstGeom prst="rect">
            <a:avLst/>
          </a:prstGeom>
          <a:solidFill>
            <a:srgbClr val="A7DBFF"/>
          </a:solidFill>
          <a:ln w="12700">
            <a:solidFill>
              <a:schemeClr val="tx1"/>
            </a:solidFill>
            <a:miter lim="800000"/>
            <a:headEnd/>
            <a:tailEnd/>
          </a:ln>
        </p:spPr>
        <p:txBody>
          <a:bodyPr>
            <a:spAutoFit/>
          </a:bodyPr>
          <a:lstStyle/>
          <a:p>
            <a:pPr marL="285750" lvl="1" indent="-285750" eaLnBrk="0" hangingPunct="0">
              <a:buFont typeface="Arial" charset="0"/>
              <a:buChar char="•"/>
            </a:pPr>
            <a:r>
              <a:rPr lang="en-US">
                <a:latin typeface="Times New Roman" pitchFamily="18" charset="0"/>
                <a:cs typeface="Times New Roman" pitchFamily="18" charset="0"/>
              </a:rPr>
              <a:t>The Online Registration form opens.</a:t>
            </a:r>
          </a:p>
          <a:p>
            <a:pPr marL="285750" lvl="1" indent="-285750" eaLnBrk="0" hangingPunct="0">
              <a:buFont typeface="Arial" charset="0"/>
              <a:buChar char="•"/>
            </a:pPr>
            <a:r>
              <a:rPr lang="en-US">
                <a:latin typeface="Times New Roman" pitchFamily="18" charset="0"/>
                <a:cs typeface="Times New Roman" pitchFamily="18" charset="0"/>
              </a:rPr>
              <a:t>Complete the form by entering your Email Address, First Name, Last Name, and Phone Number. Once you have completed the form, select </a:t>
            </a:r>
            <a:r>
              <a:rPr lang="en-US" b="1">
                <a:latin typeface="Times New Roman" pitchFamily="18" charset="0"/>
                <a:cs typeface="Times New Roman" pitchFamily="18" charset="0"/>
              </a:rPr>
              <a:t>Submit</a:t>
            </a:r>
            <a:r>
              <a:rPr lang="en-US">
                <a:latin typeface="Times New Roman" pitchFamily="18" charset="0"/>
                <a:cs typeface="Times New Roman" pitchFamily="18" charset="0"/>
              </a:rPr>
              <a:t>.</a:t>
            </a:r>
          </a:p>
        </p:txBody>
      </p:sp>
      <p:sp>
        <p:nvSpPr>
          <p:cNvPr id="5" name="Slide Number Placeholder 2"/>
          <p:cNvSpPr>
            <a:spLocks noGrp="1"/>
          </p:cNvSpPr>
          <p:nvPr>
            <p:ph type="sldNum" sz="quarter" idx="10"/>
          </p:nvPr>
        </p:nvSpPr>
        <p:spPr>
          <a:xfrm>
            <a:off x="7013575" y="6523038"/>
            <a:ext cx="2133600" cy="365125"/>
          </a:xfrm>
        </p:spPr>
        <p:txBody>
          <a:bodyPr/>
          <a:lstStyle/>
          <a:p>
            <a:pPr>
              <a:defRPr/>
            </a:pPr>
            <a:fld id="{49AD8A08-11E6-4390-AC50-B212229CEBA2}" type="slidenum">
              <a:rPr lang="en-US" smtClean="0"/>
              <a:pPr>
                <a:defRPr/>
              </a:pPr>
              <a:t>6</a:t>
            </a:fld>
            <a:endParaRPr lang="en-US" dirty="0"/>
          </a:p>
        </p:txBody>
      </p:sp>
      <p:pic>
        <p:nvPicPr>
          <p:cNvPr id="12293" name="Picture 4"/>
          <p:cNvPicPr>
            <a:picLocks noChangeAspect="1" noChangeArrowheads="1"/>
          </p:cNvPicPr>
          <p:nvPr/>
        </p:nvPicPr>
        <p:blipFill>
          <a:blip r:embed="rId2" cstate="print"/>
          <a:srcRect/>
          <a:stretch>
            <a:fillRect/>
          </a:stretch>
        </p:blipFill>
        <p:spPr bwMode="auto">
          <a:xfrm>
            <a:off x="828675" y="2371725"/>
            <a:ext cx="5726113" cy="1143000"/>
          </a:xfrm>
          <a:prstGeom prst="rect">
            <a:avLst/>
          </a:prstGeom>
          <a:noFill/>
          <a:ln w="9525">
            <a:noFill/>
            <a:miter lim="800000"/>
            <a:headEnd/>
            <a:tailEnd/>
          </a:ln>
          <a:effectLst/>
        </p:spPr>
      </p:pic>
      <p:pic>
        <p:nvPicPr>
          <p:cNvPr id="12294" name="Picture 5"/>
          <p:cNvPicPr>
            <a:picLocks noChangeAspect="1" noChangeArrowheads="1"/>
          </p:cNvPicPr>
          <p:nvPr/>
        </p:nvPicPr>
        <p:blipFill>
          <a:blip r:embed="rId3" cstate="print"/>
          <a:srcRect/>
          <a:stretch>
            <a:fillRect/>
          </a:stretch>
        </p:blipFill>
        <p:spPr bwMode="auto">
          <a:xfrm>
            <a:off x="1676400" y="3536950"/>
            <a:ext cx="6515100" cy="1423988"/>
          </a:xfrm>
          <a:prstGeom prst="rect">
            <a:avLst/>
          </a:prstGeom>
          <a:noFill/>
          <a:ln w="9525">
            <a:noFill/>
            <a:miter lim="800000"/>
            <a:headEnd/>
            <a:tailEnd/>
          </a:ln>
          <a:effectLst/>
        </p:spPr>
      </p:pic>
      <p:pic>
        <p:nvPicPr>
          <p:cNvPr id="12295" name="Picture 6"/>
          <p:cNvPicPr>
            <a:picLocks noChangeAspect="1" noChangeArrowheads="1"/>
          </p:cNvPicPr>
          <p:nvPr/>
        </p:nvPicPr>
        <p:blipFill>
          <a:blip r:embed="rId4" cstate="print"/>
          <a:srcRect/>
          <a:stretch>
            <a:fillRect/>
          </a:stretch>
        </p:blipFill>
        <p:spPr bwMode="auto">
          <a:xfrm>
            <a:off x="6554788" y="2473325"/>
            <a:ext cx="1703387" cy="1016000"/>
          </a:xfrm>
          <a:prstGeom prst="rect">
            <a:avLst/>
          </a:prstGeom>
          <a:noFill/>
          <a:ln w="9525">
            <a:noFill/>
            <a:miter lim="800000"/>
            <a:headEnd/>
            <a:tailEnd/>
          </a:ln>
          <a:effectLst/>
        </p:spPr>
      </p:pic>
      <p:pic>
        <p:nvPicPr>
          <p:cNvPr id="12296" name="Picture 7"/>
          <p:cNvPicPr>
            <a:picLocks noChangeAspect="1" noChangeArrowheads="1"/>
          </p:cNvPicPr>
          <p:nvPr/>
        </p:nvPicPr>
        <p:blipFill>
          <a:blip r:embed="rId5" cstate="print"/>
          <a:srcRect/>
          <a:stretch>
            <a:fillRect/>
          </a:stretch>
        </p:blipFill>
        <p:spPr bwMode="auto">
          <a:xfrm>
            <a:off x="6554788" y="2362200"/>
            <a:ext cx="1703387" cy="111125"/>
          </a:xfrm>
          <a:prstGeom prst="rect">
            <a:avLst/>
          </a:prstGeom>
          <a:noFill/>
          <a:ln w="9525">
            <a:noFill/>
            <a:miter lim="800000"/>
            <a:headEnd/>
            <a:tailEnd/>
          </a:ln>
          <a:effectLst/>
        </p:spPr>
      </p:pic>
      <p:pic>
        <p:nvPicPr>
          <p:cNvPr id="12297" name="Picture 8"/>
          <p:cNvPicPr>
            <a:picLocks noChangeAspect="1" noChangeArrowheads="1"/>
          </p:cNvPicPr>
          <p:nvPr/>
        </p:nvPicPr>
        <p:blipFill>
          <a:blip r:embed="rId6" cstate="print"/>
          <a:srcRect/>
          <a:stretch>
            <a:fillRect/>
          </a:stretch>
        </p:blipFill>
        <p:spPr bwMode="auto">
          <a:xfrm>
            <a:off x="847725" y="4629150"/>
            <a:ext cx="2447925" cy="133350"/>
          </a:xfrm>
          <a:prstGeom prst="rect">
            <a:avLst/>
          </a:prstGeom>
          <a:noFill/>
          <a:ln w="9525">
            <a:noFill/>
            <a:miter lim="800000"/>
            <a:headEnd/>
            <a:tailEnd/>
          </a:ln>
          <a:effectLst/>
        </p:spPr>
      </p:pic>
      <p:sp>
        <p:nvSpPr>
          <p:cNvPr id="12298" name="Rectangle 2"/>
          <p:cNvSpPr>
            <a:spLocks noChangeArrowheads="1"/>
          </p:cNvSpPr>
          <p:nvPr/>
        </p:nvSpPr>
        <p:spPr bwMode="auto">
          <a:xfrm>
            <a:off x="685800" y="2219325"/>
            <a:ext cx="7696200" cy="2751138"/>
          </a:xfrm>
          <a:prstGeom prst="rect">
            <a:avLst/>
          </a:prstGeom>
          <a:solidFill>
            <a:schemeClr val="accent2">
              <a:alpha val="0"/>
            </a:schemeClr>
          </a:solidFill>
          <a:ln w="12700" algn="ctr">
            <a:solidFill>
              <a:schemeClr val="tx1"/>
            </a:solidFill>
            <a:round/>
            <a:headEnd/>
            <a:tailEnd/>
          </a:ln>
        </p:spPr>
        <p:txBody>
          <a:bodyPr lIns="73152" tIns="73152" rIns="73152" bIns="73152" anchor="ctr" anchorCtr="1"/>
          <a:lstStyle/>
          <a:p>
            <a:pPr algn="ctr" defTabSz="914400" eaLnBrk="0" hangingPunct="0">
              <a:lnSpc>
                <a:spcPct val="106000"/>
              </a:lnSpc>
            </a:pPr>
            <a:endParaRPr lang="en-US" sz="1100" b="1"/>
          </a:p>
        </p:txBody>
      </p:sp>
      <p:sp>
        <p:nvSpPr>
          <p:cNvPr id="12299" name="Rectangle 3"/>
          <p:cNvSpPr>
            <a:spLocks noChangeArrowheads="1"/>
          </p:cNvSpPr>
          <p:nvPr/>
        </p:nvSpPr>
        <p:spPr bwMode="auto">
          <a:xfrm>
            <a:off x="1676400" y="3514725"/>
            <a:ext cx="5934075" cy="1114425"/>
          </a:xfrm>
          <a:prstGeom prst="rect">
            <a:avLst/>
          </a:prstGeom>
          <a:solidFill>
            <a:schemeClr val="accent2">
              <a:alpha val="0"/>
            </a:schemeClr>
          </a:solidFill>
          <a:ln w="15875" algn="ctr">
            <a:solidFill>
              <a:srgbClr val="FF0000"/>
            </a:solidFill>
            <a:round/>
            <a:headEnd/>
            <a:tailEnd/>
          </a:ln>
        </p:spPr>
        <p:txBody>
          <a:bodyPr lIns="73152" tIns="73152" rIns="73152" bIns="73152" anchor="ctr" anchorCtr="1"/>
          <a:lstStyle/>
          <a:p>
            <a:pPr algn="ctr" defTabSz="914400" eaLnBrk="0" hangingPunct="0">
              <a:lnSpc>
                <a:spcPct val="106000"/>
              </a:lnSpc>
            </a:pPr>
            <a:endParaRPr lang="en-US" sz="1100" b="1"/>
          </a:p>
        </p:txBody>
      </p:sp>
      <p:sp>
        <p:nvSpPr>
          <p:cNvPr id="12300" name="Rectangle 17"/>
          <p:cNvSpPr>
            <a:spLocks noChangeArrowheads="1"/>
          </p:cNvSpPr>
          <p:nvPr/>
        </p:nvSpPr>
        <p:spPr bwMode="auto">
          <a:xfrm>
            <a:off x="7572375" y="2562225"/>
            <a:ext cx="704850" cy="266700"/>
          </a:xfrm>
          <a:prstGeom prst="rect">
            <a:avLst/>
          </a:prstGeom>
          <a:solidFill>
            <a:schemeClr val="accent2">
              <a:alpha val="0"/>
            </a:schemeClr>
          </a:solidFill>
          <a:ln w="15875" algn="ctr">
            <a:solidFill>
              <a:srgbClr val="FF0000"/>
            </a:solidFill>
            <a:round/>
            <a:headEnd/>
            <a:tailEnd/>
          </a:ln>
        </p:spPr>
        <p:txBody>
          <a:bodyPr lIns="73152" tIns="73152" rIns="73152" bIns="73152" anchor="ctr" anchorCtr="1"/>
          <a:lstStyle/>
          <a:p>
            <a:pPr algn="ctr" defTabSz="914400" eaLnBrk="0" hangingPunct="0">
              <a:lnSpc>
                <a:spcPct val="106000"/>
              </a:lnSpc>
            </a:pPr>
            <a:endParaRPr lang="en-US" sz="1100" b="1"/>
          </a:p>
        </p:txBody>
      </p:sp>
      <p:sp>
        <p:nvSpPr>
          <p:cNvPr id="12301" name="Rectangle 18"/>
          <p:cNvSpPr>
            <a:spLocks noChangeArrowheads="1"/>
          </p:cNvSpPr>
          <p:nvPr/>
        </p:nvSpPr>
        <p:spPr bwMode="auto">
          <a:xfrm>
            <a:off x="7524750" y="4694238"/>
            <a:ext cx="704850" cy="266700"/>
          </a:xfrm>
          <a:prstGeom prst="rect">
            <a:avLst/>
          </a:prstGeom>
          <a:solidFill>
            <a:schemeClr val="accent2">
              <a:alpha val="0"/>
            </a:schemeClr>
          </a:solidFill>
          <a:ln w="15875" algn="ctr">
            <a:solidFill>
              <a:srgbClr val="FF0000"/>
            </a:solidFill>
            <a:round/>
            <a:headEnd/>
            <a:tailEnd/>
          </a:ln>
        </p:spPr>
        <p:txBody>
          <a:bodyPr lIns="73152" tIns="73152" rIns="73152" bIns="73152" anchor="ctr" anchorCtr="1"/>
          <a:lstStyle/>
          <a:p>
            <a:pPr algn="ctr" defTabSz="914400" eaLnBrk="0" hangingPunct="0">
              <a:lnSpc>
                <a:spcPct val="106000"/>
              </a:lnSpc>
            </a:pPr>
            <a:endParaRPr lang="en-US" sz="1100" b="1"/>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28588" y="157163"/>
            <a:ext cx="8345487" cy="392112"/>
          </a:xfrm>
        </p:spPr>
        <p:txBody>
          <a:bodyPr anchor="t"/>
          <a:lstStyle/>
          <a:p>
            <a:r>
              <a:rPr sz="1700"/>
              <a:t>Step 4: Grant Recipient User Accesses the Proof of Identity PDF Form</a:t>
            </a:r>
          </a:p>
        </p:txBody>
      </p:sp>
      <p:sp>
        <p:nvSpPr>
          <p:cNvPr id="13315" name="TextBox 3"/>
          <p:cNvSpPr txBox="1">
            <a:spLocks noChangeArrowheads="1"/>
          </p:cNvSpPr>
          <p:nvPr/>
        </p:nvSpPr>
        <p:spPr bwMode="auto">
          <a:xfrm>
            <a:off x="342900" y="914400"/>
            <a:ext cx="8339138" cy="922338"/>
          </a:xfrm>
          <a:prstGeom prst="rect">
            <a:avLst/>
          </a:prstGeom>
          <a:solidFill>
            <a:srgbClr val="A7DBFF"/>
          </a:solidFill>
          <a:ln w="12700">
            <a:solidFill>
              <a:schemeClr val="tx1"/>
            </a:solidFill>
            <a:miter lim="800000"/>
            <a:headEnd/>
            <a:tailEnd/>
          </a:ln>
        </p:spPr>
        <p:txBody>
          <a:bodyPr>
            <a:spAutoFit/>
          </a:bodyPr>
          <a:lstStyle/>
          <a:p>
            <a:pPr marL="285750" lvl="1" indent="-285750" eaLnBrk="0" hangingPunct="0">
              <a:buFont typeface="Arial" charset="0"/>
              <a:buChar char="•"/>
            </a:pPr>
            <a:r>
              <a:rPr lang="en-US">
                <a:latin typeface="Times New Roman" pitchFamily="18" charset="0"/>
                <a:cs typeface="Times New Roman" pitchFamily="18" charset="0"/>
              </a:rPr>
              <a:t>After completing the Online Registration form, return to the e-mail invitation. </a:t>
            </a:r>
          </a:p>
          <a:p>
            <a:pPr marL="285750" lvl="1" indent="-285750" eaLnBrk="0" hangingPunct="0">
              <a:buFont typeface="Arial" charset="0"/>
              <a:buChar char="•"/>
            </a:pPr>
            <a:r>
              <a:rPr lang="en-US">
                <a:latin typeface="Times New Roman" pitchFamily="18" charset="0"/>
                <a:cs typeface="Times New Roman" pitchFamily="18" charset="0"/>
              </a:rPr>
              <a:t>The invitation also contains a link to the Proof of Identity PDF form; select the </a:t>
            </a:r>
            <a:r>
              <a:rPr lang="en-US" b="1">
                <a:latin typeface="Times New Roman" pitchFamily="18" charset="0"/>
                <a:cs typeface="Times New Roman" pitchFamily="18" charset="0"/>
              </a:rPr>
              <a:t>PDF link</a:t>
            </a:r>
            <a:r>
              <a:rPr lang="en-US">
                <a:latin typeface="Times New Roman" pitchFamily="18" charset="0"/>
                <a:cs typeface="Times New Roman" pitchFamily="18" charset="0"/>
              </a:rPr>
              <a:t> to access the form.</a:t>
            </a:r>
          </a:p>
        </p:txBody>
      </p:sp>
      <p:sp>
        <p:nvSpPr>
          <p:cNvPr id="5" name="Slide Number Placeholder 2"/>
          <p:cNvSpPr>
            <a:spLocks noGrp="1"/>
          </p:cNvSpPr>
          <p:nvPr>
            <p:ph type="sldNum" sz="quarter" idx="10"/>
          </p:nvPr>
        </p:nvSpPr>
        <p:spPr>
          <a:xfrm>
            <a:off x="7013575" y="6523038"/>
            <a:ext cx="2133600" cy="365125"/>
          </a:xfrm>
        </p:spPr>
        <p:txBody>
          <a:bodyPr/>
          <a:lstStyle/>
          <a:p>
            <a:pPr>
              <a:defRPr/>
            </a:pPr>
            <a:fld id="{CB8B932D-4EBA-4C04-9373-2898FFC87BC8}" type="slidenum">
              <a:rPr lang="en-US" smtClean="0"/>
              <a:pPr>
                <a:defRPr/>
              </a:pPr>
              <a:t>7</a:t>
            </a:fld>
            <a:endParaRPr lang="en-US" dirty="0"/>
          </a:p>
        </p:txBody>
      </p:sp>
      <p:pic>
        <p:nvPicPr>
          <p:cNvPr id="13317" name="Picture 3" descr="Description: shot"/>
          <p:cNvPicPr>
            <a:picLocks noChangeAspect="1" noChangeArrowheads="1"/>
          </p:cNvPicPr>
          <p:nvPr/>
        </p:nvPicPr>
        <p:blipFill>
          <a:blip r:embed="rId2" cstate="print"/>
          <a:srcRect/>
          <a:stretch>
            <a:fillRect/>
          </a:stretch>
        </p:blipFill>
        <p:spPr bwMode="auto">
          <a:xfrm>
            <a:off x="1133475" y="2038350"/>
            <a:ext cx="6943725" cy="3881438"/>
          </a:xfrm>
          <a:prstGeom prst="rect">
            <a:avLst/>
          </a:prstGeom>
          <a:noFill/>
          <a:ln w="12700">
            <a:solidFill>
              <a:srgbClr val="000000"/>
            </a:solidFill>
            <a:miter lim="800000"/>
            <a:headEnd/>
            <a:tailEnd/>
          </a:ln>
        </p:spPr>
      </p:pic>
      <p:sp>
        <p:nvSpPr>
          <p:cNvPr id="13318" name="Rectangle 6"/>
          <p:cNvSpPr>
            <a:spLocks noChangeArrowheads="1"/>
          </p:cNvSpPr>
          <p:nvPr/>
        </p:nvSpPr>
        <p:spPr bwMode="auto">
          <a:xfrm>
            <a:off x="1143000" y="4856163"/>
            <a:ext cx="514350" cy="180975"/>
          </a:xfrm>
          <a:prstGeom prst="rect">
            <a:avLst/>
          </a:prstGeom>
          <a:solidFill>
            <a:srgbClr val="FFFFFF">
              <a:alpha val="0"/>
            </a:srgbClr>
          </a:solidFill>
          <a:ln w="19050">
            <a:solidFill>
              <a:srgbClr val="FF0000"/>
            </a:solidFill>
            <a:miter lim="800000"/>
            <a:headEnd/>
            <a:tailEnd/>
          </a:ln>
        </p:spPr>
        <p:txBody>
          <a:bodyPr/>
          <a:lstStyle/>
          <a:p>
            <a:endParaRPr lang="en-US"/>
          </a:p>
        </p:txBody>
      </p:sp>
      <p:sp>
        <p:nvSpPr>
          <p:cNvPr id="13319" name="Rectangle 6"/>
          <p:cNvSpPr>
            <a:spLocks noChangeArrowheads="1"/>
          </p:cNvSpPr>
          <p:nvPr/>
        </p:nvSpPr>
        <p:spPr bwMode="auto">
          <a:xfrm>
            <a:off x="3857625" y="4676775"/>
            <a:ext cx="257175" cy="160338"/>
          </a:xfrm>
          <a:prstGeom prst="rect">
            <a:avLst/>
          </a:prstGeom>
          <a:solidFill>
            <a:srgbClr val="FFFFFF">
              <a:alpha val="0"/>
            </a:srgbClr>
          </a:solidFill>
          <a:ln w="19050">
            <a:solidFill>
              <a:srgbClr val="FF0000"/>
            </a:solidFill>
            <a:miter lim="800000"/>
            <a:headEnd/>
            <a:tailEnd/>
          </a:ln>
        </p:spPr>
        <p:txBody>
          <a:bodyPr/>
          <a:lstStyle/>
          <a:p>
            <a:endParaRPr lang="en-US"/>
          </a:p>
        </p:txBody>
      </p:sp>
      <p:sp>
        <p:nvSpPr>
          <p:cNvPr id="13320" name="Rounded Rectangular Callout 1"/>
          <p:cNvSpPr>
            <a:spLocks noChangeArrowheads="1"/>
          </p:cNvSpPr>
          <p:nvPr/>
        </p:nvSpPr>
        <p:spPr bwMode="auto">
          <a:xfrm>
            <a:off x="4514850" y="3911600"/>
            <a:ext cx="1647825" cy="765175"/>
          </a:xfrm>
          <a:prstGeom prst="wedgeRoundRectCallout">
            <a:avLst>
              <a:gd name="adj1" fmla="val -67708"/>
              <a:gd name="adj2" fmla="val 61255"/>
              <a:gd name="adj3" fmla="val 16667"/>
            </a:avLst>
          </a:prstGeom>
          <a:solidFill>
            <a:srgbClr val="FFC000"/>
          </a:solidFill>
          <a:ln w="12700" algn="ctr">
            <a:noFill/>
            <a:round/>
            <a:headEnd/>
            <a:tailEnd/>
          </a:ln>
        </p:spPr>
        <p:txBody>
          <a:bodyPr lIns="73152" tIns="73152" rIns="73152" bIns="73152" anchor="ctr" anchorCtr="1"/>
          <a:lstStyle/>
          <a:p>
            <a:pPr algn="ctr" defTabSz="914400" eaLnBrk="0" hangingPunct="0">
              <a:lnSpc>
                <a:spcPct val="106000"/>
              </a:lnSpc>
            </a:pPr>
            <a:r>
              <a:rPr lang="en-US" sz="900"/>
              <a:t>Note the </a:t>
            </a:r>
            <a:r>
              <a:rPr lang="en-US" sz="900" b="1"/>
              <a:t>PIN</a:t>
            </a:r>
            <a:r>
              <a:rPr lang="en-US" sz="900"/>
              <a:t> seen here; this will be used for completing the Proof of Identity PDF form.</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28588" y="157163"/>
            <a:ext cx="8345487" cy="392112"/>
          </a:xfrm>
        </p:spPr>
        <p:txBody>
          <a:bodyPr anchor="t"/>
          <a:lstStyle/>
          <a:p>
            <a:r>
              <a:rPr sz="1800"/>
              <a:t>Step 4 (Cont.): Complete and Print the Proof of Identity PDF Form</a:t>
            </a:r>
          </a:p>
        </p:txBody>
      </p:sp>
      <p:sp>
        <p:nvSpPr>
          <p:cNvPr id="14339" name="TextBox 3"/>
          <p:cNvSpPr txBox="1">
            <a:spLocks noChangeArrowheads="1"/>
          </p:cNvSpPr>
          <p:nvPr/>
        </p:nvSpPr>
        <p:spPr bwMode="auto">
          <a:xfrm>
            <a:off x="342900" y="781050"/>
            <a:ext cx="8339138" cy="646113"/>
          </a:xfrm>
          <a:prstGeom prst="rect">
            <a:avLst/>
          </a:prstGeom>
          <a:solidFill>
            <a:srgbClr val="A7DBFF"/>
          </a:solidFill>
          <a:ln w="12700">
            <a:solidFill>
              <a:schemeClr val="tx1"/>
            </a:solidFill>
            <a:miter lim="800000"/>
            <a:headEnd/>
            <a:tailEnd/>
          </a:ln>
        </p:spPr>
        <p:txBody>
          <a:bodyPr>
            <a:spAutoFit/>
          </a:bodyPr>
          <a:lstStyle/>
          <a:p>
            <a:pPr marL="285750" lvl="1" indent="-285750" eaLnBrk="0" hangingPunct="0">
              <a:buFont typeface="Arial" charset="0"/>
              <a:buChar char="•"/>
            </a:pPr>
            <a:r>
              <a:rPr lang="en-US">
                <a:latin typeface="Times New Roman" pitchFamily="18" charset="0"/>
                <a:cs typeface="Times New Roman" pitchFamily="18" charset="0"/>
              </a:rPr>
              <a:t>Complete the Proof of Identity PDF form in its entirety, save it to your computer, and print it out.</a:t>
            </a:r>
          </a:p>
        </p:txBody>
      </p:sp>
      <p:sp>
        <p:nvSpPr>
          <p:cNvPr id="5" name="Slide Number Placeholder 2"/>
          <p:cNvSpPr>
            <a:spLocks noGrp="1"/>
          </p:cNvSpPr>
          <p:nvPr>
            <p:ph type="sldNum" sz="quarter" idx="10"/>
          </p:nvPr>
        </p:nvSpPr>
        <p:spPr>
          <a:xfrm>
            <a:off x="7013575" y="6523038"/>
            <a:ext cx="2133600" cy="365125"/>
          </a:xfrm>
        </p:spPr>
        <p:txBody>
          <a:bodyPr/>
          <a:lstStyle/>
          <a:p>
            <a:pPr>
              <a:defRPr/>
            </a:pPr>
            <a:fld id="{0376331F-093B-4F4A-926B-207ED17DC426}" type="slidenum">
              <a:rPr lang="en-US" smtClean="0"/>
              <a:pPr>
                <a:defRPr/>
              </a:pPr>
              <a:t>8</a:t>
            </a:fld>
            <a:endParaRPr lang="en-US" dirty="0"/>
          </a:p>
        </p:txBody>
      </p:sp>
      <p:pic>
        <p:nvPicPr>
          <p:cNvPr id="14341" name="Picture 1"/>
          <p:cNvPicPr>
            <a:picLocks noChangeAspect="1" noChangeArrowheads="1"/>
          </p:cNvPicPr>
          <p:nvPr/>
        </p:nvPicPr>
        <p:blipFill>
          <a:blip r:embed="rId2" cstate="print"/>
          <a:srcRect/>
          <a:stretch>
            <a:fillRect/>
          </a:stretch>
        </p:blipFill>
        <p:spPr bwMode="auto">
          <a:xfrm>
            <a:off x="2676525" y="1495425"/>
            <a:ext cx="3324225" cy="4079875"/>
          </a:xfrm>
          <a:prstGeom prst="rect">
            <a:avLst/>
          </a:prstGeom>
          <a:noFill/>
          <a:ln w="9525">
            <a:solidFill>
              <a:srgbClr val="000000"/>
            </a:solidFill>
            <a:miter lim="800000"/>
            <a:headEnd/>
            <a:tailEnd/>
          </a:ln>
        </p:spPr>
      </p:pic>
      <p:sp>
        <p:nvSpPr>
          <p:cNvPr id="14342" name="TextBox 3"/>
          <p:cNvSpPr txBox="1">
            <a:spLocks noChangeArrowheads="1"/>
          </p:cNvSpPr>
          <p:nvPr/>
        </p:nvSpPr>
        <p:spPr bwMode="auto">
          <a:xfrm>
            <a:off x="695325" y="5695950"/>
            <a:ext cx="7810500" cy="646113"/>
          </a:xfrm>
          <a:prstGeom prst="rect">
            <a:avLst/>
          </a:prstGeom>
          <a:solidFill>
            <a:srgbClr val="FFFF00"/>
          </a:solidFill>
          <a:ln w="12700">
            <a:solidFill>
              <a:schemeClr val="tx1"/>
            </a:solidFill>
            <a:miter lim="800000"/>
            <a:headEnd/>
            <a:tailEnd/>
          </a:ln>
        </p:spPr>
        <p:txBody>
          <a:bodyPr>
            <a:spAutoFit/>
          </a:bodyPr>
          <a:lstStyle/>
          <a:p>
            <a:pPr marL="457200" eaLnBrk="0" hangingPunct="0"/>
            <a:r>
              <a:rPr lang="en-US" b="1">
                <a:latin typeface="Times New Roman" pitchFamily="18" charset="0"/>
                <a:cs typeface="Times New Roman" pitchFamily="18" charset="0"/>
              </a:rPr>
              <a:t>NOTE: </a:t>
            </a:r>
            <a:r>
              <a:rPr lang="en-US">
                <a:latin typeface="Times New Roman" pitchFamily="18" charset="0"/>
                <a:cs typeface="Times New Roman" pitchFamily="18" charset="0"/>
              </a:rPr>
              <a:t>You must populate the </a:t>
            </a:r>
            <a:r>
              <a:rPr lang="en-US" b="1">
                <a:latin typeface="Times New Roman" pitchFamily="18" charset="0"/>
                <a:cs typeface="Times New Roman" pitchFamily="18" charset="0"/>
              </a:rPr>
              <a:t>Unique PIN </a:t>
            </a:r>
            <a:r>
              <a:rPr lang="en-US">
                <a:latin typeface="Times New Roman" pitchFamily="18" charset="0"/>
                <a:cs typeface="Times New Roman" pitchFamily="18" charset="0"/>
              </a:rPr>
              <a:t>field with the PIN that was sent to you in the registration invitation e-mail.</a:t>
            </a:r>
          </a:p>
        </p:txBody>
      </p:sp>
      <p:sp>
        <p:nvSpPr>
          <p:cNvPr id="14343" name="Rectangle 6"/>
          <p:cNvSpPr>
            <a:spLocks noChangeArrowheads="1"/>
          </p:cNvSpPr>
          <p:nvPr/>
        </p:nvSpPr>
        <p:spPr bwMode="auto">
          <a:xfrm>
            <a:off x="2771775" y="3922713"/>
            <a:ext cx="1741488" cy="130175"/>
          </a:xfrm>
          <a:prstGeom prst="rect">
            <a:avLst/>
          </a:prstGeom>
          <a:solidFill>
            <a:srgbClr val="FFFFFF">
              <a:alpha val="0"/>
            </a:srgbClr>
          </a:solidFill>
          <a:ln w="19050">
            <a:solidFill>
              <a:srgbClr val="FF0000"/>
            </a:solidFill>
            <a:miter lim="800000"/>
            <a:headEnd/>
            <a:tailEnd/>
          </a:ln>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28588" y="157163"/>
            <a:ext cx="8345487" cy="392112"/>
          </a:xfrm>
        </p:spPr>
        <p:txBody>
          <a:bodyPr anchor="t"/>
          <a:lstStyle/>
          <a:p>
            <a:r>
              <a:rPr sz="1800"/>
              <a:t>Step 5: Notarizing and Mailing the Proof of Identity PDF Form</a:t>
            </a:r>
          </a:p>
        </p:txBody>
      </p:sp>
      <p:sp>
        <p:nvSpPr>
          <p:cNvPr id="15363" name="TextBox 3"/>
          <p:cNvSpPr txBox="1">
            <a:spLocks noChangeArrowheads="1"/>
          </p:cNvSpPr>
          <p:nvPr/>
        </p:nvSpPr>
        <p:spPr bwMode="auto">
          <a:xfrm>
            <a:off x="342900" y="1057275"/>
            <a:ext cx="8339138" cy="3138488"/>
          </a:xfrm>
          <a:prstGeom prst="rect">
            <a:avLst/>
          </a:prstGeom>
          <a:solidFill>
            <a:srgbClr val="A7DBFF"/>
          </a:solidFill>
          <a:ln w="12700">
            <a:solidFill>
              <a:schemeClr val="tx1"/>
            </a:solidFill>
            <a:miter lim="800000"/>
            <a:headEnd/>
            <a:tailEnd/>
          </a:ln>
        </p:spPr>
        <p:txBody>
          <a:bodyPr>
            <a:spAutoFit/>
          </a:bodyPr>
          <a:lstStyle/>
          <a:p>
            <a:pPr marL="285750" lvl="1" indent="-285750" eaLnBrk="0" hangingPunct="0">
              <a:buFont typeface="Arial" charset="0"/>
              <a:buChar char="•"/>
            </a:pPr>
            <a:r>
              <a:rPr lang="en-US">
                <a:latin typeface="Times New Roman" pitchFamily="18" charset="0"/>
                <a:cs typeface="Times New Roman" pitchFamily="18" charset="0"/>
              </a:rPr>
              <a:t>Once printed, you must take the form and government-issued photographic identification to a Notary Public to be validated and notarized. </a:t>
            </a:r>
          </a:p>
          <a:p>
            <a:pPr marL="285750" lvl="1" indent="-285750" eaLnBrk="0" hangingPunct="0">
              <a:buFont typeface="Arial" charset="0"/>
              <a:buChar char="•"/>
            </a:pPr>
            <a:r>
              <a:rPr lang="en-US">
                <a:latin typeface="Times New Roman" pitchFamily="18" charset="0"/>
                <a:cs typeface="Times New Roman" pitchFamily="18" charset="0"/>
              </a:rPr>
              <a:t>The identifying information, such as the issuing authority, ID number, and expiration date, will be recorded on the form.</a:t>
            </a:r>
          </a:p>
          <a:p>
            <a:pPr marL="285750" lvl="1" indent="-285750" eaLnBrk="0" hangingPunct="0">
              <a:buFont typeface="Arial" charset="0"/>
              <a:buChar char="•"/>
            </a:pPr>
            <a:r>
              <a:rPr lang="en-US">
                <a:latin typeface="Times New Roman" pitchFamily="18" charset="0"/>
                <a:cs typeface="Times New Roman" pitchFamily="18" charset="0"/>
              </a:rPr>
              <a:t>The Notary Public will be instructed (via the form) to validate that the picture on the credential matches the applicant and that the identification information matches the information on the form. </a:t>
            </a:r>
          </a:p>
          <a:p>
            <a:pPr marL="285750" lvl="1" indent="-285750" eaLnBrk="0" hangingPunct="0">
              <a:buFont typeface="Arial" charset="0"/>
              <a:buChar char="•"/>
            </a:pPr>
            <a:r>
              <a:rPr lang="en-US">
                <a:latin typeface="Times New Roman" pitchFamily="18" charset="0"/>
                <a:cs typeface="Times New Roman" pitchFamily="18" charset="0"/>
              </a:rPr>
              <a:t>You will sign and date the form, and the Notary Public will sign, date, and notarize the form.</a:t>
            </a:r>
          </a:p>
          <a:p>
            <a:pPr marL="285750" lvl="1" indent="-285750" eaLnBrk="0" hangingPunct="0">
              <a:buFont typeface="Arial" charset="0"/>
              <a:buChar char="•"/>
            </a:pPr>
            <a:r>
              <a:rPr lang="en-US">
                <a:latin typeface="Times New Roman" pitchFamily="18" charset="0"/>
                <a:cs typeface="Times New Roman" pitchFamily="18" charset="0"/>
              </a:rPr>
              <a:t>Once this is done, you must return the notarized form via certified mail (USPS, FedEx, UPS) to the address provided on the form.</a:t>
            </a:r>
          </a:p>
        </p:txBody>
      </p:sp>
      <p:sp>
        <p:nvSpPr>
          <p:cNvPr id="5" name="Slide Number Placeholder 2"/>
          <p:cNvSpPr>
            <a:spLocks noGrp="1"/>
          </p:cNvSpPr>
          <p:nvPr>
            <p:ph type="sldNum" sz="quarter" idx="10"/>
          </p:nvPr>
        </p:nvSpPr>
        <p:spPr>
          <a:xfrm>
            <a:off x="7013575" y="6523038"/>
            <a:ext cx="2133600" cy="365125"/>
          </a:xfrm>
        </p:spPr>
        <p:txBody>
          <a:bodyPr/>
          <a:lstStyle/>
          <a:p>
            <a:pPr>
              <a:defRPr/>
            </a:pPr>
            <a:fld id="{D0B21C6B-0ADE-4C65-873E-62570B0BB041}" type="slidenum">
              <a:rPr lang="en-US" smtClean="0"/>
              <a:pPr>
                <a:defRPr/>
              </a:pPr>
              <a:t>9</a:t>
            </a:fld>
            <a:endParaRPr lang="en-US" dirty="0"/>
          </a:p>
        </p:txBody>
      </p:sp>
      <p:sp>
        <p:nvSpPr>
          <p:cNvPr id="15365" name="TextBox 3"/>
          <p:cNvSpPr txBox="1">
            <a:spLocks noChangeArrowheads="1"/>
          </p:cNvSpPr>
          <p:nvPr/>
        </p:nvSpPr>
        <p:spPr bwMode="auto">
          <a:xfrm>
            <a:off x="352425" y="4667250"/>
            <a:ext cx="8339138" cy="1476375"/>
          </a:xfrm>
          <a:prstGeom prst="rect">
            <a:avLst/>
          </a:prstGeom>
          <a:solidFill>
            <a:srgbClr val="FFFF00"/>
          </a:solidFill>
          <a:ln w="12700">
            <a:solidFill>
              <a:schemeClr val="tx1"/>
            </a:solidFill>
            <a:miter lim="800000"/>
            <a:headEnd/>
            <a:tailEnd/>
          </a:ln>
        </p:spPr>
        <p:txBody>
          <a:bodyPr>
            <a:spAutoFit/>
          </a:bodyPr>
          <a:lstStyle/>
          <a:p>
            <a:pPr marL="0" lvl="1" indent="0" eaLnBrk="0" hangingPunct="0"/>
            <a:r>
              <a:rPr lang="en-US" b="1">
                <a:latin typeface="Times New Roman" pitchFamily="18" charset="0"/>
                <a:cs typeface="Times New Roman" pitchFamily="18" charset="0"/>
              </a:rPr>
              <a:t>NOTE: </a:t>
            </a:r>
            <a:r>
              <a:rPr lang="en-US">
                <a:latin typeface="Times New Roman" pitchFamily="18" charset="0"/>
                <a:cs typeface="Times New Roman" pitchFamily="18" charset="0"/>
              </a:rPr>
              <a:t>If your grant-receiving organization has multiple users who may need to submit invoices through the Delphi eInvoicing System, each individual user must complete the eAuthentication process and have the Proof of Identify form notarized and mailed to the DOT for account activation.</a:t>
            </a:r>
          </a:p>
          <a:p>
            <a:pPr marL="0" lvl="1" indent="0" eaLnBrk="0" hangingPunct="0"/>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144&quot;&gt;&lt;property id=&quot;20148&quot; value=&quot;5&quot;/&gt;&lt;property id=&quot;20300&quot; value=&quot;Slide 1 - &amp;quot;Financial Systems Modernization (FSM)&amp;#x0D;&amp;#x0A; &amp;#x0D;&amp;#x0A;Grants Payment Process:&amp;#x0D;&amp;#x0A;Change and Learning Update&amp;#x0D;&amp;#x0A;&amp;quot;&quot;/&gt;&lt;property id=&quot;20307&quot; value=&quot;423&quot;/&gt;&lt;/object&gt;&lt;object type=&quot;3&quot; unique_id=&quot;10146&quot;&gt;&lt;property id=&quot;20148&quot; value=&quot;5&quot;/&gt;&lt;property id=&quot;20300&quot; value=&quot;Slide 3 - &amp;quot;Purpose and Discussion Topics&amp;quot;&quot;/&gt;&lt;property id=&quot;20307&quot; value=&quot;425&quot;/&gt;&lt;/object&gt;&lt;object type=&quot;3&quot; unique_id=&quot;10147&quot;&gt;&lt;property id=&quot;20148&quot; value=&quot;5&quot;/&gt;&lt;property id=&quot;20300&quot; value=&quot;Slide 4&quot;/&gt;&lt;property id=&quot;20307&quot; value=&quot;422&quot;/&gt;&lt;/object&gt;&lt;object type=&quot;3&quot; unique_id=&quot;10197&quot;&gt;&lt;property id=&quot;20148&quot; value=&quot;5&quot;/&gt;&lt;property id=&quot;20300&quot; value=&quot;Slide 2 - &amp;quot;Agenda&amp;quot;&quot;/&gt;&lt;property id=&quot;20307&quot; value=&quot;426&quot;/&gt;&lt;/object&gt;&lt;object type=&quot;3&quot; unique_id=&quot;10325&quot;&gt;&lt;property id=&quot;20148&quot; value=&quot;5&quot;/&gt;&lt;property id=&quot;20300&quot; value=&quot;Slide 5 - &amp;quot;Project Status Update&amp;quot;&quot;/&gt;&lt;property id=&quot;20307&quot; value=&quot;429&quot;/&gt;&lt;/object&gt;&lt;object type=&quot;3&quot; unique_id=&quot;10561&quot;&gt;&lt;property id=&quot;20148&quot; value=&quot;5&quot;/&gt;&lt;property id=&quot;20300&quot; value=&quot;Slide 16 - &amp;quot;Next Steps &amp;quot;&quot;/&gt;&lt;property id=&quot;20307&quot; value=&quot;439&quot;/&gt;&lt;/object&gt;&lt;object type=&quot;3&quot; unique_id=&quot;10585&quot;&gt;&lt;property id=&quot;20148&quot; value=&quot;5&quot;/&gt;&lt;property id=&quot;20300&quot; value=&quot;Slide 6 - &amp;quot;Estimated Delphi eInvoicing Training and Deployment Dates by OA&amp;quot;&quot;/&gt;&lt;property id=&quot;20307&quot; value=&quot;443&quot;/&gt;&lt;/object&gt;&lt;object type=&quot;3&quot; unique_id=&quot;10587&quot;&gt;&lt;property id=&quot;20148&quot; value=&quot;5&quot;/&gt;&lt;property id=&quot;20300&quot; value=&quot;Slide 8 - &amp;quot;Timeline for Training Content Review&amp;quot;&quot;/&gt;&lt;property id=&quot;20307&quot; value=&quot;455&quot;/&gt;&lt;/object&gt;&lt;object type=&quot;3&quot; unique_id=&quot;10590&quot;&gt;&lt;property id=&quot;20148&quot; value=&quot;5&quot;/&gt;&lt;property id=&quot;20300&quot; value=&quot;Slide 9&quot;/&gt;&lt;property id=&quot;20307&quot; value=&quot;444&quot;/&gt;&lt;/object&gt;&lt;object type=&quot;3&quot; unique_id=&quot;10591&quot;&gt;&lt;property id=&quot;20148&quot; value=&quot;5&quot;/&gt;&lt;property id=&quot;20300&quot; value=&quot;Slide 10 - &amp;quot;Recommended Training Customizations by OA&amp;quot;&quot;/&gt;&lt;property id=&quot;20307&quot; value=&quot;445&quot;/&gt;&lt;/object&gt;&lt;object type=&quot;3&quot; unique_id=&quot;10592&quot;&gt;&lt;property id=&quot;20148&quot; value=&quot;5&quot;/&gt;&lt;property id=&quot;20300&quot; value=&quot;Slide 17 - &amp;quot;Q&amp;amp;A&amp;quot;&quot;/&gt;&lt;property id=&quot;20307&quot; value=&quot;459&quot;/&gt;&lt;/object&gt;&lt;object type=&quot;3&quot; unique_id=&quot;10614&quot;&gt;&lt;property id=&quot;20148&quot; value=&quot;5&quot;/&gt;&lt;property id=&quot;20300&quot; value=&quot;Slide 7&quot;/&gt;&lt;property id=&quot;20307&quot; value=&quot;460&quot;/&gt;&lt;/object&gt;&lt;object type=&quot;3&quot; unique_id=&quot;10615&quot;&gt;&lt;property id=&quot;20148&quot; value=&quot;5&quot;/&gt;&lt;property id=&quot;20300&quot; value=&quot;Slide 11 - &amp;quot;OA-Specific Customizations Recommendations&amp;quot;&quot;/&gt;&lt;property id=&quot;20307&quot; value=&quot;461&quot;/&gt;&lt;/object&gt;&lt;object type=&quot;3&quot; unique_id=&quot;10616&quot;&gt;&lt;property id=&quot;20148&quot; value=&quot;5&quot;/&gt;&lt;property id=&quot;20300&quot; value=&quot;Slide 12 - &amp;quot;OA-Specific Customizations Recommendations&amp;quot;&quot;/&gt;&lt;property id=&quot;20307&quot; value=&quot;466&quot;/&gt;&lt;/object&gt;&lt;object type=&quot;3&quot; unique_id=&quot;10617&quot;&gt;&lt;property id=&quot;20148&quot; value=&quot;5&quot;/&gt;&lt;property id=&quot;20300&quot; value=&quot;Slide 13 - &amp;quot;OA-Specific Customizations Recommendations&amp;quot;&quot;/&gt;&lt;property id=&quot;20307&quot; value=&quot;467&quot;/&gt;&lt;/object&gt;&lt;object type=&quot;3&quot; unique_id=&quot;10618&quot;&gt;&lt;property id=&quot;20148&quot; value=&quot;5&quot;/&gt;&lt;property id=&quot;20300&quot; value=&quot;Slide 14 - &amp;quot;OA-Specific Customizations Recommendations&amp;quot;&quot;/&gt;&lt;property id=&quot;20307&quot; value=&quot;468&quot;/&gt;&lt;/object&gt;&lt;object type=&quot;3&quot; unique_id=&quot;10619&quot;&gt;&lt;property id=&quot;20148&quot; value=&quot;5&quot;/&gt;&lt;property id=&quot;20300&quot; value=&quot;Slide 15&quot;/&gt;&lt;property id=&quot;20307&quot; value=&quot;462&quot;/&gt;&lt;/object&gt;&lt;/object&gt;&lt;/object&gt;&lt;/database&gt;"/>
  <p:tag name="SECTOMILLISECCONVERTED" val="1"/>
</p:tagLst>
</file>

<file path=ppt/theme/theme1.xml><?xml version="1.0" encoding="utf-8"?>
<a:theme xmlns:a="http://schemas.openxmlformats.org/drawingml/2006/main" name="7_U.S. Consulting Report Template_022307">
  <a:themeElements>
    <a:clrScheme name="">
      <a:dk1>
        <a:srgbClr val="000000"/>
      </a:dk1>
      <a:lt1>
        <a:srgbClr val="FFFFFF"/>
      </a:lt1>
      <a:dk2>
        <a:srgbClr val="99CC00"/>
      </a:dk2>
      <a:lt2>
        <a:srgbClr val="009999"/>
      </a:lt2>
      <a:accent1>
        <a:srgbClr val="003399"/>
      </a:accent1>
      <a:accent2>
        <a:srgbClr val="8099CC"/>
      </a:accent2>
      <a:accent3>
        <a:srgbClr val="FFFFFF"/>
      </a:accent3>
      <a:accent4>
        <a:srgbClr val="000000"/>
      </a:accent4>
      <a:accent5>
        <a:srgbClr val="AAADCA"/>
      </a:accent5>
      <a:accent6>
        <a:srgbClr val="738AB9"/>
      </a:accent6>
      <a:hlink>
        <a:srgbClr val="80CCCC"/>
      </a:hlink>
      <a:folHlink>
        <a:srgbClr val="4066B2"/>
      </a:folHlink>
    </a:clrScheme>
    <a:fontScheme name="U.S. Consulting Report Template_022307">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12700" cap="flat" cmpd="sng" algn="ctr">
          <a:noFill/>
          <a:prstDash val="solid"/>
          <a:round/>
          <a:headEnd type="none" w="med" len="med"/>
          <a:tailEnd type="none" w="med" len="med"/>
        </a:ln>
        <a:effectLst/>
      </a:spPr>
      <a:bodyPr vert="horz" wrap="square" lIns="73152" tIns="73152" rIns="73152" bIns="73152" numCol="1" anchor="ctr" anchorCtr="1" compatLnSpc="1">
        <a:prstTxWarp prst="textNoShape">
          <a:avLst/>
        </a:prstTxWarp>
      </a:bodyPr>
      <a:lstStyle>
        <a:defPPr marL="0" marR="0" indent="0" algn="ctr" defTabSz="914400" rtl="0" eaLnBrk="0" fontAlgn="base" latinLnBrk="0" hangingPunct="0">
          <a:lnSpc>
            <a:spcPct val="106000"/>
          </a:lnSpc>
          <a:spcBef>
            <a:spcPct val="0"/>
          </a:spcBef>
          <a:spcAft>
            <a:spcPct val="0"/>
          </a:spcAft>
          <a:buClrTx/>
          <a:buSzTx/>
          <a:buFontTx/>
          <a:buNone/>
          <a:tabLst/>
          <a:defRPr kumimoji="0" lang="en-US" sz="11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2"/>
        </a:solidFill>
        <a:ln w="12700" cap="flat" cmpd="sng" algn="ctr">
          <a:noFill/>
          <a:prstDash val="solid"/>
          <a:round/>
          <a:headEnd type="none" w="med" len="med"/>
          <a:tailEnd type="none" w="med" len="med"/>
        </a:ln>
        <a:effectLst/>
      </a:spPr>
      <a:bodyPr vert="horz" wrap="square" lIns="73152" tIns="73152" rIns="73152" bIns="73152" numCol="1" anchor="ctr" anchorCtr="1" compatLnSpc="1">
        <a:prstTxWarp prst="textNoShape">
          <a:avLst/>
        </a:prstTxWarp>
      </a:bodyPr>
      <a:lstStyle>
        <a:defPPr marL="0" marR="0" indent="0" algn="ctr" defTabSz="914400" rtl="0" eaLnBrk="0" fontAlgn="base" latinLnBrk="0" hangingPunct="0">
          <a:lnSpc>
            <a:spcPct val="106000"/>
          </a:lnSpc>
          <a:spcBef>
            <a:spcPct val="0"/>
          </a:spcBef>
          <a:spcAft>
            <a:spcPct val="0"/>
          </a:spcAft>
          <a:buClrTx/>
          <a:buSzTx/>
          <a:buFontTx/>
          <a:buNone/>
          <a:tabLst/>
          <a:defRPr kumimoji="0" lang="en-US" sz="1100" b="1" i="0" u="none" strike="noStrike" cap="none" normalizeH="0" baseline="0" smtClean="0">
            <a:ln>
              <a:noFill/>
            </a:ln>
            <a:solidFill>
              <a:schemeClr val="tx1"/>
            </a:solidFill>
            <a:effectLst/>
            <a:latin typeface="Arial" charset="0"/>
          </a:defRPr>
        </a:defPPr>
      </a:lstStyle>
    </a:lnDef>
  </a:objectDefaults>
  <a:extraClrSchemeLst>
    <a:extraClrScheme>
      <a:clrScheme name="U.S. Consulting Report Template_022307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 Consulting Report Template_022307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 Consulting Report Template_022307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 Consulting Report Template_022307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 Consulting Report Template_022307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 Consulting Report Template_022307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 Consulting Report Template_022307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U.S. Consulting Report Template_022307 8">
        <a:dk1>
          <a:srgbClr val="000000"/>
        </a:dk1>
        <a:lt1>
          <a:srgbClr val="FFFFFF"/>
        </a:lt1>
        <a:dk2>
          <a:srgbClr val="B2CADB"/>
        </a:dk2>
        <a:lt2>
          <a:srgbClr val="1D3A6A"/>
        </a:lt2>
        <a:accent1>
          <a:srgbClr val="DED3B6"/>
        </a:accent1>
        <a:accent2>
          <a:srgbClr val="EAB58E"/>
        </a:accent2>
        <a:accent3>
          <a:srgbClr val="FFFFFF"/>
        </a:accent3>
        <a:accent4>
          <a:srgbClr val="000000"/>
        </a:accent4>
        <a:accent5>
          <a:srgbClr val="ECE6D7"/>
        </a:accent5>
        <a:accent6>
          <a:srgbClr val="D4A480"/>
        </a:accent6>
        <a:hlink>
          <a:srgbClr val="F5DDCB"/>
        </a:hlink>
        <a:folHlink>
          <a:srgbClr val="FEF2D2"/>
        </a:folHlink>
      </a:clrScheme>
      <a:clrMap bg1="lt1" tx1="dk1" bg2="lt2" tx2="dk2" accent1="accent1" accent2="accent2" accent3="accent3" accent4="accent4" accent5="accent5" accent6="accent6" hlink="hlink" folHlink="folHlink"/>
    </a:extraClrScheme>
    <a:extraClrScheme>
      <a:clrScheme name="U.S. Consulting Report Template_022307 9">
        <a:dk1>
          <a:srgbClr val="000000"/>
        </a:dk1>
        <a:lt1>
          <a:srgbClr val="FFFFFF"/>
        </a:lt1>
        <a:dk2>
          <a:srgbClr val="FEF2D2"/>
        </a:dk2>
        <a:lt2>
          <a:srgbClr val="1D3A6A"/>
        </a:lt2>
        <a:accent1>
          <a:srgbClr val="B2CADB"/>
        </a:accent1>
        <a:accent2>
          <a:srgbClr val="DED3B6"/>
        </a:accent2>
        <a:accent3>
          <a:srgbClr val="FFFFFF"/>
        </a:accent3>
        <a:accent4>
          <a:srgbClr val="000000"/>
        </a:accent4>
        <a:accent5>
          <a:srgbClr val="D5E1EA"/>
        </a:accent5>
        <a:accent6>
          <a:srgbClr val="C9BFA5"/>
        </a:accent6>
        <a:hlink>
          <a:srgbClr val="EAB58E"/>
        </a:hlink>
        <a:folHlink>
          <a:srgbClr val="F5DDCB"/>
        </a:folHlink>
      </a:clrScheme>
      <a:clrMap bg1="lt1" tx1="dk1" bg2="lt2" tx2="dk2" accent1="accent1" accent2="accent2" accent3="accent3" accent4="accent4" accent5="accent5" accent6="accent6" hlink="hlink" folHlink="folHlink"/>
    </a:extraClrScheme>
    <a:extraClrScheme>
      <a:clrScheme name="U.S. Consulting Report Template_022307 10">
        <a:dk1>
          <a:srgbClr val="000000"/>
        </a:dk1>
        <a:lt1>
          <a:srgbClr val="FFFFFF"/>
        </a:lt1>
        <a:dk2>
          <a:srgbClr val="F1EDE1"/>
        </a:dk2>
        <a:lt2>
          <a:srgbClr val="091D5D"/>
        </a:lt2>
        <a:accent1>
          <a:srgbClr val="9DA5BE"/>
        </a:accent1>
        <a:accent2>
          <a:srgbClr val="85C2FE"/>
        </a:accent2>
        <a:accent3>
          <a:srgbClr val="FFFFFF"/>
        </a:accent3>
        <a:accent4>
          <a:srgbClr val="000000"/>
        </a:accent4>
        <a:accent5>
          <a:srgbClr val="CCCFDB"/>
        </a:accent5>
        <a:accent6>
          <a:srgbClr val="78B0E6"/>
        </a:accent6>
        <a:hlink>
          <a:srgbClr val="ADD6FF"/>
        </a:hlink>
        <a:folHlink>
          <a:srgbClr val="D6EBFF"/>
        </a:folHlink>
      </a:clrScheme>
      <a:clrMap bg1="lt1" tx1="dk1" bg2="lt2" tx2="dk2" accent1="accent1" accent2="accent2" accent3="accent3" accent4="accent4" accent5="accent5" accent6="accent6" hlink="hlink" folHlink="folHlink"/>
    </a:extraClrScheme>
    <a:extraClrScheme>
      <a:clrScheme name="U.S. Consulting Report Template_022307 11">
        <a:dk1>
          <a:srgbClr val="AFAFAF"/>
        </a:dk1>
        <a:lt1>
          <a:srgbClr val="FFFFFF"/>
        </a:lt1>
        <a:dk2>
          <a:srgbClr val="F1EDE1"/>
        </a:dk2>
        <a:lt2>
          <a:srgbClr val="091D5D"/>
        </a:lt2>
        <a:accent1>
          <a:srgbClr val="85C2FE"/>
        </a:accent1>
        <a:accent2>
          <a:srgbClr val="ADD6FF"/>
        </a:accent2>
        <a:accent3>
          <a:srgbClr val="FFFFFF"/>
        </a:accent3>
        <a:accent4>
          <a:srgbClr val="959595"/>
        </a:accent4>
        <a:accent5>
          <a:srgbClr val="C2DDFE"/>
        </a:accent5>
        <a:accent6>
          <a:srgbClr val="9CC2E7"/>
        </a:accent6>
        <a:hlink>
          <a:srgbClr val="C6C1D6"/>
        </a:hlink>
        <a:folHlink>
          <a:srgbClr val="F1EDE1"/>
        </a:folHlink>
      </a:clrScheme>
      <a:clrMap bg1="lt1" tx1="dk1" bg2="lt2" tx2="dk2" accent1="accent1" accent2="accent2" accent3="accent3" accent4="accent4" accent5="accent5" accent6="accent6" hlink="hlink" folHlink="folHlink"/>
    </a:extraClrScheme>
    <a:extraClrScheme>
      <a:clrScheme name="U.S. Consulting Report Template_022307 12">
        <a:dk1>
          <a:srgbClr val="000000"/>
        </a:dk1>
        <a:lt1>
          <a:srgbClr val="FFFFFF"/>
        </a:lt1>
        <a:dk2>
          <a:srgbClr val="F1EDE1"/>
        </a:dk2>
        <a:lt2>
          <a:srgbClr val="091D5D"/>
        </a:lt2>
        <a:accent1>
          <a:srgbClr val="85C2FE"/>
        </a:accent1>
        <a:accent2>
          <a:srgbClr val="ADD6FF"/>
        </a:accent2>
        <a:accent3>
          <a:srgbClr val="FFFFFF"/>
        </a:accent3>
        <a:accent4>
          <a:srgbClr val="000000"/>
        </a:accent4>
        <a:accent5>
          <a:srgbClr val="C2DDFE"/>
        </a:accent5>
        <a:accent6>
          <a:srgbClr val="9CC2E7"/>
        </a:accent6>
        <a:hlink>
          <a:srgbClr val="C6C1D6"/>
        </a:hlink>
        <a:folHlink>
          <a:srgbClr val="F1EDE1"/>
        </a:folHlink>
      </a:clrScheme>
      <a:clrMap bg1="lt1" tx1="dk1" bg2="lt2" tx2="dk2" accent1="accent1" accent2="accent2" accent3="accent3" accent4="accent4" accent5="accent5" accent6="accent6" hlink="hlink" folHlink="folHlink"/>
    </a:extraClrScheme>
    <a:extraClrScheme>
      <a:clrScheme name="U.S. Consulting Report Template_022307 13">
        <a:dk1>
          <a:srgbClr val="000000"/>
        </a:dk1>
        <a:lt1>
          <a:srgbClr val="FFFFFF"/>
        </a:lt1>
        <a:dk2>
          <a:srgbClr val="F1EDE1"/>
        </a:dk2>
        <a:lt2>
          <a:srgbClr val="091D5D"/>
        </a:lt2>
        <a:accent1>
          <a:srgbClr val="85C2FE"/>
        </a:accent1>
        <a:accent2>
          <a:srgbClr val="ADD6FF"/>
        </a:accent2>
        <a:accent3>
          <a:srgbClr val="FFFFFF"/>
        </a:accent3>
        <a:accent4>
          <a:srgbClr val="000000"/>
        </a:accent4>
        <a:accent5>
          <a:srgbClr val="C2DDFE"/>
        </a:accent5>
        <a:accent6>
          <a:srgbClr val="9CC2E7"/>
        </a:accent6>
        <a:hlink>
          <a:srgbClr val="C6C1D6"/>
        </a:hlink>
        <a:folHlink>
          <a:srgbClr val="D6EBFF"/>
        </a:folHlink>
      </a:clrScheme>
      <a:clrMap bg1="lt1" tx1="dk1" bg2="lt2" tx2="dk2" accent1="accent1" accent2="accent2" accent3="accent3" accent4="accent4" accent5="accent5" accent6="accent6" hlink="hlink" folHlink="folHlink"/>
    </a:extraClrScheme>
    <a:extraClrScheme>
      <a:clrScheme name="U.S. Consulting Report Template_022307 14">
        <a:dk1>
          <a:srgbClr val="000000"/>
        </a:dk1>
        <a:lt1>
          <a:srgbClr val="FFFFFF"/>
        </a:lt1>
        <a:dk2>
          <a:srgbClr val="CCD6EB"/>
        </a:dk2>
        <a:lt2>
          <a:srgbClr val="000066"/>
        </a:lt2>
        <a:accent1>
          <a:srgbClr val="40B3B3"/>
        </a:accent1>
        <a:accent2>
          <a:srgbClr val="B2C1E0"/>
        </a:accent2>
        <a:accent3>
          <a:srgbClr val="FFFFFF"/>
        </a:accent3>
        <a:accent4>
          <a:srgbClr val="000000"/>
        </a:accent4>
        <a:accent5>
          <a:srgbClr val="AFD6D6"/>
        </a:accent5>
        <a:accent6>
          <a:srgbClr val="A1AFCB"/>
        </a:accent6>
        <a:hlink>
          <a:srgbClr val="66C2C2"/>
        </a:hlink>
        <a:folHlink>
          <a:srgbClr val="8CA3D1"/>
        </a:folHlink>
      </a:clrScheme>
      <a:clrMap bg1="lt1" tx1="dk1" bg2="lt2" tx2="dk2" accent1="accent1" accent2="accent2" accent3="accent3" accent4="accent4" accent5="accent5" accent6="accent6" hlink="hlink" folHlink="folHlink"/>
    </a:extraClrScheme>
    <a:extraClrScheme>
      <a:clrScheme name="U.S. Consulting Report Template_022307 15">
        <a:dk1>
          <a:srgbClr val="000000"/>
        </a:dk1>
        <a:lt1>
          <a:srgbClr val="FFFFFF"/>
        </a:lt1>
        <a:dk2>
          <a:srgbClr val="4066B2"/>
        </a:dk2>
        <a:lt2>
          <a:srgbClr val="000066"/>
        </a:lt2>
        <a:accent1>
          <a:srgbClr val="003399"/>
        </a:accent1>
        <a:accent2>
          <a:srgbClr val="80CCCC"/>
        </a:accent2>
        <a:accent3>
          <a:srgbClr val="FFFFFF"/>
        </a:accent3>
        <a:accent4>
          <a:srgbClr val="000000"/>
        </a:accent4>
        <a:accent5>
          <a:srgbClr val="AAADCA"/>
        </a:accent5>
        <a:accent6>
          <a:srgbClr val="73B9B9"/>
        </a:accent6>
        <a:hlink>
          <a:srgbClr val="8099CC"/>
        </a:hlink>
        <a:folHlink>
          <a:srgbClr val="009999"/>
        </a:folHlink>
      </a:clrScheme>
      <a:clrMap bg1="lt1" tx1="dk1" bg2="lt2" tx2="dk2" accent1="accent1" accent2="accent2" accent3="accent3" accent4="accent4" accent5="accent5" accent6="accent6" hlink="hlink" folHlink="folHlink"/>
    </a:extraClrScheme>
    <a:extraClrScheme>
      <a:clrScheme name="U.S. Consulting Report Template_022307 16">
        <a:dk1>
          <a:srgbClr val="000000"/>
        </a:dk1>
        <a:lt1>
          <a:srgbClr val="FFFFFF"/>
        </a:lt1>
        <a:dk2>
          <a:srgbClr val="4066B2"/>
        </a:dk2>
        <a:lt2>
          <a:srgbClr val="000066"/>
        </a:lt2>
        <a:accent1>
          <a:srgbClr val="003399"/>
        </a:accent1>
        <a:accent2>
          <a:srgbClr val="8099CC"/>
        </a:accent2>
        <a:accent3>
          <a:srgbClr val="FFFFFF"/>
        </a:accent3>
        <a:accent4>
          <a:srgbClr val="000000"/>
        </a:accent4>
        <a:accent5>
          <a:srgbClr val="AAADCA"/>
        </a:accent5>
        <a:accent6>
          <a:srgbClr val="738AB9"/>
        </a:accent6>
        <a:hlink>
          <a:srgbClr val="80CCCC"/>
        </a:hlink>
        <a:folHlink>
          <a:srgbClr val="4066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21945</TotalTime>
  <Words>1011</Words>
  <Application>Microsoft Office PowerPoint</Application>
  <PresentationFormat>On-screen Show (4:3)</PresentationFormat>
  <Paragraphs>81</Paragraphs>
  <Slides>12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Wingdings</vt:lpstr>
      <vt:lpstr>Wingdings 2</vt:lpstr>
      <vt:lpstr>Calibri</vt:lpstr>
      <vt:lpstr>Times New Roman</vt:lpstr>
      <vt:lpstr>7_U.S. Consulting Report Template_022307</vt:lpstr>
      <vt:lpstr>Delphi eInvoicing System  Grant Recipient Authentication and Account Activation Process</vt:lpstr>
      <vt:lpstr>eAuthentication</vt:lpstr>
      <vt:lpstr>Slide 3</vt:lpstr>
      <vt:lpstr>Step 1: Access Request Submitted</vt:lpstr>
      <vt:lpstr>Step 2: Registration Invitation E-mailed to User</vt:lpstr>
      <vt:lpstr>Step 3: Grant Recipient User Completes Online Registration Form</vt:lpstr>
      <vt:lpstr>Step 4: Grant Recipient User Accesses the Proof of Identity PDF Form</vt:lpstr>
      <vt:lpstr>Step 4 (Cont.): Complete and Print the Proof of Identity PDF Form</vt:lpstr>
      <vt:lpstr>Step 5: Notarizing and Mailing the Proof of Identity PDF Form</vt:lpstr>
      <vt:lpstr>Step 6: Receipt of User Name and Password</vt:lpstr>
      <vt:lpstr>Step 6 (Cont.): Receipt of User Name and Password</vt:lpstr>
      <vt:lpstr>Access the Delphi eInvoicing System</vt:lpstr>
    </vt:vector>
  </TitlesOfParts>
  <Company>Deloitte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Transportation (DOT) Financial Management Business Transformation (FMBT) Program Management Office (PMO) Support Services  Proposed Project Approach</dc:title>
  <dc:creator>Greco, Angelo</dc:creator>
  <cp:lastModifiedBy>Michael Rupert</cp:lastModifiedBy>
  <cp:revision>1289</cp:revision>
  <dcterms:created xsi:type="dcterms:W3CDTF">2008-11-11T18:39:50Z</dcterms:created>
  <dcterms:modified xsi:type="dcterms:W3CDTF">2012-06-27T16:33:50Z</dcterms:modified>
</cp:coreProperties>
</file>