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4"/>
  </p:sldMasterIdLst>
  <p:notesMasterIdLst>
    <p:notesMasterId r:id="rId20"/>
  </p:notesMasterIdLst>
  <p:handoutMasterIdLst>
    <p:handoutMasterId r:id="rId21"/>
  </p:handoutMasterIdLst>
  <p:sldIdLst>
    <p:sldId id="291" r:id="rId5"/>
    <p:sldId id="292" r:id="rId6"/>
    <p:sldId id="304" r:id="rId7"/>
    <p:sldId id="293" r:id="rId8"/>
    <p:sldId id="294" r:id="rId9"/>
    <p:sldId id="330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02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62C"/>
    <a:srgbClr val="3B4324"/>
    <a:srgbClr val="DDDBD8"/>
    <a:srgbClr val="FFFFFF"/>
    <a:srgbClr val="3F3F3F"/>
    <a:srgbClr val="D8D7D3"/>
    <a:srgbClr val="898989"/>
    <a:srgbClr val="3A3E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878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2C60CBB-1D21-45EB-836C-D53C7B133B93}" type="datetimeFigureOut">
              <a:rPr lang="en-US"/>
              <a:pPr>
                <a:defRPr/>
              </a:pPr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2070CCA-1A6D-4FDA-AE61-8C86DA3B3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3F040D3-CAE6-4FF1-BB47-16CACA036D7A}" type="datetimeFigureOut">
              <a:rPr lang="en-US"/>
              <a:pPr>
                <a:defRPr/>
              </a:pPr>
              <a:t>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C433CBC-2164-428C-ADB6-1144B7379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571B67-69E2-41EF-9CAE-F05C09F27000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571B67-69E2-41EF-9CAE-F05C09F2700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571B67-69E2-41EF-9CAE-F05C09F27000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571B67-69E2-41EF-9CAE-F05C09F27000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7" tIns="45682" rIns="91367" bIns="45682" anchor="b"/>
          <a:lstStyle/>
          <a:p>
            <a:pPr algn="r" defTabSz="979488"/>
            <a:fld id="{0DC6B74D-BB78-44A5-9389-74593078F126}" type="slidenum">
              <a:rPr lang="en-US" sz="1200">
                <a:latin typeface="Times New Roman" pitchFamily="18" charset="0"/>
              </a:rPr>
              <a:pPr algn="r" defTabSz="979488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0625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416425"/>
            <a:ext cx="5153025" cy="4184650"/>
          </a:xfrm>
          <a:noFill/>
        </p:spPr>
        <p:txBody>
          <a:bodyPr wrap="square" lIns="93048" tIns="46525" rIns="93048" bIns="465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33CBC-2164-428C-ADB6-1144B73792D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gi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274637"/>
            <a:ext cx="74009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304800" y="1228725"/>
            <a:ext cx="7400925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File Name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E0D3F-EBE3-4C19-961F-C85AE98FC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ite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File Name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D150E-0E50-48FE-B2BB-94D3B034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ck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rt Carson 'Logo'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373" y="152681"/>
            <a:ext cx="997239" cy="85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 userDrawn="1"/>
        </p:nvSpPr>
        <p:spPr>
          <a:xfrm>
            <a:off x="5126182" y="6512019"/>
            <a:ext cx="3980532" cy="261588"/>
          </a:xfrm>
          <a:prstGeom prst="rect">
            <a:avLst/>
          </a:prstGeom>
          <a:noFill/>
        </p:spPr>
        <p:txBody>
          <a:bodyPr wrap="none" lIns="91322" tIns="45662" rIns="91322" bIns="45662">
            <a:spAutoFit/>
          </a:bodyPr>
          <a:lstStyle/>
          <a:p>
            <a:pPr defTabSz="9132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“Best Hometown in the Army – Home of America’s Best”</a:t>
            </a:r>
          </a:p>
        </p:txBody>
      </p:sp>
      <p:pic>
        <p:nvPicPr>
          <p:cNvPr id="6" name="Picture 12" descr="militarybest_2121_405802598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6368" y="134471"/>
            <a:ext cx="682625" cy="67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 DUI 100 dpi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8307" y="226919"/>
            <a:ext cx="756227" cy="64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/>
            </a:lvl1pPr>
          </a:lstStyle>
          <a:p>
            <a:pPr>
              <a:defRPr/>
            </a:pPr>
            <a:fld id="{47BE4F9D-D405-48F4-AC1E-C984777FF35D}" type="datetime1">
              <a:rPr lang="en-US" smtClean="0"/>
              <a:pPr>
                <a:defRPr/>
              </a:pPr>
              <a:t>1/13/2015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498" y="6356537"/>
            <a:ext cx="2895023" cy="365592"/>
          </a:xfrm>
          <a:prstGeom prst="rect">
            <a:avLst/>
          </a:prstGeom>
        </p:spPr>
        <p:txBody>
          <a:bodyPr lIns="91333" tIns="45667" rIns="91333" bIns="45667"/>
          <a:lstStyle>
            <a:lvl1pPr defTabSz="913224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ACDE3-7071-433F-9DC6-657EFE3009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615E9-71CD-4270-8B44-27EAA128E2F2}" type="datetimeFigureOut">
              <a:rPr lang="en-US"/>
              <a:pPr>
                <a:defRPr/>
              </a:pPr>
              <a:t>1/13/2015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B4DFA-61F5-41CD-ADD2-56013D332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3916FC8B-F416-4DE0-AF50-BF9D593E250D}" type="datetime1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A8AC-F22D-4CA9-8532-18C7D6F197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70560" y="-201706"/>
            <a:ext cx="7772400" cy="1066800"/>
          </a:xfrm>
          <a:prstGeom prst="rect">
            <a:avLst/>
          </a:prstGeom>
        </p:spPr>
        <p:txBody>
          <a:bodyPr vert="horz" lIns="91376" tIns="45688" rIns="91376" bIns="45688" rtlCol="0" anchor="ctr">
            <a:noAutofit/>
          </a:bodyPr>
          <a:lstStyle/>
          <a:p>
            <a:pPr marL="0" marR="0" lvl="0" indent="0" algn="ctr" defTabSz="9137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274637"/>
            <a:ext cx="74009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089180" y="1230511"/>
            <a:ext cx="3619168" cy="663266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94485" y="1233486"/>
            <a:ext cx="3619168" cy="663266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92100" y="1981200"/>
            <a:ext cx="3606800" cy="3962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6"/>
          </p:nvPr>
        </p:nvSpPr>
        <p:spPr>
          <a:xfrm>
            <a:off x="4089400" y="1981200"/>
            <a:ext cx="3619500" cy="3962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57492-5B4B-4BFD-80DF-F621F955E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st Page with cam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198438" y="161925"/>
            <a:ext cx="8566150" cy="6464300"/>
          </a:xfrm>
          <a:custGeom>
            <a:avLst/>
            <a:gdLst>
              <a:gd name="T0" fmla="*/ 2147483647 w 5396"/>
              <a:gd name="T1" fmla="*/ 0 h 4072"/>
              <a:gd name="T2" fmla="*/ 2147483647 w 5396"/>
              <a:gd name="T3" fmla="*/ 2147483647 h 4072"/>
              <a:gd name="T4" fmla="*/ 2147483647 w 5396"/>
              <a:gd name="T5" fmla="*/ 2147483647 h 4072"/>
              <a:gd name="T6" fmla="*/ 2147483647 w 5396"/>
              <a:gd name="T7" fmla="*/ 2147483647 h 4072"/>
              <a:gd name="T8" fmla="*/ 0 w 5396"/>
              <a:gd name="T9" fmla="*/ 2147483647 h 4072"/>
              <a:gd name="T10" fmla="*/ 0 w 5396"/>
              <a:gd name="T11" fmla="*/ 2147483647 h 4072"/>
              <a:gd name="T12" fmla="*/ 2147483647 w 5396"/>
              <a:gd name="T13" fmla="*/ 2147483647 h 4072"/>
              <a:gd name="T14" fmla="*/ 2147483647 w 5396"/>
              <a:gd name="T15" fmla="*/ 2147483647 h 4072"/>
              <a:gd name="T16" fmla="*/ 2147483647 w 5396"/>
              <a:gd name="T17" fmla="*/ 2147483647 h 4072"/>
              <a:gd name="T18" fmla="*/ 2147483647 w 5396"/>
              <a:gd name="T19" fmla="*/ 2147483647 h 4072"/>
              <a:gd name="T20" fmla="*/ 2147483647 w 5396"/>
              <a:gd name="T21" fmla="*/ 2147483647 h 4072"/>
              <a:gd name="T22" fmla="*/ 2147483647 w 5396"/>
              <a:gd name="T23" fmla="*/ 2147483647 h 4072"/>
              <a:gd name="T24" fmla="*/ 2147483647 w 5396"/>
              <a:gd name="T25" fmla="*/ 2147483647 h 4072"/>
              <a:gd name="T26" fmla="*/ 2147483647 w 5396"/>
              <a:gd name="T27" fmla="*/ 2147483647 h 4072"/>
              <a:gd name="T28" fmla="*/ 2147483647 w 5396"/>
              <a:gd name="T29" fmla="*/ 2147483647 h 4072"/>
              <a:gd name="T30" fmla="*/ 2147483647 w 5396"/>
              <a:gd name="T31" fmla="*/ 2147483647 h 4072"/>
              <a:gd name="T32" fmla="*/ 2147483647 w 5396"/>
              <a:gd name="T33" fmla="*/ 2147483647 h 4072"/>
              <a:gd name="T34" fmla="*/ 2147483647 w 5396"/>
              <a:gd name="T35" fmla="*/ 2147483647 h 4072"/>
              <a:gd name="T36" fmla="*/ 2147483647 w 5396"/>
              <a:gd name="T37" fmla="*/ 2147483647 h 4072"/>
              <a:gd name="T38" fmla="*/ 2147483647 w 5396"/>
              <a:gd name="T39" fmla="*/ 2147483647 h 4072"/>
              <a:gd name="T40" fmla="*/ 2147483647 w 5396"/>
              <a:gd name="T41" fmla="*/ 2147483647 h 4072"/>
              <a:gd name="T42" fmla="*/ 2147483647 w 5396"/>
              <a:gd name="T43" fmla="*/ 2147483647 h 4072"/>
              <a:gd name="T44" fmla="*/ 2147483647 w 5396"/>
              <a:gd name="T45" fmla="*/ 2147483647 h 4072"/>
              <a:gd name="T46" fmla="*/ 2147483647 w 5396"/>
              <a:gd name="T47" fmla="*/ 2147483647 h 4072"/>
              <a:gd name="T48" fmla="*/ 2147483647 w 5396"/>
              <a:gd name="T49" fmla="*/ 2147483647 h 4072"/>
              <a:gd name="T50" fmla="*/ 2147483647 w 5396"/>
              <a:gd name="T51" fmla="*/ 2147483647 h 4072"/>
              <a:gd name="T52" fmla="*/ 2147483647 w 5396"/>
              <a:gd name="T53" fmla="*/ 2147483647 h 4072"/>
              <a:gd name="T54" fmla="*/ 2147483647 w 5396"/>
              <a:gd name="T55" fmla="*/ 2147483647 h 4072"/>
              <a:gd name="T56" fmla="*/ 2147483647 w 5396"/>
              <a:gd name="T57" fmla="*/ 2147483647 h 4072"/>
              <a:gd name="T58" fmla="*/ 2147483647 w 5396"/>
              <a:gd name="T59" fmla="*/ 2147483647 h 4072"/>
              <a:gd name="T60" fmla="*/ 2147483647 w 5396"/>
              <a:gd name="T61" fmla="*/ 2147483647 h 4072"/>
              <a:gd name="T62" fmla="*/ 2147483647 w 5396"/>
              <a:gd name="T63" fmla="*/ 2147483647 h 4072"/>
              <a:gd name="T64" fmla="*/ 2147483647 w 5396"/>
              <a:gd name="T65" fmla="*/ 2147483647 h 4072"/>
              <a:gd name="T66" fmla="*/ 2147483647 w 5396"/>
              <a:gd name="T67" fmla="*/ 2147483647 h 4072"/>
              <a:gd name="T68" fmla="*/ 2147483647 w 5396"/>
              <a:gd name="T69" fmla="*/ 2147483647 h 4072"/>
              <a:gd name="T70" fmla="*/ 2147483647 w 5396"/>
              <a:gd name="T71" fmla="*/ 2147483647 h 4072"/>
              <a:gd name="T72" fmla="*/ 2147483647 w 5396"/>
              <a:gd name="T73" fmla="*/ 2147483647 h 4072"/>
              <a:gd name="T74" fmla="*/ 2147483647 w 5396"/>
              <a:gd name="T75" fmla="*/ 2147483647 h 4072"/>
              <a:gd name="T76" fmla="*/ 2147483647 w 5396"/>
              <a:gd name="T77" fmla="*/ 2147483647 h 4072"/>
              <a:gd name="T78" fmla="*/ 2147483647 w 5396"/>
              <a:gd name="T79" fmla="*/ 2147483647 h 4072"/>
              <a:gd name="T80" fmla="*/ 2147483647 w 5396"/>
              <a:gd name="T81" fmla="*/ 2147483647 h 4072"/>
              <a:gd name="T82" fmla="*/ 2147483647 w 5396"/>
              <a:gd name="T83" fmla="*/ 2147483647 h 40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396" h="4072">
                <a:moveTo>
                  <a:pt x="4994" y="0"/>
                </a:moveTo>
                <a:lnTo>
                  <a:pt x="88" y="0"/>
                </a:lnTo>
                <a:lnTo>
                  <a:pt x="70" y="2"/>
                </a:lnTo>
                <a:lnTo>
                  <a:pt x="54" y="8"/>
                </a:lnTo>
                <a:lnTo>
                  <a:pt x="38" y="16"/>
                </a:lnTo>
                <a:lnTo>
                  <a:pt x="26" y="28"/>
                </a:lnTo>
                <a:lnTo>
                  <a:pt x="14" y="40"/>
                </a:lnTo>
                <a:lnTo>
                  <a:pt x="6" y="56"/>
                </a:lnTo>
                <a:lnTo>
                  <a:pt x="0" y="72"/>
                </a:lnTo>
                <a:lnTo>
                  <a:pt x="0" y="90"/>
                </a:lnTo>
                <a:lnTo>
                  <a:pt x="0" y="3034"/>
                </a:lnTo>
                <a:lnTo>
                  <a:pt x="2" y="3054"/>
                </a:lnTo>
                <a:lnTo>
                  <a:pt x="6" y="3070"/>
                </a:lnTo>
                <a:lnTo>
                  <a:pt x="16" y="3086"/>
                </a:lnTo>
                <a:lnTo>
                  <a:pt x="26" y="3100"/>
                </a:lnTo>
                <a:lnTo>
                  <a:pt x="40" y="3112"/>
                </a:lnTo>
                <a:lnTo>
                  <a:pt x="56" y="3120"/>
                </a:lnTo>
                <a:lnTo>
                  <a:pt x="74" y="3126"/>
                </a:lnTo>
                <a:lnTo>
                  <a:pt x="92" y="3128"/>
                </a:lnTo>
                <a:lnTo>
                  <a:pt x="2930" y="3128"/>
                </a:lnTo>
                <a:lnTo>
                  <a:pt x="2950" y="3128"/>
                </a:lnTo>
                <a:lnTo>
                  <a:pt x="2968" y="3134"/>
                </a:lnTo>
                <a:lnTo>
                  <a:pt x="2984" y="3142"/>
                </a:lnTo>
                <a:lnTo>
                  <a:pt x="2996" y="3152"/>
                </a:lnTo>
                <a:lnTo>
                  <a:pt x="3008" y="3164"/>
                </a:lnTo>
                <a:lnTo>
                  <a:pt x="3014" y="3180"/>
                </a:lnTo>
                <a:lnTo>
                  <a:pt x="3020" y="3198"/>
                </a:lnTo>
                <a:lnTo>
                  <a:pt x="3022" y="3216"/>
                </a:lnTo>
                <a:lnTo>
                  <a:pt x="3022" y="3968"/>
                </a:lnTo>
                <a:lnTo>
                  <a:pt x="3024" y="3990"/>
                </a:lnTo>
                <a:lnTo>
                  <a:pt x="3030" y="4010"/>
                </a:lnTo>
                <a:lnTo>
                  <a:pt x="3040" y="4028"/>
                </a:lnTo>
                <a:lnTo>
                  <a:pt x="3052" y="4042"/>
                </a:lnTo>
                <a:lnTo>
                  <a:pt x="3068" y="4056"/>
                </a:lnTo>
                <a:lnTo>
                  <a:pt x="3086" y="4064"/>
                </a:lnTo>
                <a:lnTo>
                  <a:pt x="3104" y="4070"/>
                </a:lnTo>
                <a:lnTo>
                  <a:pt x="3126" y="4072"/>
                </a:lnTo>
                <a:lnTo>
                  <a:pt x="5292" y="4072"/>
                </a:lnTo>
                <a:lnTo>
                  <a:pt x="5312" y="4070"/>
                </a:lnTo>
                <a:lnTo>
                  <a:pt x="5332" y="4064"/>
                </a:lnTo>
                <a:lnTo>
                  <a:pt x="5350" y="4056"/>
                </a:lnTo>
                <a:lnTo>
                  <a:pt x="5366" y="4042"/>
                </a:lnTo>
                <a:lnTo>
                  <a:pt x="5378" y="4028"/>
                </a:lnTo>
                <a:lnTo>
                  <a:pt x="5388" y="4010"/>
                </a:lnTo>
                <a:lnTo>
                  <a:pt x="5394" y="3990"/>
                </a:lnTo>
                <a:lnTo>
                  <a:pt x="5396" y="3968"/>
                </a:lnTo>
                <a:lnTo>
                  <a:pt x="5396" y="3230"/>
                </a:lnTo>
                <a:lnTo>
                  <a:pt x="5394" y="3210"/>
                </a:lnTo>
                <a:lnTo>
                  <a:pt x="5388" y="3190"/>
                </a:lnTo>
                <a:lnTo>
                  <a:pt x="5378" y="3174"/>
                </a:lnTo>
                <a:lnTo>
                  <a:pt x="5366" y="3158"/>
                </a:lnTo>
                <a:lnTo>
                  <a:pt x="5350" y="3146"/>
                </a:lnTo>
                <a:lnTo>
                  <a:pt x="5334" y="3136"/>
                </a:lnTo>
                <a:lnTo>
                  <a:pt x="5314" y="3130"/>
                </a:lnTo>
                <a:lnTo>
                  <a:pt x="5294" y="3128"/>
                </a:lnTo>
                <a:lnTo>
                  <a:pt x="5160" y="3128"/>
                </a:lnTo>
                <a:lnTo>
                  <a:pt x="5144" y="3126"/>
                </a:lnTo>
                <a:lnTo>
                  <a:pt x="5128" y="3120"/>
                </a:lnTo>
                <a:lnTo>
                  <a:pt x="5116" y="3112"/>
                </a:lnTo>
                <a:lnTo>
                  <a:pt x="5104" y="3100"/>
                </a:lnTo>
                <a:lnTo>
                  <a:pt x="5096" y="3086"/>
                </a:lnTo>
                <a:lnTo>
                  <a:pt x="5088" y="3072"/>
                </a:lnTo>
                <a:lnTo>
                  <a:pt x="5084" y="3054"/>
                </a:lnTo>
                <a:lnTo>
                  <a:pt x="5082" y="3036"/>
                </a:lnTo>
                <a:lnTo>
                  <a:pt x="5084" y="90"/>
                </a:lnTo>
                <a:lnTo>
                  <a:pt x="5082" y="72"/>
                </a:lnTo>
                <a:lnTo>
                  <a:pt x="5076" y="56"/>
                </a:lnTo>
                <a:lnTo>
                  <a:pt x="5068" y="40"/>
                </a:lnTo>
                <a:lnTo>
                  <a:pt x="5056" y="28"/>
                </a:lnTo>
                <a:lnTo>
                  <a:pt x="5044" y="16"/>
                </a:lnTo>
                <a:lnTo>
                  <a:pt x="5028" y="8"/>
                </a:lnTo>
                <a:lnTo>
                  <a:pt x="5012" y="2"/>
                </a:lnTo>
                <a:lnTo>
                  <a:pt x="4994" y="0"/>
                </a:lnTo>
                <a:close/>
              </a:path>
            </a:pathLst>
          </a:custGeom>
          <a:solidFill>
            <a:srgbClr val="32362C">
              <a:alpha val="89018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5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8038" y="5137150"/>
            <a:ext cx="170497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5383213" y="5422900"/>
            <a:ext cx="1881187" cy="906463"/>
          </a:xfrm>
          <a:prstGeom prst="rect">
            <a:avLst/>
          </a:prstGeom>
          <a:solidFill>
            <a:srgbClr val="DDDBD8">
              <a:alpha val="89018"/>
            </a:srgbClr>
          </a:solidFill>
          <a:ln w="15875">
            <a:solidFill>
              <a:srgbClr val="3F3F3F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 smtClean="0"/>
              <a:t>Insert logo here </a:t>
            </a:r>
            <a:br>
              <a:rPr lang="en-US" sz="1200" dirty="0" smtClean="0"/>
            </a:br>
            <a:r>
              <a:rPr lang="en-US" sz="1200" dirty="0" smtClean="0"/>
              <a:t>90% height of</a:t>
            </a:r>
          </a:p>
          <a:p>
            <a:pPr algn="ctr" eaLnBrk="1" hangingPunct="1">
              <a:defRPr/>
            </a:pPr>
            <a:r>
              <a:rPr lang="en-US" sz="1200" dirty="0" smtClean="0"/>
              <a:t>U.S. Army logo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531813"/>
            <a:ext cx="6858000" cy="2438400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3600" b="1" kern="1200" dirty="0" smtClean="0">
                <a:solidFill>
                  <a:srgbClr val="F9C93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09575" y="3275013"/>
            <a:ext cx="6858000" cy="13716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000"/>
              </a:lnSpc>
              <a:defRPr lang="en-US" sz="200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File Name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4DCE3A8-2179-494A-B0EC-280870476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st Page dark">
    <p:bg>
      <p:bgPr>
        <a:solidFill>
          <a:srgbClr val="8278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198438" y="161925"/>
            <a:ext cx="8566150" cy="6464300"/>
          </a:xfrm>
          <a:custGeom>
            <a:avLst/>
            <a:gdLst>
              <a:gd name="T0" fmla="*/ 2147483647 w 5396"/>
              <a:gd name="T1" fmla="*/ 0 h 4072"/>
              <a:gd name="T2" fmla="*/ 2147483647 w 5396"/>
              <a:gd name="T3" fmla="*/ 2147483647 h 4072"/>
              <a:gd name="T4" fmla="*/ 2147483647 w 5396"/>
              <a:gd name="T5" fmla="*/ 2147483647 h 4072"/>
              <a:gd name="T6" fmla="*/ 2147483647 w 5396"/>
              <a:gd name="T7" fmla="*/ 2147483647 h 4072"/>
              <a:gd name="T8" fmla="*/ 0 w 5396"/>
              <a:gd name="T9" fmla="*/ 2147483647 h 4072"/>
              <a:gd name="T10" fmla="*/ 0 w 5396"/>
              <a:gd name="T11" fmla="*/ 2147483647 h 4072"/>
              <a:gd name="T12" fmla="*/ 2147483647 w 5396"/>
              <a:gd name="T13" fmla="*/ 2147483647 h 4072"/>
              <a:gd name="T14" fmla="*/ 2147483647 w 5396"/>
              <a:gd name="T15" fmla="*/ 2147483647 h 4072"/>
              <a:gd name="T16" fmla="*/ 2147483647 w 5396"/>
              <a:gd name="T17" fmla="*/ 2147483647 h 4072"/>
              <a:gd name="T18" fmla="*/ 2147483647 w 5396"/>
              <a:gd name="T19" fmla="*/ 2147483647 h 4072"/>
              <a:gd name="T20" fmla="*/ 2147483647 w 5396"/>
              <a:gd name="T21" fmla="*/ 2147483647 h 4072"/>
              <a:gd name="T22" fmla="*/ 2147483647 w 5396"/>
              <a:gd name="T23" fmla="*/ 2147483647 h 4072"/>
              <a:gd name="T24" fmla="*/ 2147483647 w 5396"/>
              <a:gd name="T25" fmla="*/ 2147483647 h 4072"/>
              <a:gd name="T26" fmla="*/ 2147483647 w 5396"/>
              <a:gd name="T27" fmla="*/ 2147483647 h 4072"/>
              <a:gd name="T28" fmla="*/ 2147483647 w 5396"/>
              <a:gd name="T29" fmla="*/ 2147483647 h 4072"/>
              <a:gd name="T30" fmla="*/ 2147483647 w 5396"/>
              <a:gd name="T31" fmla="*/ 2147483647 h 4072"/>
              <a:gd name="T32" fmla="*/ 2147483647 w 5396"/>
              <a:gd name="T33" fmla="*/ 2147483647 h 4072"/>
              <a:gd name="T34" fmla="*/ 2147483647 w 5396"/>
              <a:gd name="T35" fmla="*/ 2147483647 h 4072"/>
              <a:gd name="T36" fmla="*/ 2147483647 w 5396"/>
              <a:gd name="T37" fmla="*/ 2147483647 h 4072"/>
              <a:gd name="T38" fmla="*/ 2147483647 w 5396"/>
              <a:gd name="T39" fmla="*/ 2147483647 h 4072"/>
              <a:gd name="T40" fmla="*/ 2147483647 w 5396"/>
              <a:gd name="T41" fmla="*/ 2147483647 h 4072"/>
              <a:gd name="T42" fmla="*/ 2147483647 w 5396"/>
              <a:gd name="T43" fmla="*/ 2147483647 h 4072"/>
              <a:gd name="T44" fmla="*/ 2147483647 w 5396"/>
              <a:gd name="T45" fmla="*/ 2147483647 h 4072"/>
              <a:gd name="T46" fmla="*/ 2147483647 w 5396"/>
              <a:gd name="T47" fmla="*/ 2147483647 h 4072"/>
              <a:gd name="T48" fmla="*/ 2147483647 w 5396"/>
              <a:gd name="T49" fmla="*/ 2147483647 h 4072"/>
              <a:gd name="T50" fmla="*/ 2147483647 w 5396"/>
              <a:gd name="T51" fmla="*/ 2147483647 h 4072"/>
              <a:gd name="T52" fmla="*/ 2147483647 w 5396"/>
              <a:gd name="T53" fmla="*/ 2147483647 h 4072"/>
              <a:gd name="T54" fmla="*/ 2147483647 w 5396"/>
              <a:gd name="T55" fmla="*/ 2147483647 h 4072"/>
              <a:gd name="T56" fmla="*/ 2147483647 w 5396"/>
              <a:gd name="T57" fmla="*/ 2147483647 h 4072"/>
              <a:gd name="T58" fmla="*/ 2147483647 w 5396"/>
              <a:gd name="T59" fmla="*/ 2147483647 h 4072"/>
              <a:gd name="T60" fmla="*/ 2147483647 w 5396"/>
              <a:gd name="T61" fmla="*/ 2147483647 h 4072"/>
              <a:gd name="T62" fmla="*/ 2147483647 w 5396"/>
              <a:gd name="T63" fmla="*/ 2147483647 h 4072"/>
              <a:gd name="T64" fmla="*/ 2147483647 w 5396"/>
              <a:gd name="T65" fmla="*/ 2147483647 h 4072"/>
              <a:gd name="T66" fmla="*/ 2147483647 w 5396"/>
              <a:gd name="T67" fmla="*/ 2147483647 h 4072"/>
              <a:gd name="T68" fmla="*/ 2147483647 w 5396"/>
              <a:gd name="T69" fmla="*/ 2147483647 h 4072"/>
              <a:gd name="T70" fmla="*/ 2147483647 w 5396"/>
              <a:gd name="T71" fmla="*/ 2147483647 h 4072"/>
              <a:gd name="T72" fmla="*/ 2147483647 w 5396"/>
              <a:gd name="T73" fmla="*/ 2147483647 h 4072"/>
              <a:gd name="T74" fmla="*/ 2147483647 w 5396"/>
              <a:gd name="T75" fmla="*/ 2147483647 h 4072"/>
              <a:gd name="T76" fmla="*/ 2147483647 w 5396"/>
              <a:gd name="T77" fmla="*/ 2147483647 h 4072"/>
              <a:gd name="T78" fmla="*/ 2147483647 w 5396"/>
              <a:gd name="T79" fmla="*/ 2147483647 h 4072"/>
              <a:gd name="T80" fmla="*/ 2147483647 w 5396"/>
              <a:gd name="T81" fmla="*/ 2147483647 h 4072"/>
              <a:gd name="T82" fmla="*/ 2147483647 w 5396"/>
              <a:gd name="T83" fmla="*/ 2147483647 h 40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396" h="4072">
                <a:moveTo>
                  <a:pt x="4994" y="0"/>
                </a:moveTo>
                <a:lnTo>
                  <a:pt x="88" y="0"/>
                </a:lnTo>
                <a:lnTo>
                  <a:pt x="70" y="2"/>
                </a:lnTo>
                <a:lnTo>
                  <a:pt x="54" y="8"/>
                </a:lnTo>
                <a:lnTo>
                  <a:pt x="38" y="16"/>
                </a:lnTo>
                <a:lnTo>
                  <a:pt x="26" y="28"/>
                </a:lnTo>
                <a:lnTo>
                  <a:pt x="14" y="40"/>
                </a:lnTo>
                <a:lnTo>
                  <a:pt x="6" y="56"/>
                </a:lnTo>
                <a:lnTo>
                  <a:pt x="0" y="72"/>
                </a:lnTo>
                <a:lnTo>
                  <a:pt x="0" y="90"/>
                </a:lnTo>
                <a:lnTo>
                  <a:pt x="0" y="3034"/>
                </a:lnTo>
                <a:lnTo>
                  <a:pt x="2" y="3054"/>
                </a:lnTo>
                <a:lnTo>
                  <a:pt x="6" y="3070"/>
                </a:lnTo>
                <a:lnTo>
                  <a:pt x="16" y="3086"/>
                </a:lnTo>
                <a:lnTo>
                  <a:pt x="26" y="3100"/>
                </a:lnTo>
                <a:lnTo>
                  <a:pt x="40" y="3112"/>
                </a:lnTo>
                <a:lnTo>
                  <a:pt x="56" y="3120"/>
                </a:lnTo>
                <a:lnTo>
                  <a:pt x="74" y="3126"/>
                </a:lnTo>
                <a:lnTo>
                  <a:pt x="92" y="3128"/>
                </a:lnTo>
                <a:lnTo>
                  <a:pt x="2930" y="3128"/>
                </a:lnTo>
                <a:lnTo>
                  <a:pt x="2950" y="3128"/>
                </a:lnTo>
                <a:lnTo>
                  <a:pt x="2968" y="3134"/>
                </a:lnTo>
                <a:lnTo>
                  <a:pt x="2984" y="3142"/>
                </a:lnTo>
                <a:lnTo>
                  <a:pt x="2996" y="3152"/>
                </a:lnTo>
                <a:lnTo>
                  <a:pt x="3008" y="3164"/>
                </a:lnTo>
                <a:lnTo>
                  <a:pt x="3014" y="3180"/>
                </a:lnTo>
                <a:lnTo>
                  <a:pt x="3020" y="3198"/>
                </a:lnTo>
                <a:lnTo>
                  <a:pt x="3022" y="3216"/>
                </a:lnTo>
                <a:lnTo>
                  <a:pt x="3022" y="3968"/>
                </a:lnTo>
                <a:lnTo>
                  <a:pt x="3024" y="3990"/>
                </a:lnTo>
                <a:lnTo>
                  <a:pt x="3030" y="4010"/>
                </a:lnTo>
                <a:lnTo>
                  <a:pt x="3040" y="4028"/>
                </a:lnTo>
                <a:lnTo>
                  <a:pt x="3052" y="4042"/>
                </a:lnTo>
                <a:lnTo>
                  <a:pt x="3068" y="4056"/>
                </a:lnTo>
                <a:lnTo>
                  <a:pt x="3086" y="4064"/>
                </a:lnTo>
                <a:lnTo>
                  <a:pt x="3104" y="4070"/>
                </a:lnTo>
                <a:lnTo>
                  <a:pt x="3126" y="4072"/>
                </a:lnTo>
                <a:lnTo>
                  <a:pt x="5292" y="4072"/>
                </a:lnTo>
                <a:lnTo>
                  <a:pt x="5312" y="4070"/>
                </a:lnTo>
                <a:lnTo>
                  <a:pt x="5332" y="4064"/>
                </a:lnTo>
                <a:lnTo>
                  <a:pt x="5350" y="4056"/>
                </a:lnTo>
                <a:lnTo>
                  <a:pt x="5366" y="4042"/>
                </a:lnTo>
                <a:lnTo>
                  <a:pt x="5378" y="4028"/>
                </a:lnTo>
                <a:lnTo>
                  <a:pt x="5388" y="4010"/>
                </a:lnTo>
                <a:lnTo>
                  <a:pt x="5394" y="3990"/>
                </a:lnTo>
                <a:lnTo>
                  <a:pt x="5396" y="3968"/>
                </a:lnTo>
                <a:lnTo>
                  <a:pt x="5396" y="3230"/>
                </a:lnTo>
                <a:lnTo>
                  <a:pt x="5394" y="3210"/>
                </a:lnTo>
                <a:lnTo>
                  <a:pt x="5388" y="3190"/>
                </a:lnTo>
                <a:lnTo>
                  <a:pt x="5378" y="3174"/>
                </a:lnTo>
                <a:lnTo>
                  <a:pt x="5366" y="3158"/>
                </a:lnTo>
                <a:lnTo>
                  <a:pt x="5350" y="3146"/>
                </a:lnTo>
                <a:lnTo>
                  <a:pt x="5334" y="3136"/>
                </a:lnTo>
                <a:lnTo>
                  <a:pt x="5314" y="3130"/>
                </a:lnTo>
                <a:lnTo>
                  <a:pt x="5294" y="3128"/>
                </a:lnTo>
                <a:lnTo>
                  <a:pt x="5160" y="3128"/>
                </a:lnTo>
                <a:lnTo>
                  <a:pt x="5144" y="3126"/>
                </a:lnTo>
                <a:lnTo>
                  <a:pt x="5128" y="3120"/>
                </a:lnTo>
                <a:lnTo>
                  <a:pt x="5116" y="3112"/>
                </a:lnTo>
                <a:lnTo>
                  <a:pt x="5104" y="3100"/>
                </a:lnTo>
                <a:lnTo>
                  <a:pt x="5096" y="3086"/>
                </a:lnTo>
                <a:lnTo>
                  <a:pt x="5088" y="3072"/>
                </a:lnTo>
                <a:lnTo>
                  <a:pt x="5084" y="3054"/>
                </a:lnTo>
                <a:lnTo>
                  <a:pt x="5082" y="3036"/>
                </a:lnTo>
                <a:lnTo>
                  <a:pt x="5084" y="90"/>
                </a:lnTo>
                <a:lnTo>
                  <a:pt x="5082" y="72"/>
                </a:lnTo>
                <a:lnTo>
                  <a:pt x="5076" y="56"/>
                </a:lnTo>
                <a:lnTo>
                  <a:pt x="5068" y="40"/>
                </a:lnTo>
                <a:lnTo>
                  <a:pt x="5056" y="28"/>
                </a:lnTo>
                <a:lnTo>
                  <a:pt x="5044" y="16"/>
                </a:lnTo>
                <a:lnTo>
                  <a:pt x="5028" y="8"/>
                </a:lnTo>
                <a:lnTo>
                  <a:pt x="5012" y="2"/>
                </a:lnTo>
                <a:lnTo>
                  <a:pt x="4994" y="0"/>
                </a:lnTo>
                <a:close/>
              </a:path>
            </a:pathLst>
          </a:custGeom>
          <a:solidFill>
            <a:srgbClr val="3B432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5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038" y="5137150"/>
            <a:ext cx="170497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5383213" y="5422900"/>
            <a:ext cx="1881187" cy="906463"/>
          </a:xfrm>
          <a:prstGeom prst="rect">
            <a:avLst/>
          </a:prstGeom>
          <a:solidFill>
            <a:srgbClr val="DDDBD8">
              <a:alpha val="89018"/>
            </a:srgbClr>
          </a:solidFill>
          <a:ln w="15875">
            <a:solidFill>
              <a:srgbClr val="3F3F3F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 smtClean="0"/>
              <a:t>Insert logo here </a:t>
            </a:r>
            <a:br>
              <a:rPr lang="en-US" sz="1200" dirty="0" smtClean="0"/>
            </a:br>
            <a:r>
              <a:rPr lang="en-US" sz="1200" dirty="0" smtClean="0"/>
              <a:t>90% height of</a:t>
            </a:r>
          </a:p>
          <a:p>
            <a:pPr algn="ctr" eaLnBrk="1" hangingPunct="1">
              <a:defRPr/>
            </a:pPr>
            <a:r>
              <a:rPr lang="en-US" sz="1200" dirty="0" smtClean="0"/>
              <a:t>U.S. Army logo 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-538163" y="49879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531813"/>
            <a:ext cx="6858000" cy="2438400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3600" b="1" kern="1200" dirty="0" smtClean="0">
                <a:solidFill>
                  <a:srgbClr val="F9C93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09575" y="3275013"/>
            <a:ext cx="6858000" cy="13716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000"/>
              </a:lnSpc>
              <a:defRPr lang="en-US" sz="200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File Name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CEA630F-71F9-4EB4-9830-565B069DF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st Pag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198438" y="161925"/>
            <a:ext cx="8566150" cy="6464300"/>
          </a:xfrm>
          <a:custGeom>
            <a:avLst/>
            <a:gdLst>
              <a:gd name="T0" fmla="*/ 2147483647 w 5396"/>
              <a:gd name="T1" fmla="*/ 0 h 4072"/>
              <a:gd name="T2" fmla="*/ 2147483647 w 5396"/>
              <a:gd name="T3" fmla="*/ 2147483647 h 4072"/>
              <a:gd name="T4" fmla="*/ 2147483647 w 5396"/>
              <a:gd name="T5" fmla="*/ 2147483647 h 4072"/>
              <a:gd name="T6" fmla="*/ 2147483647 w 5396"/>
              <a:gd name="T7" fmla="*/ 2147483647 h 4072"/>
              <a:gd name="T8" fmla="*/ 0 w 5396"/>
              <a:gd name="T9" fmla="*/ 2147483647 h 4072"/>
              <a:gd name="T10" fmla="*/ 0 w 5396"/>
              <a:gd name="T11" fmla="*/ 2147483647 h 4072"/>
              <a:gd name="T12" fmla="*/ 2147483647 w 5396"/>
              <a:gd name="T13" fmla="*/ 2147483647 h 4072"/>
              <a:gd name="T14" fmla="*/ 2147483647 w 5396"/>
              <a:gd name="T15" fmla="*/ 2147483647 h 4072"/>
              <a:gd name="T16" fmla="*/ 2147483647 w 5396"/>
              <a:gd name="T17" fmla="*/ 2147483647 h 4072"/>
              <a:gd name="T18" fmla="*/ 2147483647 w 5396"/>
              <a:gd name="T19" fmla="*/ 2147483647 h 4072"/>
              <a:gd name="T20" fmla="*/ 2147483647 w 5396"/>
              <a:gd name="T21" fmla="*/ 2147483647 h 4072"/>
              <a:gd name="T22" fmla="*/ 2147483647 w 5396"/>
              <a:gd name="T23" fmla="*/ 2147483647 h 4072"/>
              <a:gd name="T24" fmla="*/ 2147483647 w 5396"/>
              <a:gd name="T25" fmla="*/ 2147483647 h 4072"/>
              <a:gd name="T26" fmla="*/ 2147483647 w 5396"/>
              <a:gd name="T27" fmla="*/ 2147483647 h 4072"/>
              <a:gd name="T28" fmla="*/ 2147483647 w 5396"/>
              <a:gd name="T29" fmla="*/ 2147483647 h 4072"/>
              <a:gd name="T30" fmla="*/ 2147483647 w 5396"/>
              <a:gd name="T31" fmla="*/ 2147483647 h 4072"/>
              <a:gd name="T32" fmla="*/ 2147483647 w 5396"/>
              <a:gd name="T33" fmla="*/ 2147483647 h 4072"/>
              <a:gd name="T34" fmla="*/ 2147483647 w 5396"/>
              <a:gd name="T35" fmla="*/ 2147483647 h 4072"/>
              <a:gd name="T36" fmla="*/ 2147483647 w 5396"/>
              <a:gd name="T37" fmla="*/ 2147483647 h 4072"/>
              <a:gd name="T38" fmla="*/ 2147483647 w 5396"/>
              <a:gd name="T39" fmla="*/ 2147483647 h 4072"/>
              <a:gd name="T40" fmla="*/ 2147483647 w 5396"/>
              <a:gd name="T41" fmla="*/ 2147483647 h 4072"/>
              <a:gd name="T42" fmla="*/ 2147483647 w 5396"/>
              <a:gd name="T43" fmla="*/ 2147483647 h 4072"/>
              <a:gd name="T44" fmla="*/ 2147483647 w 5396"/>
              <a:gd name="T45" fmla="*/ 2147483647 h 4072"/>
              <a:gd name="T46" fmla="*/ 2147483647 w 5396"/>
              <a:gd name="T47" fmla="*/ 2147483647 h 4072"/>
              <a:gd name="T48" fmla="*/ 2147483647 w 5396"/>
              <a:gd name="T49" fmla="*/ 2147483647 h 4072"/>
              <a:gd name="T50" fmla="*/ 2147483647 w 5396"/>
              <a:gd name="T51" fmla="*/ 2147483647 h 4072"/>
              <a:gd name="T52" fmla="*/ 2147483647 w 5396"/>
              <a:gd name="T53" fmla="*/ 2147483647 h 4072"/>
              <a:gd name="T54" fmla="*/ 2147483647 w 5396"/>
              <a:gd name="T55" fmla="*/ 2147483647 h 4072"/>
              <a:gd name="T56" fmla="*/ 2147483647 w 5396"/>
              <a:gd name="T57" fmla="*/ 2147483647 h 4072"/>
              <a:gd name="T58" fmla="*/ 2147483647 w 5396"/>
              <a:gd name="T59" fmla="*/ 2147483647 h 4072"/>
              <a:gd name="T60" fmla="*/ 2147483647 w 5396"/>
              <a:gd name="T61" fmla="*/ 2147483647 h 4072"/>
              <a:gd name="T62" fmla="*/ 2147483647 w 5396"/>
              <a:gd name="T63" fmla="*/ 2147483647 h 4072"/>
              <a:gd name="T64" fmla="*/ 2147483647 w 5396"/>
              <a:gd name="T65" fmla="*/ 2147483647 h 4072"/>
              <a:gd name="T66" fmla="*/ 2147483647 w 5396"/>
              <a:gd name="T67" fmla="*/ 2147483647 h 4072"/>
              <a:gd name="T68" fmla="*/ 2147483647 w 5396"/>
              <a:gd name="T69" fmla="*/ 2147483647 h 4072"/>
              <a:gd name="T70" fmla="*/ 2147483647 w 5396"/>
              <a:gd name="T71" fmla="*/ 2147483647 h 4072"/>
              <a:gd name="T72" fmla="*/ 2147483647 w 5396"/>
              <a:gd name="T73" fmla="*/ 2147483647 h 4072"/>
              <a:gd name="T74" fmla="*/ 2147483647 w 5396"/>
              <a:gd name="T75" fmla="*/ 2147483647 h 4072"/>
              <a:gd name="T76" fmla="*/ 2147483647 w 5396"/>
              <a:gd name="T77" fmla="*/ 2147483647 h 4072"/>
              <a:gd name="T78" fmla="*/ 2147483647 w 5396"/>
              <a:gd name="T79" fmla="*/ 2147483647 h 4072"/>
              <a:gd name="T80" fmla="*/ 2147483647 w 5396"/>
              <a:gd name="T81" fmla="*/ 2147483647 h 4072"/>
              <a:gd name="T82" fmla="*/ 2147483647 w 5396"/>
              <a:gd name="T83" fmla="*/ 2147483647 h 40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396" h="4072">
                <a:moveTo>
                  <a:pt x="4994" y="0"/>
                </a:moveTo>
                <a:lnTo>
                  <a:pt x="88" y="0"/>
                </a:lnTo>
                <a:lnTo>
                  <a:pt x="70" y="2"/>
                </a:lnTo>
                <a:lnTo>
                  <a:pt x="54" y="8"/>
                </a:lnTo>
                <a:lnTo>
                  <a:pt x="38" y="16"/>
                </a:lnTo>
                <a:lnTo>
                  <a:pt x="26" y="28"/>
                </a:lnTo>
                <a:lnTo>
                  <a:pt x="14" y="40"/>
                </a:lnTo>
                <a:lnTo>
                  <a:pt x="6" y="56"/>
                </a:lnTo>
                <a:lnTo>
                  <a:pt x="0" y="72"/>
                </a:lnTo>
                <a:lnTo>
                  <a:pt x="0" y="90"/>
                </a:lnTo>
                <a:lnTo>
                  <a:pt x="0" y="3034"/>
                </a:lnTo>
                <a:lnTo>
                  <a:pt x="2" y="3054"/>
                </a:lnTo>
                <a:lnTo>
                  <a:pt x="6" y="3070"/>
                </a:lnTo>
                <a:lnTo>
                  <a:pt x="16" y="3086"/>
                </a:lnTo>
                <a:lnTo>
                  <a:pt x="26" y="3100"/>
                </a:lnTo>
                <a:lnTo>
                  <a:pt x="40" y="3112"/>
                </a:lnTo>
                <a:lnTo>
                  <a:pt x="56" y="3120"/>
                </a:lnTo>
                <a:lnTo>
                  <a:pt x="74" y="3126"/>
                </a:lnTo>
                <a:lnTo>
                  <a:pt x="92" y="3128"/>
                </a:lnTo>
                <a:lnTo>
                  <a:pt x="2930" y="3128"/>
                </a:lnTo>
                <a:lnTo>
                  <a:pt x="2950" y="3128"/>
                </a:lnTo>
                <a:lnTo>
                  <a:pt x="2968" y="3134"/>
                </a:lnTo>
                <a:lnTo>
                  <a:pt x="2984" y="3142"/>
                </a:lnTo>
                <a:lnTo>
                  <a:pt x="2996" y="3152"/>
                </a:lnTo>
                <a:lnTo>
                  <a:pt x="3008" y="3164"/>
                </a:lnTo>
                <a:lnTo>
                  <a:pt x="3014" y="3180"/>
                </a:lnTo>
                <a:lnTo>
                  <a:pt x="3020" y="3198"/>
                </a:lnTo>
                <a:lnTo>
                  <a:pt x="3022" y="3216"/>
                </a:lnTo>
                <a:lnTo>
                  <a:pt x="3022" y="3968"/>
                </a:lnTo>
                <a:lnTo>
                  <a:pt x="3024" y="3990"/>
                </a:lnTo>
                <a:lnTo>
                  <a:pt x="3030" y="4010"/>
                </a:lnTo>
                <a:lnTo>
                  <a:pt x="3040" y="4028"/>
                </a:lnTo>
                <a:lnTo>
                  <a:pt x="3052" y="4042"/>
                </a:lnTo>
                <a:lnTo>
                  <a:pt x="3068" y="4056"/>
                </a:lnTo>
                <a:lnTo>
                  <a:pt x="3086" y="4064"/>
                </a:lnTo>
                <a:lnTo>
                  <a:pt x="3104" y="4070"/>
                </a:lnTo>
                <a:lnTo>
                  <a:pt x="3126" y="4072"/>
                </a:lnTo>
                <a:lnTo>
                  <a:pt x="5292" y="4072"/>
                </a:lnTo>
                <a:lnTo>
                  <a:pt x="5312" y="4070"/>
                </a:lnTo>
                <a:lnTo>
                  <a:pt x="5332" y="4064"/>
                </a:lnTo>
                <a:lnTo>
                  <a:pt x="5350" y="4056"/>
                </a:lnTo>
                <a:lnTo>
                  <a:pt x="5366" y="4042"/>
                </a:lnTo>
                <a:lnTo>
                  <a:pt x="5378" y="4028"/>
                </a:lnTo>
                <a:lnTo>
                  <a:pt x="5388" y="4010"/>
                </a:lnTo>
                <a:lnTo>
                  <a:pt x="5394" y="3990"/>
                </a:lnTo>
                <a:lnTo>
                  <a:pt x="5396" y="3968"/>
                </a:lnTo>
                <a:lnTo>
                  <a:pt x="5396" y="3230"/>
                </a:lnTo>
                <a:lnTo>
                  <a:pt x="5394" y="3210"/>
                </a:lnTo>
                <a:lnTo>
                  <a:pt x="5388" y="3190"/>
                </a:lnTo>
                <a:lnTo>
                  <a:pt x="5378" y="3174"/>
                </a:lnTo>
                <a:lnTo>
                  <a:pt x="5366" y="3158"/>
                </a:lnTo>
                <a:lnTo>
                  <a:pt x="5350" y="3146"/>
                </a:lnTo>
                <a:lnTo>
                  <a:pt x="5334" y="3136"/>
                </a:lnTo>
                <a:lnTo>
                  <a:pt x="5314" y="3130"/>
                </a:lnTo>
                <a:lnTo>
                  <a:pt x="5294" y="3128"/>
                </a:lnTo>
                <a:lnTo>
                  <a:pt x="5160" y="3128"/>
                </a:lnTo>
                <a:lnTo>
                  <a:pt x="5144" y="3126"/>
                </a:lnTo>
                <a:lnTo>
                  <a:pt x="5128" y="3120"/>
                </a:lnTo>
                <a:lnTo>
                  <a:pt x="5116" y="3112"/>
                </a:lnTo>
                <a:lnTo>
                  <a:pt x="5104" y="3100"/>
                </a:lnTo>
                <a:lnTo>
                  <a:pt x="5096" y="3086"/>
                </a:lnTo>
                <a:lnTo>
                  <a:pt x="5088" y="3072"/>
                </a:lnTo>
                <a:lnTo>
                  <a:pt x="5084" y="3054"/>
                </a:lnTo>
                <a:lnTo>
                  <a:pt x="5082" y="3036"/>
                </a:lnTo>
                <a:lnTo>
                  <a:pt x="5084" y="90"/>
                </a:lnTo>
                <a:lnTo>
                  <a:pt x="5082" y="72"/>
                </a:lnTo>
                <a:lnTo>
                  <a:pt x="5076" y="56"/>
                </a:lnTo>
                <a:lnTo>
                  <a:pt x="5068" y="40"/>
                </a:lnTo>
                <a:lnTo>
                  <a:pt x="5056" y="28"/>
                </a:lnTo>
                <a:lnTo>
                  <a:pt x="5044" y="16"/>
                </a:lnTo>
                <a:lnTo>
                  <a:pt x="5028" y="8"/>
                </a:lnTo>
                <a:lnTo>
                  <a:pt x="5012" y="2"/>
                </a:lnTo>
                <a:lnTo>
                  <a:pt x="4994" y="0"/>
                </a:lnTo>
                <a:close/>
              </a:path>
            </a:pathLst>
          </a:custGeom>
          <a:solidFill>
            <a:srgbClr val="32362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5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038" y="5137150"/>
            <a:ext cx="170497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7" descr="IMCOM Pi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6200" y="5453063"/>
            <a:ext cx="79057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531813"/>
            <a:ext cx="6858000" cy="2438400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3600" b="1" kern="1200" dirty="0" smtClean="0">
                <a:solidFill>
                  <a:srgbClr val="F9C93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09575" y="3275013"/>
            <a:ext cx="6858000" cy="13716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000"/>
              </a:lnSpc>
              <a:defRPr lang="en-US" sz="200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196850" y="6356350"/>
            <a:ext cx="2895600" cy="36512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File Name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D3598-5028-4DE1-A302-F650F1FA3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rgbClr val="C9C9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198438" y="161925"/>
            <a:ext cx="8566150" cy="6464300"/>
          </a:xfrm>
          <a:custGeom>
            <a:avLst/>
            <a:gdLst>
              <a:gd name="T0" fmla="*/ 2147483647 w 5396"/>
              <a:gd name="T1" fmla="*/ 0 h 4072"/>
              <a:gd name="T2" fmla="*/ 2147483647 w 5396"/>
              <a:gd name="T3" fmla="*/ 2147483647 h 4072"/>
              <a:gd name="T4" fmla="*/ 2147483647 w 5396"/>
              <a:gd name="T5" fmla="*/ 2147483647 h 4072"/>
              <a:gd name="T6" fmla="*/ 2147483647 w 5396"/>
              <a:gd name="T7" fmla="*/ 2147483647 h 4072"/>
              <a:gd name="T8" fmla="*/ 0 w 5396"/>
              <a:gd name="T9" fmla="*/ 2147483647 h 4072"/>
              <a:gd name="T10" fmla="*/ 0 w 5396"/>
              <a:gd name="T11" fmla="*/ 2147483647 h 4072"/>
              <a:gd name="T12" fmla="*/ 2147483647 w 5396"/>
              <a:gd name="T13" fmla="*/ 2147483647 h 4072"/>
              <a:gd name="T14" fmla="*/ 2147483647 w 5396"/>
              <a:gd name="T15" fmla="*/ 2147483647 h 4072"/>
              <a:gd name="T16" fmla="*/ 2147483647 w 5396"/>
              <a:gd name="T17" fmla="*/ 2147483647 h 4072"/>
              <a:gd name="T18" fmla="*/ 2147483647 w 5396"/>
              <a:gd name="T19" fmla="*/ 2147483647 h 4072"/>
              <a:gd name="T20" fmla="*/ 2147483647 w 5396"/>
              <a:gd name="T21" fmla="*/ 2147483647 h 4072"/>
              <a:gd name="T22" fmla="*/ 2147483647 w 5396"/>
              <a:gd name="T23" fmla="*/ 2147483647 h 4072"/>
              <a:gd name="T24" fmla="*/ 2147483647 w 5396"/>
              <a:gd name="T25" fmla="*/ 2147483647 h 4072"/>
              <a:gd name="T26" fmla="*/ 2147483647 w 5396"/>
              <a:gd name="T27" fmla="*/ 2147483647 h 4072"/>
              <a:gd name="T28" fmla="*/ 2147483647 w 5396"/>
              <a:gd name="T29" fmla="*/ 2147483647 h 4072"/>
              <a:gd name="T30" fmla="*/ 2147483647 w 5396"/>
              <a:gd name="T31" fmla="*/ 2147483647 h 4072"/>
              <a:gd name="T32" fmla="*/ 2147483647 w 5396"/>
              <a:gd name="T33" fmla="*/ 2147483647 h 4072"/>
              <a:gd name="T34" fmla="*/ 2147483647 w 5396"/>
              <a:gd name="T35" fmla="*/ 2147483647 h 4072"/>
              <a:gd name="T36" fmla="*/ 2147483647 w 5396"/>
              <a:gd name="T37" fmla="*/ 2147483647 h 4072"/>
              <a:gd name="T38" fmla="*/ 2147483647 w 5396"/>
              <a:gd name="T39" fmla="*/ 2147483647 h 4072"/>
              <a:gd name="T40" fmla="*/ 2147483647 w 5396"/>
              <a:gd name="T41" fmla="*/ 2147483647 h 4072"/>
              <a:gd name="T42" fmla="*/ 2147483647 w 5396"/>
              <a:gd name="T43" fmla="*/ 2147483647 h 4072"/>
              <a:gd name="T44" fmla="*/ 2147483647 w 5396"/>
              <a:gd name="T45" fmla="*/ 2147483647 h 4072"/>
              <a:gd name="T46" fmla="*/ 2147483647 w 5396"/>
              <a:gd name="T47" fmla="*/ 2147483647 h 4072"/>
              <a:gd name="T48" fmla="*/ 2147483647 w 5396"/>
              <a:gd name="T49" fmla="*/ 2147483647 h 4072"/>
              <a:gd name="T50" fmla="*/ 2147483647 w 5396"/>
              <a:gd name="T51" fmla="*/ 2147483647 h 4072"/>
              <a:gd name="T52" fmla="*/ 2147483647 w 5396"/>
              <a:gd name="T53" fmla="*/ 2147483647 h 4072"/>
              <a:gd name="T54" fmla="*/ 2147483647 w 5396"/>
              <a:gd name="T55" fmla="*/ 2147483647 h 4072"/>
              <a:gd name="T56" fmla="*/ 2147483647 w 5396"/>
              <a:gd name="T57" fmla="*/ 2147483647 h 4072"/>
              <a:gd name="T58" fmla="*/ 2147483647 w 5396"/>
              <a:gd name="T59" fmla="*/ 2147483647 h 4072"/>
              <a:gd name="T60" fmla="*/ 2147483647 w 5396"/>
              <a:gd name="T61" fmla="*/ 2147483647 h 4072"/>
              <a:gd name="T62" fmla="*/ 2147483647 w 5396"/>
              <a:gd name="T63" fmla="*/ 2147483647 h 4072"/>
              <a:gd name="T64" fmla="*/ 2147483647 w 5396"/>
              <a:gd name="T65" fmla="*/ 2147483647 h 4072"/>
              <a:gd name="T66" fmla="*/ 2147483647 w 5396"/>
              <a:gd name="T67" fmla="*/ 2147483647 h 4072"/>
              <a:gd name="T68" fmla="*/ 2147483647 w 5396"/>
              <a:gd name="T69" fmla="*/ 2147483647 h 4072"/>
              <a:gd name="T70" fmla="*/ 2147483647 w 5396"/>
              <a:gd name="T71" fmla="*/ 2147483647 h 4072"/>
              <a:gd name="T72" fmla="*/ 2147483647 w 5396"/>
              <a:gd name="T73" fmla="*/ 2147483647 h 4072"/>
              <a:gd name="T74" fmla="*/ 2147483647 w 5396"/>
              <a:gd name="T75" fmla="*/ 2147483647 h 4072"/>
              <a:gd name="T76" fmla="*/ 2147483647 w 5396"/>
              <a:gd name="T77" fmla="*/ 2147483647 h 4072"/>
              <a:gd name="T78" fmla="*/ 2147483647 w 5396"/>
              <a:gd name="T79" fmla="*/ 2147483647 h 4072"/>
              <a:gd name="T80" fmla="*/ 2147483647 w 5396"/>
              <a:gd name="T81" fmla="*/ 2147483647 h 4072"/>
              <a:gd name="T82" fmla="*/ 2147483647 w 5396"/>
              <a:gd name="T83" fmla="*/ 2147483647 h 40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396" h="4072">
                <a:moveTo>
                  <a:pt x="4994" y="0"/>
                </a:moveTo>
                <a:lnTo>
                  <a:pt x="88" y="0"/>
                </a:lnTo>
                <a:lnTo>
                  <a:pt x="70" y="2"/>
                </a:lnTo>
                <a:lnTo>
                  <a:pt x="54" y="8"/>
                </a:lnTo>
                <a:lnTo>
                  <a:pt x="38" y="16"/>
                </a:lnTo>
                <a:lnTo>
                  <a:pt x="26" y="28"/>
                </a:lnTo>
                <a:lnTo>
                  <a:pt x="14" y="40"/>
                </a:lnTo>
                <a:lnTo>
                  <a:pt x="6" y="56"/>
                </a:lnTo>
                <a:lnTo>
                  <a:pt x="0" y="72"/>
                </a:lnTo>
                <a:lnTo>
                  <a:pt x="0" y="90"/>
                </a:lnTo>
                <a:lnTo>
                  <a:pt x="0" y="3034"/>
                </a:lnTo>
                <a:lnTo>
                  <a:pt x="2" y="3054"/>
                </a:lnTo>
                <a:lnTo>
                  <a:pt x="6" y="3070"/>
                </a:lnTo>
                <a:lnTo>
                  <a:pt x="16" y="3086"/>
                </a:lnTo>
                <a:lnTo>
                  <a:pt x="26" y="3100"/>
                </a:lnTo>
                <a:lnTo>
                  <a:pt x="40" y="3112"/>
                </a:lnTo>
                <a:lnTo>
                  <a:pt x="56" y="3120"/>
                </a:lnTo>
                <a:lnTo>
                  <a:pt x="74" y="3126"/>
                </a:lnTo>
                <a:lnTo>
                  <a:pt x="92" y="3128"/>
                </a:lnTo>
                <a:lnTo>
                  <a:pt x="2930" y="3128"/>
                </a:lnTo>
                <a:lnTo>
                  <a:pt x="2950" y="3128"/>
                </a:lnTo>
                <a:lnTo>
                  <a:pt x="2968" y="3134"/>
                </a:lnTo>
                <a:lnTo>
                  <a:pt x="2984" y="3142"/>
                </a:lnTo>
                <a:lnTo>
                  <a:pt x="2996" y="3152"/>
                </a:lnTo>
                <a:lnTo>
                  <a:pt x="3008" y="3164"/>
                </a:lnTo>
                <a:lnTo>
                  <a:pt x="3014" y="3180"/>
                </a:lnTo>
                <a:lnTo>
                  <a:pt x="3020" y="3198"/>
                </a:lnTo>
                <a:lnTo>
                  <a:pt x="3022" y="3216"/>
                </a:lnTo>
                <a:lnTo>
                  <a:pt x="3022" y="3968"/>
                </a:lnTo>
                <a:lnTo>
                  <a:pt x="3024" y="3990"/>
                </a:lnTo>
                <a:lnTo>
                  <a:pt x="3030" y="4010"/>
                </a:lnTo>
                <a:lnTo>
                  <a:pt x="3040" y="4028"/>
                </a:lnTo>
                <a:lnTo>
                  <a:pt x="3052" y="4042"/>
                </a:lnTo>
                <a:lnTo>
                  <a:pt x="3068" y="4056"/>
                </a:lnTo>
                <a:lnTo>
                  <a:pt x="3086" y="4064"/>
                </a:lnTo>
                <a:lnTo>
                  <a:pt x="3104" y="4070"/>
                </a:lnTo>
                <a:lnTo>
                  <a:pt x="3126" y="4072"/>
                </a:lnTo>
                <a:lnTo>
                  <a:pt x="5292" y="4072"/>
                </a:lnTo>
                <a:lnTo>
                  <a:pt x="5312" y="4070"/>
                </a:lnTo>
                <a:lnTo>
                  <a:pt x="5332" y="4064"/>
                </a:lnTo>
                <a:lnTo>
                  <a:pt x="5350" y="4056"/>
                </a:lnTo>
                <a:lnTo>
                  <a:pt x="5366" y="4042"/>
                </a:lnTo>
                <a:lnTo>
                  <a:pt x="5378" y="4028"/>
                </a:lnTo>
                <a:lnTo>
                  <a:pt x="5388" y="4010"/>
                </a:lnTo>
                <a:lnTo>
                  <a:pt x="5394" y="3990"/>
                </a:lnTo>
                <a:lnTo>
                  <a:pt x="5396" y="3968"/>
                </a:lnTo>
                <a:lnTo>
                  <a:pt x="5396" y="3230"/>
                </a:lnTo>
                <a:lnTo>
                  <a:pt x="5394" y="3210"/>
                </a:lnTo>
                <a:lnTo>
                  <a:pt x="5388" y="3190"/>
                </a:lnTo>
                <a:lnTo>
                  <a:pt x="5378" y="3174"/>
                </a:lnTo>
                <a:lnTo>
                  <a:pt x="5366" y="3158"/>
                </a:lnTo>
                <a:lnTo>
                  <a:pt x="5350" y="3146"/>
                </a:lnTo>
                <a:lnTo>
                  <a:pt x="5334" y="3136"/>
                </a:lnTo>
                <a:lnTo>
                  <a:pt x="5314" y="3130"/>
                </a:lnTo>
                <a:lnTo>
                  <a:pt x="5294" y="3128"/>
                </a:lnTo>
                <a:lnTo>
                  <a:pt x="5160" y="3128"/>
                </a:lnTo>
                <a:lnTo>
                  <a:pt x="5144" y="3126"/>
                </a:lnTo>
                <a:lnTo>
                  <a:pt x="5128" y="3120"/>
                </a:lnTo>
                <a:lnTo>
                  <a:pt x="5116" y="3112"/>
                </a:lnTo>
                <a:lnTo>
                  <a:pt x="5104" y="3100"/>
                </a:lnTo>
                <a:lnTo>
                  <a:pt x="5096" y="3086"/>
                </a:lnTo>
                <a:lnTo>
                  <a:pt x="5088" y="3072"/>
                </a:lnTo>
                <a:lnTo>
                  <a:pt x="5084" y="3054"/>
                </a:lnTo>
                <a:lnTo>
                  <a:pt x="5082" y="3036"/>
                </a:lnTo>
                <a:lnTo>
                  <a:pt x="5084" y="90"/>
                </a:lnTo>
                <a:lnTo>
                  <a:pt x="5082" y="72"/>
                </a:lnTo>
                <a:lnTo>
                  <a:pt x="5076" y="56"/>
                </a:lnTo>
                <a:lnTo>
                  <a:pt x="5068" y="40"/>
                </a:lnTo>
                <a:lnTo>
                  <a:pt x="5056" y="28"/>
                </a:lnTo>
                <a:lnTo>
                  <a:pt x="5044" y="16"/>
                </a:lnTo>
                <a:lnTo>
                  <a:pt x="5028" y="8"/>
                </a:lnTo>
                <a:lnTo>
                  <a:pt x="5012" y="2"/>
                </a:lnTo>
                <a:lnTo>
                  <a:pt x="499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6" name="Picture 3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6450" y="5133975"/>
            <a:ext cx="1709738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10502900" y="34417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9575" y="531813"/>
            <a:ext cx="6858000" cy="2438400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3600" b="1" kern="1200" dirty="0" smtClean="0">
                <a:solidFill>
                  <a:srgbClr val="F9C93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09575" y="3275013"/>
            <a:ext cx="6858000" cy="13716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000"/>
              </a:lnSpc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276AE-C3FD-4F2E-A67E-8CCF1C7E8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96850" y="6356350"/>
            <a:ext cx="2895600" cy="36512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File Name</a:t>
            </a:r>
          </a:p>
        </p:txBody>
      </p:sp>
      <p:pic>
        <p:nvPicPr>
          <p:cNvPr id="12" name="Picture 11" descr="IMA DUI 100 dpi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273549" y="5522153"/>
            <a:ext cx="832643" cy="732657"/>
          </a:xfrm>
          <a:prstGeom prst="rect">
            <a:avLst/>
          </a:prstGeom>
        </p:spPr>
      </p:pic>
      <p:pic>
        <p:nvPicPr>
          <p:cNvPr id="13" name="Picture 68"/>
          <p:cNvPicPr>
            <a:picLocks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1817" y="5348961"/>
            <a:ext cx="1141575" cy="105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2286001"/>
            <a:ext cx="7400925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4800" y="3687763"/>
            <a:ext cx="7426325" cy="854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File Name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8C4CD-0485-4129-99FC-E3B8A7EC5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274637"/>
            <a:ext cx="74009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File Name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D362C-F12E-4ADE-BEF8-D16283530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File Name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4F536-D885-4629-B0D6-DCF96BFF9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184151" y="167420"/>
            <a:ext cx="8787251" cy="6516053"/>
            <a:chOff x="184151" y="167420"/>
            <a:chExt cx="8787251" cy="6516053"/>
          </a:xfrm>
          <a:solidFill>
            <a:schemeClr val="bg1"/>
          </a:solidFill>
        </p:grpSpPr>
        <p:sp>
          <p:nvSpPr>
            <p:cNvPr id="20" name="Round Same Side Corner Rectangle 23"/>
            <p:cNvSpPr/>
            <p:nvPr/>
          </p:nvSpPr>
          <p:spPr>
            <a:xfrm rot="16200000" flipH="1">
              <a:off x="7950622" y="5340842"/>
              <a:ext cx="717644" cy="444659"/>
            </a:xfrm>
            <a:custGeom>
              <a:avLst/>
              <a:gdLst>
                <a:gd name="connsiteX0" fmla="*/ 148807 w 892825"/>
                <a:gd name="connsiteY0" fmla="*/ 0 h 907730"/>
                <a:gd name="connsiteX1" fmla="*/ 744018 w 892825"/>
                <a:gd name="connsiteY1" fmla="*/ 0 h 907730"/>
                <a:gd name="connsiteX2" fmla="*/ 892825 w 892825"/>
                <a:gd name="connsiteY2" fmla="*/ 148807 h 907730"/>
                <a:gd name="connsiteX3" fmla="*/ 892825 w 892825"/>
                <a:gd name="connsiteY3" fmla="*/ 907730 h 907730"/>
                <a:gd name="connsiteX4" fmla="*/ 892825 w 892825"/>
                <a:gd name="connsiteY4" fmla="*/ 907730 h 907730"/>
                <a:gd name="connsiteX5" fmla="*/ 0 w 892825"/>
                <a:gd name="connsiteY5" fmla="*/ 907730 h 907730"/>
                <a:gd name="connsiteX6" fmla="*/ 0 w 892825"/>
                <a:gd name="connsiteY6" fmla="*/ 907730 h 907730"/>
                <a:gd name="connsiteX7" fmla="*/ 0 w 892825"/>
                <a:gd name="connsiteY7" fmla="*/ 148807 h 907730"/>
                <a:gd name="connsiteX8" fmla="*/ 148807 w 892825"/>
                <a:gd name="connsiteY8" fmla="*/ 0 h 907730"/>
                <a:gd name="connsiteX0" fmla="*/ 148807 w 1454299"/>
                <a:gd name="connsiteY0" fmla="*/ 0 h 907730"/>
                <a:gd name="connsiteX1" fmla="*/ 744018 w 1454299"/>
                <a:gd name="connsiteY1" fmla="*/ 0 h 907730"/>
                <a:gd name="connsiteX2" fmla="*/ 892825 w 1454299"/>
                <a:gd name="connsiteY2" fmla="*/ 148807 h 907730"/>
                <a:gd name="connsiteX3" fmla="*/ 892825 w 1454299"/>
                <a:gd name="connsiteY3" fmla="*/ 907730 h 907730"/>
                <a:gd name="connsiteX4" fmla="*/ 1454299 w 1454299"/>
                <a:gd name="connsiteY4" fmla="*/ 12045 h 907730"/>
                <a:gd name="connsiteX5" fmla="*/ 0 w 1454299"/>
                <a:gd name="connsiteY5" fmla="*/ 907730 h 907730"/>
                <a:gd name="connsiteX6" fmla="*/ 0 w 1454299"/>
                <a:gd name="connsiteY6" fmla="*/ 907730 h 907730"/>
                <a:gd name="connsiteX7" fmla="*/ 0 w 1454299"/>
                <a:gd name="connsiteY7" fmla="*/ 148807 h 907730"/>
                <a:gd name="connsiteX8" fmla="*/ 148807 w 1454299"/>
                <a:gd name="connsiteY8" fmla="*/ 0 h 907730"/>
                <a:gd name="connsiteX0" fmla="*/ 148807 w 1454299"/>
                <a:gd name="connsiteY0" fmla="*/ 703165 h 1610895"/>
                <a:gd name="connsiteX1" fmla="*/ 744018 w 1454299"/>
                <a:gd name="connsiteY1" fmla="*/ 703165 h 1610895"/>
                <a:gd name="connsiteX2" fmla="*/ 892825 w 1454299"/>
                <a:gd name="connsiteY2" fmla="*/ 851972 h 1610895"/>
                <a:gd name="connsiteX3" fmla="*/ 892825 w 1454299"/>
                <a:gd name="connsiteY3" fmla="*/ 1610895 h 1610895"/>
                <a:gd name="connsiteX4" fmla="*/ 1454299 w 1454299"/>
                <a:gd name="connsiteY4" fmla="*/ 715210 h 1610895"/>
                <a:gd name="connsiteX5" fmla="*/ 0 w 1454299"/>
                <a:gd name="connsiteY5" fmla="*/ 1610895 h 1610895"/>
                <a:gd name="connsiteX6" fmla="*/ 1410368 w 1454299"/>
                <a:gd name="connsiteY6" fmla="*/ 0 h 1610895"/>
                <a:gd name="connsiteX7" fmla="*/ 0 w 1454299"/>
                <a:gd name="connsiteY7" fmla="*/ 851972 h 1610895"/>
                <a:gd name="connsiteX8" fmla="*/ 148807 w 1454299"/>
                <a:gd name="connsiteY8" fmla="*/ 703165 h 1610895"/>
                <a:gd name="connsiteX0" fmla="*/ 148807 w 1454299"/>
                <a:gd name="connsiteY0" fmla="*/ 703165 h 1610895"/>
                <a:gd name="connsiteX1" fmla="*/ 744018 w 1454299"/>
                <a:gd name="connsiteY1" fmla="*/ 703165 h 1610895"/>
                <a:gd name="connsiteX2" fmla="*/ 892825 w 1454299"/>
                <a:gd name="connsiteY2" fmla="*/ 851972 h 1610895"/>
                <a:gd name="connsiteX3" fmla="*/ 892825 w 1454299"/>
                <a:gd name="connsiteY3" fmla="*/ 1610895 h 1610895"/>
                <a:gd name="connsiteX4" fmla="*/ 1454299 w 1454299"/>
                <a:gd name="connsiteY4" fmla="*/ 715210 h 1610895"/>
                <a:gd name="connsiteX5" fmla="*/ 0 w 1454299"/>
                <a:gd name="connsiteY5" fmla="*/ 1610895 h 1610895"/>
                <a:gd name="connsiteX6" fmla="*/ 1410368 w 1454299"/>
                <a:gd name="connsiteY6" fmla="*/ 0 h 1610895"/>
                <a:gd name="connsiteX7" fmla="*/ 628316 w 1454299"/>
                <a:gd name="connsiteY7" fmla="*/ 83288 h 1610895"/>
                <a:gd name="connsiteX8" fmla="*/ 148807 w 1454299"/>
                <a:gd name="connsiteY8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63090 w 1313705"/>
                <a:gd name="connsiteY5" fmla="*/ 514684 h 1610895"/>
                <a:gd name="connsiteX6" fmla="*/ 1269774 w 1313705"/>
                <a:gd name="connsiteY6" fmla="*/ 0 h 1610895"/>
                <a:gd name="connsiteX7" fmla="*/ 487722 w 1313705"/>
                <a:gd name="connsiteY7" fmla="*/ 83288 h 1610895"/>
                <a:gd name="connsiteX8" fmla="*/ 8213 w 1313705"/>
                <a:gd name="connsiteY8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89827 w 1313705"/>
                <a:gd name="connsiteY5" fmla="*/ 461210 h 1610895"/>
                <a:gd name="connsiteX6" fmla="*/ 1269774 w 1313705"/>
                <a:gd name="connsiteY6" fmla="*/ 0 h 1610895"/>
                <a:gd name="connsiteX7" fmla="*/ 487722 w 1313705"/>
                <a:gd name="connsiteY7" fmla="*/ 83288 h 1610895"/>
                <a:gd name="connsiteX8" fmla="*/ 8213 w 1313705"/>
                <a:gd name="connsiteY8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69774 w 1313705"/>
                <a:gd name="connsiteY5" fmla="*/ 0 h 1610895"/>
                <a:gd name="connsiteX6" fmla="*/ 487722 w 1313705"/>
                <a:gd name="connsiteY6" fmla="*/ 83288 h 1610895"/>
                <a:gd name="connsiteX7" fmla="*/ 8213 w 1313705"/>
                <a:gd name="connsiteY7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69774 w 1313705"/>
                <a:gd name="connsiteY5" fmla="*/ 0 h 1610895"/>
                <a:gd name="connsiteX6" fmla="*/ 487722 w 1313705"/>
                <a:gd name="connsiteY6" fmla="*/ 83288 h 1610895"/>
                <a:gd name="connsiteX7" fmla="*/ 8213 w 1313705"/>
                <a:gd name="connsiteY7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69774 w 1313705"/>
                <a:gd name="connsiteY5" fmla="*/ 0 h 1610895"/>
                <a:gd name="connsiteX6" fmla="*/ 487722 w 1313705"/>
                <a:gd name="connsiteY6" fmla="*/ 83288 h 1610895"/>
                <a:gd name="connsiteX7" fmla="*/ 8213 w 1313705"/>
                <a:gd name="connsiteY7" fmla="*/ 703165 h 1610895"/>
                <a:gd name="connsiteX0" fmla="*/ 8213 w 1269774"/>
                <a:gd name="connsiteY0" fmla="*/ 703165 h 1610895"/>
                <a:gd name="connsiteX1" fmla="*/ 603424 w 1269774"/>
                <a:gd name="connsiteY1" fmla="*/ 703165 h 1610895"/>
                <a:gd name="connsiteX2" fmla="*/ 752231 w 1269774"/>
                <a:gd name="connsiteY2" fmla="*/ 851972 h 1610895"/>
                <a:gd name="connsiteX3" fmla="*/ 752231 w 1269774"/>
                <a:gd name="connsiteY3" fmla="*/ 1610895 h 1610895"/>
                <a:gd name="connsiteX4" fmla="*/ 966126 w 1269774"/>
                <a:gd name="connsiteY4" fmla="*/ 1604210 h 1610895"/>
                <a:gd name="connsiteX5" fmla="*/ 1269774 w 1269774"/>
                <a:gd name="connsiteY5" fmla="*/ 0 h 1610895"/>
                <a:gd name="connsiteX6" fmla="*/ 487722 w 1269774"/>
                <a:gd name="connsiteY6" fmla="*/ 83288 h 1610895"/>
                <a:gd name="connsiteX7" fmla="*/ 8213 w 1269774"/>
                <a:gd name="connsiteY7" fmla="*/ 703165 h 1610895"/>
                <a:gd name="connsiteX0" fmla="*/ 8213 w 1269774"/>
                <a:gd name="connsiteY0" fmla="*/ 703165 h 1610895"/>
                <a:gd name="connsiteX1" fmla="*/ 603424 w 1269774"/>
                <a:gd name="connsiteY1" fmla="*/ 703165 h 1610895"/>
                <a:gd name="connsiteX2" fmla="*/ 752231 w 1269774"/>
                <a:gd name="connsiteY2" fmla="*/ 851972 h 1610895"/>
                <a:gd name="connsiteX3" fmla="*/ 752231 w 1269774"/>
                <a:gd name="connsiteY3" fmla="*/ 1610895 h 1610895"/>
                <a:gd name="connsiteX4" fmla="*/ 966126 w 1269774"/>
                <a:gd name="connsiteY4" fmla="*/ 1604210 h 1610895"/>
                <a:gd name="connsiteX5" fmla="*/ 1269774 w 1269774"/>
                <a:gd name="connsiteY5" fmla="*/ 0 h 1610895"/>
                <a:gd name="connsiteX6" fmla="*/ 1129406 w 1269774"/>
                <a:gd name="connsiteY6" fmla="*/ 205933 h 1610895"/>
                <a:gd name="connsiteX7" fmla="*/ 487722 w 1269774"/>
                <a:gd name="connsiteY7" fmla="*/ 83288 h 1610895"/>
                <a:gd name="connsiteX8" fmla="*/ 8213 w 1269774"/>
                <a:gd name="connsiteY8" fmla="*/ 703165 h 1610895"/>
                <a:gd name="connsiteX0" fmla="*/ 8213 w 1129406"/>
                <a:gd name="connsiteY0" fmla="*/ 626568 h 1534298"/>
                <a:gd name="connsiteX1" fmla="*/ 603424 w 1129406"/>
                <a:gd name="connsiteY1" fmla="*/ 626568 h 1534298"/>
                <a:gd name="connsiteX2" fmla="*/ 752231 w 1129406"/>
                <a:gd name="connsiteY2" fmla="*/ 775375 h 1534298"/>
                <a:gd name="connsiteX3" fmla="*/ 752231 w 1129406"/>
                <a:gd name="connsiteY3" fmla="*/ 1534298 h 1534298"/>
                <a:gd name="connsiteX4" fmla="*/ 966126 w 1129406"/>
                <a:gd name="connsiteY4" fmla="*/ 1527613 h 1534298"/>
                <a:gd name="connsiteX5" fmla="*/ 1129406 w 1129406"/>
                <a:gd name="connsiteY5" fmla="*/ 129336 h 1534298"/>
                <a:gd name="connsiteX6" fmla="*/ 487722 w 1129406"/>
                <a:gd name="connsiteY6" fmla="*/ 6691 h 1534298"/>
                <a:gd name="connsiteX7" fmla="*/ 8213 w 1129406"/>
                <a:gd name="connsiteY7" fmla="*/ 626568 h 1534298"/>
                <a:gd name="connsiteX0" fmla="*/ 8213 w 1009090"/>
                <a:gd name="connsiteY0" fmla="*/ 626568 h 1534298"/>
                <a:gd name="connsiteX1" fmla="*/ 603424 w 1009090"/>
                <a:gd name="connsiteY1" fmla="*/ 626568 h 1534298"/>
                <a:gd name="connsiteX2" fmla="*/ 752231 w 1009090"/>
                <a:gd name="connsiteY2" fmla="*/ 775375 h 1534298"/>
                <a:gd name="connsiteX3" fmla="*/ 752231 w 1009090"/>
                <a:gd name="connsiteY3" fmla="*/ 1534298 h 1534298"/>
                <a:gd name="connsiteX4" fmla="*/ 966126 w 1009090"/>
                <a:gd name="connsiteY4" fmla="*/ 1527613 h 1534298"/>
                <a:gd name="connsiteX5" fmla="*/ 1009090 w 1009090"/>
                <a:gd name="connsiteY5" fmla="*/ 9020 h 1534298"/>
                <a:gd name="connsiteX6" fmla="*/ 487722 w 1009090"/>
                <a:gd name="connsiteY6" fmla="*/ 6691 h 1534298"/>
                <a:gd name="connsiteX7" fmla="*/ 8213 w 1009090"/>
                <a:gd name="connsiteY7" fmla="*/ 626568 h 1534298"/>
                <a:gd name="connsiteX0" fmla="*/ 8213 w 975669"/>
                <a:gd name="connsiteY0" fmla="*/ 626568 h 1534298"/>
                <a:gd name="connsiteX1" fmla="*/ 603424 w 975669"/>
                <a:gd name="connsiteY1" fmla="*/ 626568 h 1534298"/>
                <a:gd name="connsiteX2" fmla="*/ 752231 w 975669"/>
                <a:gd name="connsiteY2" fmla="*/ 775375 h 1534298"/>
                <a:gd name="connsiteX3" fmla="*/ 752231 w 975669"/>
                <a:gd name="connsiteY3" fmla="*/ 1534298 h 1534298"/>
                <a:gd name="connsiteX4" fmla="*/ 966126 w 975669"/>
                <a:gd name="connsiteY4" fmla="*/ 1527613 h 1534298"/>
                <a:gd name="connsiteX5" fmla="*/ 975669 w 975669"/>
                <a:gd name="connsiteY5" fmla="*/ 9020 h 1534298"/>
                <a:gd name="connsiteX6" fmla="*/ 487722 w 975669"/>
                <a:gd name="connsiteY6" fmla="*/ 6691 h 1534298"/>
                <a:gd name="connsiteX7" fmla="*/ 8213 w 975669"/>
                <a:gd name="connsiteY7" fmla="*/ 626568 h 1534298"/>
                <a:gd name="connsiteX0" fmla="*/ 8213 w 966126"/>
                <a:gd name="connsiteY0" fmla="*/ 626568 h 1534298"/>
                <a:gd name="connsiteX1" fmla="*/ 603424 w 966126"/>
                <a:gd name="connsiteY1" fmla="*/ 626568 h 1534298"/>
                <a:gd name="connsiteX2" fmla="*/ 752231 w 966126"/>
                <a:gd name="connsiteY2" fmla="*/ 775375 h 1534298"/>
                <a:gd name="connsiteX3" fmla="*/ 752231 w 966126"/>
                <a:gd name="connsiteY3" fmla="*/ 1534298 h 1534298"/>
                <a:gd name="connsiteX4" fmla="*/ 966126 w 966126"/>
                <a:gd name="connsiteY4" fmla="*/ 1527613 h 1534298"/>
                <a:gd name="connsiteX5" fmla="*/ 955616 w 966126"/>
                <a:gd name="connsiteY5" fmla="*/ 2336 h 1534298"/>
                <a:gd name="connsiteX6" fmla="*/ 487722 w 966126"/>
                <a:gd name="connsiteY6" fmla="*/ 6691 h 1534298"/>
                <a:gd name="connsiteX7" fmla="*/ 8213 w 966126"/>
                <a:gd name="connsiteY7" fmla="*/ 626568 h 1534298"/>
                <a:gd name="connsiteX0" fmla="*/ 8213 w 966126"/>
                <a:gd name="connsiteY0" fmla="*/ 626568 h 1534298"/>
                <a:gd name="connsiteX1" fmla="*/ 603424 w 966126"/>
                <a:gd name="connsiteY1" fmla="*/ 626568 h 1534298"/>
                <a:gd name="connsiteX2" fmla="*/ 752231 w 966126"/>
                <a:gd name="connsiteY2" fmla="*/ 775375 h 1534298"/>
                <a:gd name="connsiteX3" fmla="*/ 752231 w 966126"/>
                <a:gd name="connsiteY3" fmla="*/ 1534298 h 1534298"/>
                <a:gd name="connsiteX4" fmla="*/ 966126 w 966126"/>
                <a:gd name="connsiteY4" fmla="*/ 1527613 h 1534298"/>
                <a:gd name="connsiteX5" fmla="*/ 962300 w 966126"/>
                <a:gd name="connsiteY5" fmla="*/ 2336 h 1534298"/>
                <a:gd name="connsiteX6" fmla="*/ 487722 w 966126"/>
                <a:gd name="connsiteY6" fmla="*/ 6691 h 1534298"/>
                <a:gd name="connsiteX7" fmla="*/ 8213 w 966126"/>
                <a:gd name="connsiteY7" fmla="*/ 626568 h 1534298"/>
                <a:gd name="connsiteX0" fmla="*/ 0 w 957913"/>
                <a:gd name="connsiteY0" fmla="*/ 630949 h 1538679"/>
                <a:gd name="connsiteX1" fmla="*/ 595211 w 957913"/>
                <a:gd name="connsiteY1" fmla="*/ 630949 h 1538679"/>
                <a:gd name="connsiteX2" fmla="*/ 744018 w 957913"/>
                <a:gd name="connsiteY2" fmla="*/ 779756 h 1538679"/>
                <a:gd name="connsiteX3" fmla="*/ 744018 w 957913"/>
                <a:gd name="connsiteY3" fmla="*/ 1538679 h 1538679"/>
                <a:gd name="connsiteX4" fmla="*/ 957913 w 957913"/>
                <a:gd name="connsiteY4" fmla="*/ 1531994 h 1538679"/>
                <a:gd name="connsiteX5" fmla="*/ 954087 w 957913"/>
                <a:gd name="connsiteY5" fmla="*/ 6717 h 1538679"/>
                <a:gd name="connsiteX6" fmla="*/ 479509 w 957913"/>
                <a:gd name="connsiteY6" fmla="*/ 11072 h 1538679"/>
                <a:gd name="connsiteX7" fmla="*/ 0 w 957913"/>
                <a:gd name="connsiteY7" fmla="*/ 630949 h 1538679"/>
                <a:gd name="connsiteX0" fmla="*/ 0 w 957913"/>
                <a:gd name="connsiteY0" fmla="*/ 637478 h 1545208"/>
                <a:gd name="connsiteX1" fmla="*/ 595211 w 957913"/>
                <a:gd name="connsiteY1" fmla="*/ 637478 h 1545208"/>
                <a:gd name="connsiteX2" fmla="*/ 744018 w 957913"/>
                <a:gd name="connsiteY2" fmla="*/ 786285 h 1545208"/>
                <a:gd name="connsiteX3" fmla="*/ 744018 w 957913"/>
                <a:gd name="connsiteY3" fmla="*/ 1545208 h 1545208"/>
                <a:gd name="connsiteX4" fmla="*/ 957913 w 957913"/>
                <a:gd name="connsiteY4" fmla="*/ 1538523 h 1545208"/>
                <a:gd name="connsiteX5" fmla="*/ 954087 w 957913"/>
                <a:gd name="connsiteY5" fmla="*/ 13246 h 1545208"/>
                <a:gd name="connsiteX6" fmla="*/ 91824 w 957913"/>
                <a:gd name="connsiteY6" fmla="*/ 10917 h 1545208"/>
                <a:gd name="connsiteX7" fmla="*/ 0 w 957913"/>
                <a:gd name="connsiteY7" fmla="*/ 637478 h 1545208"/>
                <a:gd name="connsiteX0" fmla="*/ 0 w 957913"/>
                <a:gd name="connsiteY0" fmla="*/ 626561 h 1534291"/>
                <a:gd name="connsiteX1" fmla="*/ 595211 w 957913"/>
                <a:gd name="connsiteY1" fmla="*/ 626561 h 1534291"/>
                <a:gd name="connsiteX2" fmla="*/ 744018 w 957913"/>
                <a:gd name="connsiteY2" fmla="*/ 775368 h 1534291"/>
                <a:gd name="connsiteX3" fmla="*/ 744018 w 957913"/>
                <a:gd name="connsiteY3" fmla="*/ 1534291 h 1534291"/>
                <a:gd name="connsiteX4" fmla="*/ 957913 w 957913"/>
                <a:gd name="connsiteY4" fmla="*/ 1527606 h 1534291"/>
                <a:gd name="connsiteX5" fmla="*/ 954087 w 957913"/>
                <a:gd name="connsiteY5" fmla="*/ 2329 h 1534291"/>
                <a:gd name="connsiteX6" fmla="*/ 91824 w 957913"/>
                <a:gd name="connsiteY6" fmla="*/ 0 h 1534291"/>
                <a:gd name="connsiteX7" fmla="*/ 0 w 957913"/>
                <a:gd name="connsiteY7" fmla="*/ 626561 h 1534291"/>
                <a:gd name="connsiteX0" fmla="*/ 12 w 957925"/>
                <a:gd name="connsiteY0" fmla="*/ 626561 h 1534291"/>
                <a:gd name="connsiteX1" fmla="*/ 595223 w 957925"/>
                <a:gd name="connsiteY1" fmla="*/ 626561 h 1534291"/>
                <a:gd name="connsiteX2" fmla="*/ 744030 w 957925"/>
                <a:gd name="connsiteY2" fmla="*/ 775368 h 1534291"/>
                <a:gd name="connsiteX3" fmla="*/ 744030 w 957925"/>
                <a:gd name="connsiteY3" fmla="*/ 1534291 h 1534291"/>
                <a:gd name="connsiteX4" fmla="*/ 957925 w 957925"/>
                <a:gd name="connsiteY4" fmla="*/ 1527606 h 1534291"/>
                <a:gd name="connsiteX5" fmla="*/ 954099 w 957925"/>
                <a:gd name="connsiteY5" fmla="*/ 2329 h 1534291"/>
                <a:gd name="connsiteX6" fmla="*/ 91836 w 957925"/>
                <a:gd name="connsiteY6" fmla="*/ 0 h 1534291"/>
                <a:gd name="connsiteX7" fmla="*/ 12 w 957925"/>
                <a:gd name="connsiteY7" fmla="*/ 626561 h 1534291"/>
                <a:gd name="connsiteX0" fmla="*/ 5105 w 963018"/>
                <a:gd name="connsiteY0" fmla="*/ 633246 h 1540976"/>
                <a:gd name="connsiteX1" fmla="*/ 600316 w 963018"/>
                <a:gd name="connsiteY1" fmla="*/ 633246 h 1540976"/>
                <a:gd name="connsiteX2" fmla="*/ 749123 w 963018"/>
                <a:gd name="connsiteY2" fmla="*/ 782053 h 1540976"/>
                <a:gd name="connsiteX3" fmla="*/ 749123 w 963018"/>
                <a:gd name="connsiteY3" fmla="*/ 1540976 h 1540976"/>
                <a:gd name="connsiteX4" fmla="*/ 963018 w 963018"/>
                <a:gd name="connsiteY4" fmla="*/ 1534291 h 1540976"/>
                <a:gd name="connsiteX5" fmla="*/ 959192 w 963018"/>
                <a:gd name="connsiteY5" fmla="*/ 9014 h 1540976"/>
                <a:gd name="connsiteX6" fmla="*/ 30087 w 963018"/>
                <a:gd name="connsiteY6" fmla="*/ 0 h 1540976"/>
                <a:gd name="connsiteX7" fmla="*/ 5105 w 963018"/>
                <a:gd name="connsiteY7" fmla="*/ 633246 h 1540976"/>
                <a:gd name="connsiteX0" fmla="*/ 15 w 957928"/>
                <a:gd name="connsiteY0" fmla="*/ 633246 h 1540976"/>
                <a:gd name="connsiteX1" fmla="*/ 595226 w 957928"/>
                <a:gd name="connsiteY1" fmla="*/ 633246 h 1540976"/>
                <a:gd name="connsiteX2" fmla="*/ 744033 w 957928"/>
                <a:gd name="connsiteY2" fmla="*/ 782053 h 1540976"/>
                <a:gd name="connsiteX3" fmla="*/ 744033 w 957928"/>
                <a:gd name="connsiteY3" fmla="*/ 1540976 h 1540976"/>
                <a:gd name="connsiteX4" fmla="*/ 957928 w 957928"/>
                <a:gd name="connsiteY4" fmla="*/ 1534291 h 1540976"/>
                <a:gd name="connsiteX5" fmla="*/ 954102 w 957928"/>
                <a:gd name="connsiteY5" fmla="*/ 9014 h 1540976"/>
                <a:gd name="connsiteX6" fmla="*/ 24997 w 957928"/>
                <a:gd name="connsiteY6" fmla="*/ 0 h 1540976"/>
                <a:gd name="connsiteX7" fmla="*/ 15 w 957928"/>
                <a:gd name="connsiteY7" fmla="*/ 633246 h 1540976"/>
                <a:gd name="connsiteX0" fmla="*/ 40 w 957953"/>
                <a:gd name="connsiteY0" fmla="*/ 633246 h 1540976"/>
                <a:gd name="connsiteX1" fmla="*/ 595251 w 957953"/>
                <a:gd name="connsiteY1" fmla="*/ 633246 h 1540976"/>
                <a:gd name="connsiteX2" fmla="*/ 744058 w 957953"/>
                <a:gd name="connsiteY2" fmla="*/ 782053 h 1540976"/>
                <a:gd name="connsiteX3" fmla="*/ 744058 w 957953"/>
                <a:gd name="connsiteY3" fmla="*/ 1540976 h 1540976"/>
                <a:gd name="connsiteX4" fmla="*/ 957953 w 957953"/>
                <a:gd name="connsiteY4" fmla="*/ 1534291 h 1540976"/>
                <a:gd name="connsiteX5" fmla="*/ 954127 w 957953"/>
                <a:gd name="connsiteY5" fmla="*/ 9014 h 1540976"/>
                <a:gd name="connsiteX6" fmla="*/ 25022 w 957953"/>
                <a:gd name="connsiteY6" fmla="*/ 0 h 1540976"/>
                <a:gd name="connsiteX7" fmla="*/ 40 w 957953"/>
                <a:gd name="connsiteY7" fmla="*/ 633246 h 1540976"/>
                <a:gd name="connsiteX0" fmla="*/ 249505 w 933366"/>
                <a:gd name="connsiteY0" fmla="*/ 633246 h 1540976"/>
                <a:gd name="connsiteX1" fmla="*/ 570664 w 933366"/>
                <a:gd name="connsiteY1" fmla="*/ 633246 h 1540976"/>
                <a:gd name="connsiteX2" fmla="*/ 719471 w 933366"/>
                <a:gd name="connsiteY2" fmla="*/ 782053 h 1540976"/>
                <a:gd name="connsiteX3" fmla="*/ 719471 w 933366"/>
                <a:gd name="connsiteY3" fmla="*/ 1540976 h 1540976"/>
                <a:gd name="connsiteX4" fmla="*/ 933366 w 933366"/>
                <a:gd name="connsiteY4" fmla="*/ 1534291 h 1540976"/>
                <a:gd name="connsiteX5" fmla="*/ 929540 w 933366"/>
                <a:gd name="connsiteY5" fmla="*/ 9014 h 1540976"/>
                <a:gd name="connsiteX6" fmla="*/ 435 w 933366"/>
                <a:gd name="connsiteY6" fmla="*/ 0 h 1540976"/>
                <a:gd name="connsiteX7" fmla="*/ 249505 w 933366"/>
                <a:gd name="connsiteY7" fmla="*/ 633246 h 1540976"/>
                <a:gd name="connsiteX0" fmla="*/ 2569 w 686430"/>
                <a:gd name="connsiteY0" fmla="*/ 624232 h 1531962"/>
                <a:gd name="connsiteX1" fmla="*/ 323728 w 686430"/>
                <a:gd name="connsiteY1" fmla="*/ 624232 h 1531962"/>
                <a:gd name="connsiteX2" fmla="*/ 472535 w 686430"/>
                <a:gd name="connsiteY2" fmla="*/ 773039 h 1531962"/>
                <a:gd name="connsiteX3" fmla="*/ 472535 w 686430"/>
                <a:gd name="connsiteY3" fmla="*/ 1531962 h 1531962"/>
                <a:gd name="connsiteX4" fmla="*/ 686430 w 686430"/>
                <a:gd name="connsiteY4" fmla="*/ 1525277 h 1531962"/>
                <a:gd name="connsiteX5" fmla="*/ 682604 w 686430"/>
                <a:gd name="connsiteY5" fmla="*/ 0 h 1531962"/>
                <a:gd name="connsiteX6" fmla="*/ 7499 w 686430"/>
                <a:gd name="connsiteY6" fmla="*/ 4354 h 1531962"/>
                <a:gd name="connsiteX7" fmla="*/ 2569 w 686430"/>
                <a:gd name="connsiteY7" fmla="*/ 624232 h 1531962"/>
                <a:gd name="connsiteX0" fmla="*/ 2569 w 686871"/>
                <a:gd name="connsiteY0" fmla="*/ 619878 h 1527608"/>
                <a:gd name="connsiteX1" fmla="*/ 323728 w 686871"/>
                <a:gd name="connsiteY1" fmla="*/ 619878 h 1527608"/>
                <a:gd name="connsiteX2" fmla="*/ 472535 w 686871"/>
                <a:gd name="connsiteY2" fmla="*/ 768685 h 1527608"/>
                <a:gd name="connsiteX3" fmla="*/ 472535 w 686871"/>
                <a:gd name="connsiteY3" fmla="*/ 1527608 h 1527608"/>
                <a:gd name="connsiteX4" fmla="*/ 686430 w 686871"/>
                <a:gd name="connsiteY4" fmla="*/ 1520923 h 1527608"/>
                <a:gd name="connsiteX5" fmla="*/ 685779 w 686871"/>
                <a:gd name="connsiteY5" fmla="*/ 465546 h 1527608"/>
                <a:gd name="connsiteX6" fmla="*/ 7499 w 686871"/>
                <a:gd name="connsiteY6" fmla="*/ 0 h 1527608"/>
                <a:gd name="connsiteX7" fmla="*/ 2569 w 686871"/>
                <a:gd name="connsiteY7" fmla="*/ 619878 h 1527608"/>
                <a:gd name="connsiteX0" fmla="*/ 6804 w 691106"/>
                <a:gd name="connsiteY0" fmla="*/ 159503 h 1067233"/>
                <a:gd name="connsiteX1" fmla="*/ 327963 w 691106"/>
                <a:gd name="connsiteY1" fmla="*/ 159503 h 1067233"/>
                <a:gd name="connsiteX2" fmla="*/ 476770 w 691106"/>
                <a:gd name="connsiteY2" fmla="*/ 308310 h 1067233"/>
                <a:gd name="connsiteX3" fmla="*/ 476770 w 691106"/>
                <a:gd name="connsiteY3" fmla="*/ 1067233 h 1067233"/>
                <a:gd name="connsiteX4" fmla="*/ 690665 w 691106"/>
                <a:gd name="connsiteY4" fmla="*/ 1060548 h 1067233"/>
                <a:gd name="connsiteX5" fmla="*/ 690014 w 691106"/>
                <a:gd name="connsiteY5" fmla="*/ 5171 h 1067233"/>
                <a:gd name="connsiteX6" fmla="*/ 5384 w 691106"/>
                <a:gd name="connsiteY6" fmla="*/ 0 h 1067233"/>
                <a:gd name="connsiteX7" fmla="*/ 6804 w 691106"/>
                <a:gd name="connsiteY7" fmla="*/ 159503 h 1067233"/>
                <a:gd name="connsiteX0" fmla="*/ 2589 w 686891"/>
                <a:gd name="connsiteY0" fmla="*/ 180945 h 1088675"/>
                <a:gd name="connsiteX1" fmla="*/ 323748 w 686891"/>
                <a:gd name="connsiteY1" fmla="*/ 180945 h 1088675"/>
                <a:gd name="connsiteX2" fmla="*/ 472555 w 686891"/>
                <a:gd name="connsiteY2" fmla="*/ 329752 h 1088675"/>
                <a:gd name="connsiteX3" fmla="*/ 472555 w 686891"/>
                <a:gd name="connsiteY3" fmla="*/ 1088675 h 1088675"/>
                <a:gd name="connsiteX4" fmla="*/ 686450 w 686891"/>
                <a:gd name="connsiteY4" fmla="*/ 1081990 h 1088675"/>
                <a:gd name="connsiteX5" fmla="*/ 685799 w 686891"/>
                <a:gd name="connsiteY5" fmla="*/ 26613 h 1088675"/>
                <a:gd name="connsiteX6" fmla="*/ 1169 w 686891"/>
                <a:gd name="connsiteY6" fmla="*/ 21442 h 1088675"/>
                <a:gd name="connsiteX7" fmla="*/ 2589 w 686891"/>
                <a:gd name="connsiteY7" fmla="*/ 180945 h 1088675"/>
                <a:gd name="connsiteX0" fmla="*/ 19 w 684321"/>
                <a:gd name="connsiteY0" fmla="*/ 178638 h 1086368"/>
                <a:gd name="connsiteX1" fmla="*/ 321178 w 684321"/>
                <a:gd name="connsiteY1" fmla="*/ 178638 h 1086368"/>
                <a:gd name="connsiteX2" fmla="*/ 469985 w 684321"/>
                <a:gd name="connsiteY2" fmla="*/ 327445 h 1086368"/>
                <a:gd name="connsiteX3" fmla="*/ 469985 w 684321"/>
                <a:gd name="connsiteY3" fmla="*/ 1086368 h 1086368"/>
                <a:gd name="connsiteX4" fmla="*/ 683880 w 684321"/>
                <a:gd name="connsiteY4" fmla="*/ 1079683 h 1086368"/>
                <a:gd name="connsiteX5" fmla="*/ 683229 w 684321"/>
                <a:gd name="connsiteY5" fmla="*/ 24306 h 1086368"/>
                <a:gd name="connsiteX6" fmla="*/ 33524 w 684321"/>
                <a:gd name="connsiteY6" fmla="*/ 25485 h 1086368"/>
                <a:gd name="connsiteX7" fmla="*/ 19 w 684321"/>
                <a:gd name="connsiteY7" fmla="*/ 178638 h 1086368"/>
                <a:gd name="connsiteX0" fmla="*/ 19 w 684321"/>
                <a:gd name="connsiteY0" fmla="*/ 154332 h 1062062"/>
                <a:gd name="connsiteX1" fmla="*/ 321178 w 684321"/>
                <a:gd name="connsiteY1" fmla="*/ 154332 h 1062062"/>
                <a:gd name="connsiteX2" fmla="*/ 469985 w 684321"/>
                <a:gd name="connsiteY2" fmla="*/ 303139 h 1062062"/>
                <a:gd name="connsiteX3" fmla="*/ 469985 w 684321"/>
                <a:gd name="connsiteY3" fmla="*/ 1062062 h 1062062"/>
                <a:gd name="connsiteX4" fmla="*/ 683880 w 684321"/>
                <a:gd name="connsiteY4" fmla="*/ 1055377 h 1062062"/>
                <a:gd name="connsiteX5" fmla="*/ 683229 w 684321"/>
                <a:gd name="connsiteY5" fmla="*/ 0 h 1062062"/>
                <a:gd name="connsiteX6" fmla="*/ 33524 w 684321"/>
                <a:gd name="connsiteY6" fmla="*/ 1179 h 1062062"/>
                <a:gd name="connsiteX7" fmla="*/ 19 w 684321"/>
                <a:gd name="connsiteY7" fmla="*/ 154332 h 1062062"/>
                <a:gd name="connsiteX0" fmla="*/ 615 w 684917"/>
                <a:gd name="connsiteY0" fmla="*/ 154332 h 1062062"/>
                <a:gd name="connsiteX1" fmla="*/ 321774 w 684917"/>
                <a:gd name="connsiteY1" fmla="*/ 154332 h 1062062"/>
                <a:gd name="connsiteX2" fmla="*/ 470581 w 684917"/>
                <a:gd name="connsiteY2" fmla="*/ 303139 h 1062062"/>
                <a:gd name="connsiteX3" fmla="*/ 470581 w 684917"/>
                <a:gd name="connsiteY3" fmla="*/ 1062062 h 1062062"/>
                <a:gd name="connsiteX4" fmla="*/ 684476 w 684917"/>
                <a:gd name="connsiteY4" fmla="*/ 1055377 h 1062062"/>
                <a:gd name="connsiteX5" fmla="*/ 683825 w 684917"/>
                <a:gd name="connsiteY5" fmla="*/ 0 h 1062062"/>
                <a:gd name="connsiteX6" fmla="*/ 2370 w 684917"/>
                <a:gd name="connsiteY6" fmla="*/ 1179 h 1062062"/>
                <a:gd name="connsiteX7" fmla="*/ 615 w 684917"/>
                <a:gd name="connsiteY7" fmla="*/ 154332 h 1062062"/>
                <a:gd name="connsiteX0" fmla="*/ 615 w 684917"/>
                <a:gd name="connsiteY0" fmla="*/ 154332 h 1055377"/>
                <a:gd name="connsiteX1" fmla="*/ 321774 w 684917"/>
                <a:gd name="connsiteY1" fmla="*/ 154332 h 1055377"/>
                <a:gd name="connsiteX2" fmla="*/ 470581 w 684917"/>
                <a:gd name="connsiteY2" fmla="*/ 303139 h 1055377"/>
                <a:gd name="connsiteX3" fmla="*/ 461056 w 684917"/>
                <a:gd name="connsiteY3" fmla="*/ 427062 h 1055377"/>
                <a:gd name="connsiteX4" fmla="*/ 684476 w 684917"/>
                <a:gd name="connsiteY4" fmla="*/ 1055377 h 1055377"/>
                <a:gd name="connsiteX5" fmla="*/ 683825 w 684917"/>
                <a:gd name="connsiteY5" fmla="*/ 0 h 1055377"/>
                <a:gd name="connsiteX6" fmla="*/ 2370 w 684917"/>
                <a:gd name="connsiteY6" fmla="*/ 1179 h 1055377"/>
                <a:gd name="connsiteX7" fmla="*/ 615 w 684917"/>
                <a:gd name="connsiteY7" fmla="*/ 154332 h 1055377"/>
                <a:gd name="connsiteX0" fmla="*/ 615 w 684442"/>
                <a:gd name="connsiteY0" fmla="*/ 154332 h 429902"/>
                <a:gd name="connsiteX1" fmla="*/ 321774 w 684442"/>
                <a:gd name="connsiteY1" fmla="*/ 154332 h 429902"/>
                <a:gd name="connsiteX2" fmla="*/ 470581 w 684442"/>
                <a:gd name="connsiteY2" fmla="*/ 303139 h 429902"/>
                <a:gd name="connsiteX3" fmla="*/ 461056 w 684442"/>
                <a:gd name="connsiteY3" fmla="*/ 427062 h 429902"/>
                <a:gd name="connsiteX4" fmla="*/ 678126 w 684442"/>
                <a:gd name="connsiteY4" fmla="*/ 429902 h 429902"/>
                <a:gd name="connsiteX5" fmla="*/ 683825 w 684442"/>
                <a:gd name="connsiteY5" fmla="*/ 0 h 429902"/>
                <a:gd name="connsiteX6" fmla="*/ 2370 w 684442"/>
                <a:gd name="connsiteY6" fmla="*/ 1179 h 429902"/>
                <a:gd name="connsiteX7" fmla="*/ 615 w 684442"/>
                <a:gd name="connsiteY7" fmla="*/ 154332 h 429902"/>
                <a:gd name="connsiteX0" fmla="*/ 615 w 684260"/>
                <a:gd name="connsiteY0" fmla="*/ 154332 h 429902"/>
                <a:gd name="connsiteX1" fmla="*/ 321774 w 684260"/>
                <a:gd name="connsiteY1" fmla="*/ 154332 h 429902"/>
                <a:gd name="connsiteX2" fmla="*/ 470581 w 684260"/>
                <a:gd name="connsiteY2" fmla="*/ 303139 h 429902"/>
                <a:gd name="connsiteX3" fmla="*/ 461056 w 684260"/>
                <a:gd name="connsiteY3" fmla="*/ 427062 h 429902"/>
                <a:gd name="connsiteX4" fmla="*/ 678126 w 684260"/>
                <a:gd name="connsiteY4" fmla="*/ 429902 h 429902"/>
                <a:gd name="connsiteX5" fmla="*/ 683825 w 684260"/>
                <a:gd name="connsiteY5" fmla="*/ 0 h 429902"/>
                <a:gd name="connsiteX6" fmla="*/ 2370 w 684260"/>
                <a:gd name="connsiteY6" fmla="*/ 1179 h 429902"/>
                <a:gd name="connsiteX7" fmla="*/ 615 w 684260"/>
                <a:gd name="connsiteY7" fmla="*/ 154332 h 429902"/>
                <a:gd name="connsiteX0" fmla="*/ 615 w 687651"/>
                <a:gd name="connsiteY0" fmla="*/ 154332 h 427062"/>
                <a:gd name="connsiteX1" fmla="*/ 321774 w 687651"/>
                <a:gd name="connsiteY1" fmla="*/ 154332 h 427062"/>
                <a:gd name="connsiteX2" fmla="*/ 470581 w 687651"/>
                <a:gd name="connsiteY2" fmla="*/ 303139 h 427062"/>
                <a:gd name="connsiteX3" fmla="*/ 461056 w 687651"/>
                <a:gd name="connsiteY3" fmla="*/ 427062 h 427062"/>
                <a:gd name="connsiteX4" fmla="*/ 687651 w 687651"/>
                <a:gd name="connsiteY4" fmla="*/ 414027 h 427062"/>
                <a:gd name="connsiteX5" fmla="*/ 683825 w 687651"/>
                <a:gd name="connsiteY5" fmla="*/ 0 h 427062"/>
                <a:gd name="connsiteX6" fmla="*/ 2370 w 687651"/>
                <a:gd name="connsiteY6" fmla="*/ 1179 h 427062"/>
                <a:gd name="connsiteX7" fmla="*/ 615 w 687651"/>
                <a:gd name="connsiteY7" fmla="*/ 154332 h 427062"/>
                <a:gd name="connsiteX0" fmla="*/ 615 w 690826"/>
                <a:gd name="connsiteY0" fmla="*/ 154332 h 427062"/>
                <a:gd name="connsiteX1" fmla="*/ 321774 w 690826"/>
                <a:gd name="connsiteY1" fmla="*/ 154332 h 427062"/>
                <a:gd name="connsiteX2" fmla="*/ 470581 w 690826"/>
                <a:gd name="connsiteY2" fmla="*/ 303139 h 427062"/>
                <a:gd name="connsiteX3" fmla="*/ 461056 w 690826"/>
                <a:gd name="connsiteY3" fmla="*/ 427062 h 427062"/>
                <a:gd name="connsiteX4" fmla="*/ 690826 w 690826"/>
                <a:gd name="connsiteY4" fmla="*/ 420377 h 427062"/>
                <a:gd name="connsiteX5" fmla="*/ 683825 w 690826"/>
                <a:gd name="connsiteY5" fmla="*/ 0 h 427062"/>
                <a:gd name="connsiteX6" fmla="*/ 2370 w 690826"/>
                <a:gd name="connsiteY6" fmla="*/ 1179 h 427062"/>
                <a:gd name="connsiteX7" fmla="*/ 615 w 690826"/>
                <a:gd name="connsiteY7" fmla="*/ 154332 h 427062"/>
                <a:gd name="connsiteX0" fmla="*/ 615 w 690826"/>
                <a:gd name="connsiteY0" fmla="*/ 154332 h 427062"/>
                <a:gd name="connsiteX1" fmla="*/ 321774 w 690826"/>
                <a:gd name="connsiteY1" fmla="*/ 154332 h 427062"/>
                <a:gd name="connsiteX2" fmla="*/ 470581 w 690826"/>
                <a:gd name="connsiteY2" fmla="*/ 303139 h 427062"/>
                <a:gd name="connsiteX3" fmla="*/ 461056 w 690826"/>
                <a:gd name="connsiteY3" fmla="*/ 427062 h 427062"/>
                <a:gd name="connsiteX4" fmla="*/ 690826 w 690826"/>
                <a:gd name="connsiteY4" fmla="*/ 414027 h 427062"/>
                <a:gd name="connsiteX5" fmla="*/ 683825 w 690826"/>
                <a:gd name="connsiteY5" fmla="*/ 0 h 427062"/>
                <a:gd name="connsiteX6" fmla="*/ 2370 w 690826"/>
                <a:gd name="connsiteY6" fmla="*/ 1179 h 427062"/>
                <a:gd name="connsiteX7" fmla="*/ 615 w 690826"/>
                <a:gd name="connsiteY7" fmla="*/ 154332 h 427062"/>
                <a:gd name="connsiteX0" fmla="*/ 615 w 684476"/>
                <a:gd name="connsiteY0" fmla="*/ 154332 h 427062"/>
                <a:gd name="connsiteX1" fmla="*/ 321774 w 684476"/>
                <a:gd name="connsiteY1" fmla="*/ 154332 h 427062"/>
                <a:gd name="connsiteX2" fmla="*/ 470581 w 684476"/>
                <a:gd name="connsiteY2" fmla="*/ 303139 h 427062"/>
                <a:gd name="connsiteX3" fmla="*/ 461056 w 684476"/>
                <a:gd name="connsiteY3" fmla="*/ 427062 h 427062"/>
                <a:gd name="connsiteX4" fmla="*/ 684476 w 684476"/>
                <a:gd name="connsiteY4" fmla="*/ 417202 h 427062"/>
                <a:gd name="connsiteX5" fmla="*/ 683825 w 684476"/>
                <a:gd name="connsiteY5" fmla="*/ 0 h 427062"/>
                <a:gd name="connsiteX6" fmla="*/ 2370 w 684476"/>
                <a:gd name="connsiteY6" fmla="*/ 1179 h 427062"/>
                <a:gd name="connsiteX7" fmla="*/ 615 w 684476"/>
                <a:gd name="connsiteY7" fmla="*/ 154332 h 427062"/>
                <a:gd name="connsiteX0" fmla="*/ 615 w 684476"/>
                <a:gd name="connsiteY0" fmla="*/ 154332 h 427062"/>
                <a:gd name="connsiteX1" fmla="*/ 321774 w 684476"/>
                <a:gd name="connsiteY1" fmla="*/ 154332 h 427062"/>
                <a:gd name="connsiteX2" fmla="*/ 470581 w 684476"/>
                <a:gd name="connsiteY2" fmla="*/ 303139 h 427062"/>
                <a:gd name="connsiteX3" fmla="*/ 461056 w 684476"/>
                <a:gd name="connsiteY3" fmla="*/ 427062 h 427062"/>
                <a:gd name="connsiteX4" fmla="*/ 684476 w 684476"/>
                <a:gd name="connsiteY4" fmla="*/ 420377 h 427062"/>
                <a:gd name="connsiteX5" fmla="*/ 683825 w 684476"/>
                <a:gd name="connsiteY5" fmla="*/ 0 h 427062"/>
                <a:gd name="connsiteX6" fmla="*/ 2370 w 684476"/>
                <a:gd name="connsiteY6" fmla="*/ 1179 h 427062"/>
                <a:gd name="connsiteX7" fmla="*/ 615 w 684476"/>
                <a:gd name="connsiteY7" fmla="*/ 154332 h 427062"/>
                <a:gd name="connsiteX0" fmla="*/ 615 w 687651"/>
                <a:gd name="connsiteY0" fmla="*/ 154332 h 429902"/>
                <a:gd name="connsiteX1" fmla="*/ 321774 w 687651"/>
                <a:gd name="connsiteY1" fmla="*/ 154332 h 429902"/>
                <a:gd name="connsiteX2" fmla="*/ 470581 w 687651"/>
                <a:gd name="connsiteY2" fmla="*/ 303139 h 429902"/>
                <a:gd name="connsiteX3" fmla="*/ 461056 w 687651"/>
                <a:gd name="connsiteY3" fmla="*/ 427062 h 429902"/>
                <a:gd name="connsiteX4" fmla="*/ 687651 w 687651"/>
                <a:gd name="connsiteY4" fmla="*/ 429902 h 429902"/>
                <a:gd name="connsiteX5" fmla="*/ 683825 w 687651"/>
                <a:gd name="connsiteY5" fmla="*/ 0 h 429902"/>
                <a:gd name="connsiteX6" fmla="*/ 2370 w 687651"/>
                <a:gd name="connsiteY6" fmla="*/ 1179 h 429902"/>
                <a:gd name="connsiteX7" fmla="*/ 615 w 687651"/>
                <a:gd name="connsiteY7" fmla="*/ 154332 h 429902"/>
                <a:gd name="connsiteX0" fmla="*/ 615 w 687651"/>
                <a:gd name="connsiteY0" fmla="*/ 154332 h 427062"/>
                <a:gd name="connsiteX1" fmla="*/ 321774 w 687651"/>
                <a:gd name="connsiteY1" fmla="*/ 154332 h 427062"/>
                <a:gd name="connsiteX2" fmla="*/ 470581 w 687651"/>
                <a:gd name="connsiteY2" fmla="*/ 303139 h 427062"/>
                <a:gd name="connsiteX3" fmla="*/ 461056 w 687651"/>
                <a:gd name="connsiteY3" fmla="*/ 427062 h 427062"/>
                <a:gd name="connsiteX4" fmla="*/ 687651 w 687651"/>
                <a:gd name="connsiteY4" fmla="*/ 426727 h 427062"/>
                <a:gd name="connsiteX5" fmla="*/ 683825 w 687651"/>
                <a:gd name="connsiteY5" fmla="*/ 0 h 427062"/>
                <a:gd name="connsiteX6" fmla="*/ 2370 w 687651"/>
                <a:gd name="connsiteY6" fmla="*/ 1179 h 427062"/>
                <a:gd name="connsiteX7" fmla="*/ 615 w 687651"/>
                <a:gd name="connsiteY7" fmla="*/ 154332 h 427062"/>
                <a:gd name="connsiteX0" fmla="*/ 615 w 687651"/>
                <a:gd name="connsiteY0" fmla="*/ 154332 h 427062"/>
                <a:gd name="connsiteX1" fmla="*/ 321774 w 687651"/>
                <a:gd name="connsiteY1" fmla="*/ 154332 h 427062"/>
                <a:gd name="connsiteX2" fmla="*/ 470581 w 687651"/>
                <a:gd name="connsiteY2" fmla="*/ 303139 h 427062"/>
                <a:gd name="connsiteX3" fmla="*/ 473756 w 687651"/>
                <a:gd name="connsiteY3" fmla="*/ 427062 h 427062"/>
                <a:gd name="connsiteX4" fmla="*/ 687651 w 687651"/>
                <a:gd name="connsiteY4" fmla="*/ 426727 h 427062"/>
                <a:gd name="connsiteX5" fmla="*/ 683825 w 687651"/>
                <a:gd name="connsiteY5" fmla="*/ 0 h 427062"/>
                <a:gd name="connsiteX6" fmla="*/ 2370 w 687651"/>
                <a:gd name="connsiteY6" fmla="*/ 1179 h 427062"/>
                <a:gd name="connsiteX7" fmla="*/ 615 w 687651"/>
                <a:gd name="connsiteY7" fmla="*/ 154332 h 427062"/>
                <a:gd name="connsiteX0" fmla="*/ 615 w 687651"/>
                <a:gd name="connsiteY0" fmla="*/ 154332 h 426727"/>
                <a:gd name="connsiteX1" fmla="*/ 321774 w 687651"/>
                <a:gd name="connsiteY1" fmla="*/ 154332 h 426727"/>
                <a:gd name="connsiteX2" fmla="*/ 470581 w 687651"/>
                <a:gd name="connsiteY2" fmla="*/ 303139 h 426727"/>
                <a:gd name="connsiteX3" fmla="*/ 470581 w 687651"/>
                <a:gd name="connsiteY3" fmla="*/ 423887 h 426727"/>
                <a:gd name="connsiteX4" fmla="*/ 687651 w 687651"/>
                <a:gd name="connsiteY4" fmla="*/ 426727 h 426727"/>
                <a:gd name="connsiteX5" fmla="*/ 683825 w 687651"/>
                <a:gd name="connsiteY5" fmla="*/ 0 h 426727"/>
                <a:gd name="connsiteX6" fmla="*/ 2370 w 687651"/>
                <a:gd name="connsiteY6" fmla="*/ 1179 h 426727"/>
                <a:gd name="connsiteX7" fmla="*/ 615 w 687651"/>
                <a:gd name="connsiteY7" fmla="*/ 154332 h 426727"/>
                <a:gd name="connsiteX0" fmla="*/ 615 w 683913"/>
                <a:gd name="connsiteY0" fmla="*/ 154332 h 423887"/>
                <a:gd name="connsiteX1" fmla="*/ 321774 w 683913"/>
                <a:gd name="connsiteY1" fmla="*/ 154332 h 423887"/>
                <a:gd name="connsiteX2" fmla="*/ 470581 w 683913"/>
                <a:gd name="connsiteY2" fmla="*/ 303139 h 423887"/>
                <a:gd name="connsiteX3" fmla="*/ 470581 w 683913"/>
                <a:gd name="connsiteY3" fmla="*/ 423887 h 423887"/>
                <a:gd name="connsiteX4" fmla="*/ 595576 w 683913"/>
                <a:gd name="connsiteY4" fmla="*/ 407677 h 423887"/>
                <a:gd name="connsiteX5" fmla="*/ 683825 w 683913"/>
                <a:gd name="connsiteY5" fmla="*/ 0 h 423887"/>
                <a:gd name="connsiteX6" fmla="*/ 2370 w 683913"/>
                <a:gd name="connsiteY6" fmla="*/ 1179 h 423887"/>
                <a:gd name="connsiteX7" fmla="*/ 615 w 683913"/>
                <a:gd name="connsiteY7" fmla="*/ 154332 h 423887"/>
                <a:gd name="connsiteX0" fmla="*/ 615 w 683825"/>
                <a:gd name="connsiteY0" fmla="*/ 154332 h 423887"/>
                <a:gd name="connsiteX1" fmla="*/ 321774 w 683825"/>
                <a:gd name="connsiteY1" fmla="*/ 154332 h 423887"/>
                <a:gd name="connsiteX2" fmla="*/ 470581 w 683825"/>
                <a:gd name="connsiteY2" fmla="*/ 303139 h 423887"/>
                <a:gd name="connsiteX3" fmla="*/ 470581 w 683825"/>
                <a:gd name="connsiteY3" fmla="*/ 423887 h 423887"/>
                <a:gd name="connsiteX4" fmla="*/ 595576 w 683825"/>
                <a:gd name="connsiteY4" fmla="*/ 407677 h 423887"/>
                <a:gd name="connsiteX5" fmla="*/ 683825 w 683825"/>
                <a:gd name="connsiteY5" fmla="*/ 0 h 423887"/>
                <a:gd name="connsiteX6" fmla="*/ 2370 w 683825"/>
                <a:gd name="connsiteY6" fmla="*/ 1179 h 423887"/>
                <a:gd name="connsiteX7" fmla="*/ 615 w 683825"/>
                <a:gd name="connsiteY7" fmla="*/ 154332 h 423887"/>
                <a:gd name="connsiteX0" fmla="*/ 615 w 683825"/>
                <a:gd name="connsiteY0" fmla="*/ 154332 h 423887"/>
                <a:gd name="connsiteX1" fmla="*/ 321774 w 683825"/>
                <a:gd name="connsiteY1" fmla="*/ 154332 h 423887"/>
                <a:gd name="connsiteX2" fmla="*/ 470581 w 683825"/>
                <a:gd name="connsiteY2" fmla="*/ 303139 h 423887"/>
                <a:gd name="connsiteX3" fmla="*/ 470581 w 683825"/>
                <a:gd name="connsiteY3" fmla="*/ 423887 h 423887"/>
                <a:gd name="connsiteX4" fmla="*/ 595576 w 683825"/>
                <a:gd name="connsiteY4" fmla="*/ 407677 h 423887"/>
                <a:gd name="connsiteX5" fmla="*/ 683825 w 683825"/>
                <a:gd name="connsiteY5" fmla="*/ 0 h 423887"/>
                <a:gd name="connsiteX6" fmla="*/ 2370 w 683825"/>
                <a:gd name="connsiteY6" fmla="*/ 1179 h 423887"/>
                <a:gd name="connsiteX7" fmla="*/ 615 w 683825"/>
                <a:gd name="connsiteY7" fmla="*/ 154332 h 423887"/>
                <a:gd name="connsiteX0" fmla="*/ 615 w 683825"/>
                <a:gd name="connsiteY0" fmla="*/ 154332 h 423887"/>
                <a:gd name="connsiteX1" fmla="*/ 321774 w 683825"/>
                <a:gd name="connsiteY1" fmla="*/ 154332 h 423887"/>
                <a:gd name="connsiteX2" fmla="*/ 470581 w 683825"/>
                <a:gd name="connsiteY2" fmla="*/ 303139 h 423887"/>
                <a:gd name="connsiteX3" fmla="*/ 470581 w 683825"/>
                <a:gd name="connsiteY3" fmla="*/ 423887 h 423887"/>
                <a:gd name="connsiteX4" fmla="*/ 681301 w 683825"/>
                <a:gd name="connsiteY4" fmla="*/ 420377 h 423887"/>
                <a:gd name="connsiteX5" fmla="*/ 683825 w 683825"/>
                <a:gd name="connsiteY5" fmla="*/ 0 h 423887"/>
                <a:gd name="connsiteX6" fmla="*/ 2370 w 683825"/>
                <a:gd name="connsiteY6" fmla="*/ 1179 h 423887"/>
                <a:gd name="connsiteX7" fmla="*/ 615 w 683825"/>
                <a:gd name="connsiteY7" fmla="*/ 154332 h 423887"/>
                <a:gd name="connsiteX0" fmla="*/ 615 w 683825"/>
                <a:gd name="connsiteY0" fmla="*/ 154332 h 423887"/>
                <a:gd name="connsiteX1" fmla="*/ 321774 w 683825"/>
                <a:gd name="connsiteY1" fmla="*/ 154332 h 423887"/>
                <a:gd name="connsiteX2" fmla="*/ 470581 w 683825"/>
                <a:gd name="connsiteY2" fmla="*/ 303139 h 423887"/>
                <a:gd name="connsiteX3" fmla="*/ 470581 w 683825"/>
                <a:gd name="connsiteY3" fmla="*/ 423887 h 423887"/>
                <a:gd name="connsiteX4" fmla="*/ 681301 w 683825"/>
                <a:gd name="connsiteY4" fmla="*/ 420377 h 423887"/>
                <a:gd name="connsiteX5" fmla="*/ 683825 w 683825"/>
                <a:gd name="connsiteY5" fmla="*/ 0 h 423887"/>
                <a:gd name="connsiteX6" fmla="*/ 2370 w 683825"/>
                <a:gd name="connsiteY6" fmla="*/ 1179 h 423887"/>
                <a:gd name="connsiteX7" fmla="*/ 615 w 683825"/>
                <a:gd name="connsiteY7" fmla="*/ 154332 h 423887"/>
                <a:gd name="connsiteX0" fmla="*/ 615 w 767032"/>
                <a:gd name="connsiteY0" fmla="*/ 154332 h 423887"/>
                <a:gd name="connsiteX1" fmla="*/ 321774 w 767032"/>
                <a:gd name="connsiteY1" fmla="*/ 154332 h 423887"/>
                <a:gd name="connsiteX2" fmla="*/ 470581 w 767032"/>
                <a:gd name="connsiteY2" fmla="*/ 303139 h 423887"/>
                <a:gd name="connsiteX3" fmla="*/ 470581 w 767032"/>
                <a:gd name="connsiteY3" fmla="*/ 423887 h 423887"/>
                <a:gd name="connsiteX4" fmla="*/ 767026 w 767032"/>
                <a:gd name="connsiteY4" fmla="*/ 423552 h 423887"/>
                <a:gd name="connsiteX5" fmla="*/ 683825 w 767032"/>
                <a:gd name="connsiteY5" fmla="*/ 0 h 423887"/>
                <a:gd name="connsiteX6" fmla="*/ 2370 w 767032"/>
                <a:gd name="connsiteY6" fmla="*/ 1179 h 423887"/>
                <a:gd name="connsiteX7" fmla="*/ 615 w 767032"/>
                <a:gd name="connsiteY7" fmla="*/ 154332 h 423887"/>
                <a:gd name="connsiteX0" fmla="*/ 615 w 684661"/>
                <a:gd name="connsiteY0" fmla="*/ 154332 h 423887"/>
                <a:gd name="connsiteX1" fmla="*/ 321774 w 684661"/>
                <a:gd name="connsiteY1" fmla="*/ 154332 h 423887"/>
                <a:gd name="connsiteX2" fmla="*/ 470581 w 684661"/>
                <a:gd name="connsiteY2" fmla="*/ 303139 h 423887"/>
                <a:gd name="connsiteX3" fmla="*/ 470581 w 684661"/>
                <a:gd name="connsiteY3" fmla="*/ 423887 h 423887"/>
                <a:gd name="connsiteX4" fmla="*/ 684476 w 684661"/>
                <a:gd name="connsiteY4" fmla="*/ 420377 h 423887"/>
                <a:gd name="connsiteX5" fmla="*/ 683825 w 684661"/>
                <a:gd name="connsiteY5" fmla="*/ 0 h 423887"/>
                <a:gd name="connsiteX6" fmla="*/ 2370 w 684661"/>
                <a:gd name="connsiteY6" fmla="*/ 1179 h 423887"/>
                <a:gd name="connsiteX7" fmla="*/ 615 w 684661"/>
                <a:gd name="connsiteY7" fmla="*/ 154332 h 423887"/>
                <a:gd name="connsiteX0" fmla="*/ 615 w 684661"/>
                <a:gd name="connsiteY0" fmla="*/ 154332 h 464852"/>
                <a:gd name="connsiteX1" fmla="*/ 321774 w 684661"/>
                <a:gd name="connsiteY1" fmla="*/ 154332 h 464852"/>
                <a:gd name="connsiteX2" fmla="*/ 470581 w 684661"/>
                <a:gd name="connsiteY2" fmla="*/ 303139 h 464852"/>
                <a:gd name="connsiteX3" fmla="*/ 470581 w 684661"/>
                <a:gd name="connsiteY3" fmla="*/ 423887 h 464852"/>
                <a:gd name="connsiteX4" fmla="*/ 684476 w 684661"/>
                <a:gd name="connsiteY4" fmla="*/ 464829 h 464852"/>
                <a:gd name="connsiteX5" fmla="*/ 683825 w 684661"/>
                <a:gd name="connsiteY5" fmla="*/ 0 h 464852"/>
                <a:gd name="connsiteX6" fmla="*/ 2370 w 684661"/>
                <a:gd name="connsiteY6" fmla="*/ 1179 h 464852"/>
                <a:gd name="connsiteX7" fmla="*/ 615 w 684661"/>
                <a:gd name="connsiteY7" fmla="*/ 154332 h 464852"/>
                <a:gd name="connsiteX0" fmla="*/ 615 w 684661"/>
                <a:gd name="connsiteY0" fmla="*/ 154332 h 426900"/>
                <a:gd name="connsiteX1" fmla="*/ 321774 w 684661"/>
                <a:gd name="connsiteY1" fmla="*/ 154332 h 426900"/>
                <a:gd name="connsiteX2" fmla="*/ 470581 w 684661"/>
                <a:gd name="connsiteY2" fmla="*/ 303139 h 426900"/>
                <a:gd name="connsiteX3" fmla="*/ 470581 w 684661"/>
                <a:gd name="connsiteY3" fmla="*/ 423887 h 426900"/>
                <a:gd name="connsiteX4" fmla="*/ 684476 w 684661"/>
                <a:gd name="connsiteY4" fmla="*/ 426727 h 426900"/>
                <a:gd name="connsiteX5" fmla="*/ 683825 w 684661"/>
                <a:gd name="connsiteY5" fmla="*/ 0 h 426900"/>
                <a:gd name="connsiteX6" fmla="*/ 2370 w 684661"/>
                <a:gd name="connsiteY6" fmla="*/ 1179 h 426900"/>
                <a:gd name="connsiteX7" fmla="*/ 615 w 684661"/>
                <a:gd name="connsiteY7" fmla="*/ 154332 h 426900"/>
                <a:gd name="connsiteX0" fmla="*/ 615 w 683825"/>
                <a:gd name="connsiteY0" fmla="*/ 154332 h 423933"/>
                <a:gd name="connsiteX1" fmla="*/ 321774 w 683825"/>
                <a:gd name="connsiteY1" fmla="*/ 154332 h 423933"/>
                <a:gd name="connsiteX2" fmla="*/ 470581 w 683825"/>
                <a:gd name="connsiteY2" fmla="*/ 303139 h 423933"/>
                <a:gd name="connsiteX3" fmla="*/ 470581 w 683825"/>
                <a:gd name="connsiteY3" fmla="*/ 423887 h 423933"/>
                <a:gd name="connsiteX4" fmla="*/ 681299 w 683825"/>
                <a:gd name="connsiteY4" fmla="*/ 423552 h 423933"/>
                <a:gd name="connsiteX5" fmla="*/ 683825 w 683825"/>
                <a:gd name="connsiteY5" fmla="*/ 0 h 423933"/>
                <a:gd name="connsiteX6" fmla="*/ 2370 w 683825"/>
                <a:gd name="connsiteY6" fmla="*/ 1179 h 423933"/>
                <a:gd name="connsiteX7" fmla="*/ 615 w 683825"/>
                <a:gd name="connsiteY7" fmla="*/ 154332 h 423933"/>
                <a:gd name="connsiteX0" fmla="*/ 615 w 683825"/>
                <a:gd name="connsiteY0" fmla="*/ 154332 h 423933"/>
                <a:gd name="connsiteX1" fmla="*/ 321774 w 683825"/>
                <a:gd name="connsiteY1" fmla="*/ 154332 h 423933"/>
                <a:gd name="connsiteX2" fmla="*/ 470581 w 683825"/>
                <a:gd name="connsiteY2" fmla="*/ 303139 h 423933"/>
                <a:gd name="connsiteX3" fmla="*/ 470581 w 683825"/>
                <a:gd name="connsiteY3" fmla="*/ 423887 h 423933"/>
                <a:gd name="connsiteX4" fmla="*/ 681299 w 683825"/>
                <a:gd name="connsiteY4" fmla="*/ 423552 h 423933"/>
                <a:gd name="connsiteX5" fmla="*/ 683825 w 683825"/>
                <a:gd name="connsiteY5" fmla="*/ 0 h 423933"/>
                <a:gd name="connsiteX6" fmla="*/ 2370 w 683825"/>
                <a:gd name="connsiteY6" fmla="*/ 1179 h 423933"/>
                <a:gd name="connsiteX7" fmla="*/ 615 w 683825"/>
                <a:gd name="connsiteY7" fmla="*/ 154332 h 423933"/>
                <a:gd name="connsiteX0" fmla="*/ 615 w 683825"/>
                <a:gd name="connsiteY0" fmla="*/ 154332 h 423933"/>
                <a:gd name="connsiteX1" fmla="*/ 321774 w 683825"/>
                <a:gd name="connsiteY1" fmla="*/ 154332 h 423933"/>
                <a:gd name="connsiteX2" fmla="*/ 470581 w 683825"/>
                <a:gd name="connsiteY2" fmla="*/ 303139 h 423933"/>
                <a:gd name="connsiteX3" fmla="*/ 470581 w 683825"/>
                <a:gd name="connsiteY3" fmla="*/ 423887 h 423933"/>
                <a:gd name="connsiteX4" fmla="*/ 682855 w 683825"/>
                <a:gd name="connsiteY4" fmla="*/ 423552 h 423933"/>
                <a:gd name="connsiteX5" fmla="*/ 683825 w 683825"/>
                <a:gd name="connsiteY5" fmla="*/ 0 h 423933"/>
                <a:gd name="connsiteX6" fmla="*/ 2370 w 683825"/>
                <a:gd name="connsiteY6" fmla="*/ 1179 h 423933"/>
                <a:gd name="connsiteX7" fmla="*/ 615 w 683825"/>
                <a:gd name="connsiteY7" fmla="*/ 154332 h 423933"/>
                <a:gd name="connsiteX0" fmla="*/ 615 w 698442"/>
                <a:gd name="connsiteY0" fmla="*/ 154332 h 423933"/>
                <a:gd name="connsiteX1" fmla="*/ 321774 w 698442"/>
                <a:gd name="connsiteY1" fmla="*/ 154332 h 423933"/>
                <a:gd name="connsiteX2" fmla="*/ 470581 w 698442"/>
                <a:gd name="connsiteY2" fmla="*/ 303139 h 423933"/>
                <a:gd name="connsiteX3" fmla="*/ 470581 w 698442"/>
                <a:gd name="connsiteY3" fmla="*/ 423887 h 423933"/>
                <a:gd name="connsiteX4" fmla="*/ 698411 w 698442"/>
                <a:gd name="connsiteY4" fmla="*/ 423552 h 423933"/>
                <a:gd name="connsiteX5" fmla="*/ 683825 w 698442"/>
                <a:gd name="connsiteY5" fmla="*/ 0 h 423933"/>
                <a:gd name="connsiteX6" fmla="*/ 2370 w 698442"/>
                <a:gd name="connsiteY6" fmla="*/ 1179 h 423933"/>
                <a:gd name="connsiteX7" fmla="*/ 615 w 698442"/>
                <a:gd name="connsiteY7" fmla="*/ 154332 h 423933"/>
                <a:gd name="connsiteX0" fmla="*/ 615 w 683825"/>
                <a:gd name="connsiteY0" fmla="*/ 154332 h 425346"/>
                <a:gd name="connsiteX1" fmla="*/ 321774 w 683825"/>
                <a:gd name="connsiteY1" fmla="*/ 154332 h 425346"/>
                <a:gd name="connsiteX2" fmla="*/ 470581 w 683825"/>
                <a:gd name="connsiteY2" fmla="*/ 303139 h 425346"/>
                <a:gd name="connsiteX3" fmla="*/ 470581 w 683825"/>
                <a:gd name="connsiteY3" fmla="*/ 423887 h 425346"/>
                <a:gd name="connsiteX4" fmla="*/ 682855 w 683825"/>
                <a:gd name="connsiteY4" fmla="*/ 425107 h 425346"/>
                <a:gd name="connsiteX5" fmla="*/ 683825 w 683825"/>
                <a:gd name="connsiteY5" fmla="*/ 0 h 425346"/>
                <a:gd name="connsiteX6" fmla="*/ 2370 w 683825"/>
                <a:gd name="connsiteY6" fmla="*/ 1179 h 425346"/>
                <a:gd name="connsiteX7" fmla="*/ 615 w 683825"/>
                <a:gd name="connsiteY7" fmla="*/ 154332 h 425346"/>
                <a:gd name="connsiteX0" fmla="*/ 615 w 684601"/>
                <a:gd name="connsiteY0" fmla="*/ 154332 h 423933"/>
                <a:gd name="connsiteX1" fmla="*/ 321774 w 684601"/>
                <a:gd name="connsiteY1" fmla="*/ 154332 h 423933"/>
                <a:gd name="connsiteX2" fmla="*/ 470581 w 684601"/>
                <a:gd name="connsiteY2" fmla="*/ 303139 h 423933"/>
                <a:gd name="connsiteX3" fmla="*/ 470581 w 684601"/>
                <a:gd name="connsiteY3" fmla="*/ 423887 h 423933"/>
                <a:gd name="connsiteX4" fmla="*/ 684411 w 684601"/>
                <a:gd name="connsiteY4" fmla="*/ 423552 h 423933"/>
                <a:gd name="connsiteX5" fmla="*/ 683825 w 684601"/>
                <a:gd name="connsiteY5" fmla="*/ 0 h 423933"/>
                <a:gd name="connsiteX6" fmla="*/ 2370 w 684601"/>
                <a:gd name="connsiteY6" fmla="*/ 1179 h 423933"/>
                <a:gd name="connsiteX7" fmla="*/ 615 w 684601"/>
                <a:gd name="connsiteY7" fmla="*/ 154332 h 4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4601" h="423933">
                  <a:moveTo>
                    <a:pt x="615" y="154332"/>
                  </a:moveTo>
                  <a:lnTo>
                    <a:pt x="321774" y="154332"/>
                  </a:lnTo>
                  <a:cubicBezTo>
                    <a:pt x="403958" y="154332"/>
                    <a:pt x="470581" y="220955"/>
                    <a:pt x="470581" y="303139"/>
                  </a:cubicBezTo>
                  <a:cubicBezTo>
                    <a:pt x="471639" y="344447"/>
                    <a:pt x="469523" y="382579"/>
                    <a:pt x="470581" y="423887"/>
                  </a:cubicBezTo>
                  <a:cubicBezTo>
                    <a:pt x="541879" y="422717"/>
                    <a:pt x="613113" y="424722"/>
                    <a:pt x="684411" y="423552"/>
                  </a:cubicBezTo>
                  <a:cubicBezTo>
                    <a:pt x="685252" y="283426"/>
                    <a:pt x="682984" y="140126"/>
                    <a:pt x="683825" y="0"/>
                  </a:cubicBezTo>
                  <a:lnTo>
                    <a:pt x="2370" y="1179"/>
                  </a:lnTo>
                  <a:cubicBezTo>
                    <a:pt x="-596" y="93211"/>
                    <a:pt x="-262" y="55113"/>
                    <a:pt x="615" y="15433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" name="Round Same Side Corner Rectangle 20"/>
            <p:cNvSpPr/>
            <p:nvPr/>
          </p:nvSpPr>
          <p:spPr>
            <a:xfrm>
              <a:off x="7280275" y="5695950"/>
              <a:ext cx="1691127" cy="987523"/>
            </a:xfrm>
            <a:prstGeom prst="round2SameRect">
              <a:avLst>
                <a:gd name="adj1" fmla="val 10197"/>
                <a:gd name="adj2" fmla="val 133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Round Same Side Corner Rectangle 21"/>
            <p:cNvSpPr/>
            <p:nvPr/>
          </p:nvSpPr>
          <p:spPr>
            <a:xfrm>
              <a:off x="184597" y="4590507"/>
              <a:ext cx="8070570" cy="1612999"/>
            </a:xfrm>
            <a:prstGeom prst="round2SameRect">
              <a:avLst>
                <a:gd name="adj1" fmla="val 8803"/>
                <a:gd name="adj2" fmla="val 912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Round Same Side Corner Rectangle 22"/>
            <p:cNvSpPr/>
            <p:nvPr/>
          </p:nvSpPr>
          <p:spPr>
            <a:xfrm>
              <a:off x="184151" y="167420"/>
              <a:ext cx="8071016" cy="1612999"/>
            </a:xfrm>
            <a:prstGeom prst="round2SameRect">
              <a:avLst>
                <a:gd name="adj1" fmla="val 8803"/>
                <a:gd name="adj2" fmla="val 912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4597" y="1078081"/>
              <a:ext cx="8070403" cy="372159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ound Same Side Corner Rectangle 23"/>
            <p:cNvSpPr/>
            <p:nvPr/>
          </p:nvSpPr>
          <p:spPr>
            <a:xfrm rot="10800000" flipH="1" flipV="1">
              <a:off x="6062870" y="6038162"/>
              <a:ext cx="717644" cy="444659"/>
            </a:xfrm>
            <a:custGeom>
              <a:avLst/>
              <a:gdLst>
                <a:gd name="connsiteX0" fmla="*/ 148807 w 892825"/>
                <a:gd name="connsiteY0" fmla="*/ 0 h 907730"/>
                <a:gd name="connsiteX1" fmla="*/ 744018 w 892825"/>
                <a:gd name="connsiteY1" fmla="*/ 0 h 907730"/>
                <a:gd name="connsiteX2" fmla="*/ 892825 w 892825"/>
                <a:gd name="connsiteY2" fmla="*/ 148807 h 907730"/>
                <a:gd name="connsiteX3" fmla="*/ 892825 w 892825"/>
                <a:gd name="connsiteY3" fmla="*/ 907730 h 907730"/>
                <a:gd name="connsiteX4" fmla="*/ 892825 w 892825"/>
                <a:gd name="connsiteY4" fmla="*/ 907730 h 907730"/>
                <a:gd name="connsiteX5" fmla="*/ 0 w 892825"/>
                <a:gd name="connsiteY5" fmla="*/ 907730 h 907730"/>
                <a:gd name="connsiteX6" fmla="*/ 0 w 892825"/>
                <a:gd name="connsiteY6" fmla="*/ 907730 h 907730"/>
                <a:gd name="connsiteX7" fmla="*/ 0 w 892825"/>
                <a:gd name="connsiteY7" fmla="*/ 148807 h 907730"/>
                <a:gd name="connsiteX8" fmla="*/ 148807 w 892825"/>
                <a:gd name="connsiteY8" fmla="*/ 0 h 907730"/>
                <a:gd name="connsiteX0" fmla="*/ 148807 w 1454299"/>
                <a:gd name="connsiteY0" fmla="*/ 0 h 907730"/>
                <a:gd name="connsiteX1" fmla="*/ 744018 w 1454299"/>
                <a:gd name="connsiteY1" fmla="*/ 0 h 907730"/>
                <a:gd name="connsiteX2" fmla="*/ 892825 w 1454299"/>
                <a:gd name="connsiteY2" fmla="*/ 148807 h 907730"/>
                <a:gd name="connsiteX3" fmla="*/ 892825 w 1454299"/>
                <a:gd name="connsiteY3" fmla="*/ 907730 h 907730"/>
                <a:gd name="connsiteX4" fmla="*/ 1454299 w 1454299"/>
                <a:gd name="connsiteY4" fmla="*/ 12045 h 907730"/>
                <a:gd name="connsiteX5" fmla="*/ 0 w 1454299"/>
                <a:gd name="connsiteY5" fmla="*/ 907730 h 907730"/>
                <a:gd name="connsiteX6" fmla="*/ 0 w 1454299"/>
                <a:gd name="connsiteY6" fmla="*/ 907730 h 907730"/>
                <a:gd name="connsiteX7" fmla="*/ 0 w 1454299"/>
                <a:gd name="connsiteY7" fmla="*/ 148807 h 907730"/>
                <a:gd name="connsiteX8" fmla="*/ 148807 w 1454299"/>
                <a:gd name="connsiteY8" fmla="*/ 0 h 907730"/>
                <a:gd name="connsiteX0" fmla="*/ 148807 w 1454299"/>
                <a:gd name="connsiteY0" fmla="*/ 703165 h 1610895"/>
                <a:gd name="connsiteX1" fmla="*/ 744018 w 1454299"/>
                <a:gd name="connsiteY1" fmla="*/ 703165 h 1610895"/>
                <a:gd name="connsiteX2" fmla="*/ 892825 w 1454299"/>
                <a:gd name="connsiteY2" fmla="*/ 851972 h 1610895"/>
                <a:gd name="connsiteX3" fmla="*/ 892825 w 1454299"/>
                <a:gd name="connsiteY3" fmla="*/ 1610895 h 1610895"/>
                <a:gd name="connsiteX4" fmla="*/ 1454299 w 1454299"/>
                <a:gd name="connsiteY4" fmla="*/ 715210 h 1610895"/>
                <a:gd name="connsiteX5" fmla="*/ 0 w 1454299"/>
                <a:gd name="connsiteY5" fmla="*/ 1610895 h 1610895"/>
                <a:gd name="connsiteX6" fmla="*/ 1410368 w 1454299"/>
                <a:gd name="connsiteY6" fmla="*/ 0 h 1610895"/>
                <a:gd name="connsiteX7" fmla="*/ 0 w 1454299"/>
                <a:gd name="connsiteY7" fmla="*/ 851972 h 1610895"/>
                <a:gd name="connsiteX8" fmla="*/ 148807 w 1454299"/>
                <a:gd name="connsiteY8" fmla="*/ 703165 h 1610895"/>
                <a:gd name="connsiteX0" fmla="*/ 148807 w 1454299"/>
                <a:gd name="connsiteY0" fmla="*/ 703165 h 1610895"/>
                <a:gd name="connsiteX1" fmla="*/ 744018 w 1454299"/>
                <a:gd name="connsiteY1" fmla="*/ 703165 h 1610895"/>
                <a:gd name="connsiteX2" fmla="*/ 892825 w 1454299"/>
                <a:gd name="connsiteY2" fmla="*/ 851972 h 1610895"/>
                <a:gd name="connsiteX3" fmla="*/ 892825 w 1454299"/>
                <a:gd name="connsiteY3" fmla="*/ 1610895 h 1610895"/>
                <a:gd name="connsiteX4" fmla="*/ 1454299 w 1454299"/>
                <a:gd name="connsiteY4" fmla="*/ 715210 h 1610895"/>
                <a:gd name="connsiteX5" fmla="*/ 0 w 1454299"/>
                <a:gd name="connsiteY5" fmla="*/ 1610895 h 1610895"/>
                <a:gd name="connsiteX6" fmla="*/ 1410368 w 1454299"/>
                <a:gd name="connsiteY6" fmla="*/ 0 h 1610895"/>
                <a:gd name="connsiteX7" fmla="*/ 628316 w 1454299"/>
                <a:gd name="connsiteY7" fmla="*/ 83288 h 1610895"/>
                <a:gd name="connsiteX8" fmla="*/ 148807 w 1454299"/>
                <a:gd name="connsiteY8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63090 w 1313705"/>
                <a:gd name="connsiteY5" fmla="*/ 514684 h 1610895"/>
                <a:gd name="connsiteX6" fmla="*/ 1269774 w 1313705"/>
                <a:gd name="connsiteY6" fmla="*/ 0 h 1610895"/>
                <a:gd name="connsiteX7" fmla="*/ 487722 w 1313705"/>
                <a:gd name="connsiteY7" fmla="*/ 83288 h 1610895"/>
                <a:gd name="connsiteX8" fmla="*/ 8213 w 1313705"/>
                <a:gd name="connsiteY8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89827 w 1313705"/>
                <a:gd name="connsiteY5" fmla="*/ 461210 h 1610895"/>
                <a:gd name="connsiteX6" fmla="*/ 1269774 w 1313705"/>
                <a:gd name="connsiteY6" fmla="*/ 0 h 1610895"/>
                <a:gd name="connsiteX7" fmla="*/ 487722 w 1313705"/>
                <a:gd name="connsiteY7" fmla="*/ 83288 h 1610895"/>
                <a:gd name="connsiteX8" fmla="*/ 8213 w 1313705"/>
                <a:gd name="connsiteY8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69774 w 1313705"/>
                <a:gd name="connsiteY5" fmla="*/ 0 h 1610895"/>
                <a:gd name="connsiteX6" fmla="*/ 487722 w 1313705"/>
                <a:gd name="connsiteY6" fmla="*/ 83288 h 1610895"/>
                <a:gd name="connsiteX7" fmla="*/ 8213 w 1313705"/>
                <a:gd name="connsiteY7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69774 w 1313705"/>
                <a:gd name="connsiteY5" fmla="*/ 0 h 1610895"/>
                <a:gd name="connsiteX6" fmla="*/ 487722 w 1313705"/>
                <a:gd name="connsiteY6" fmla="*/ 83288 h 1610895"/>
                <a:gd name="connsiteX7" fmla="*/ 8213 w 1313705"/>
                <a:gd name="connsiteY7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69774 w 1313705"/>
                <a:gd name="connsiteY5" fmla="*/ 0 h 1610895"/>
                <a:gd name="connsiteX6" fmla="*/ 487722 w 1313705"/>
                <a:gd name="connsiteY6" fmla="*/ 83288 h 1610895"/>
                <a:gd name="connsiteX7" fmla="*/ 8213 w 1313705"/>
                <a:gd name="connsiteY7" fmla="*/ 703165 h 1610895"/>
                <a:gd name="connsiteX0" fmla="*/ 8213 w 1269774"/>
                <a:gd name="connsiteY0" fmla="*/ 703165 h 1610895"/>
                <a:gd name="connsiteX1" fmla="*/ 603424 w 1269774"/>
                <a:gd name="connsiteY1" fmla="*/ 703165 h 1610895"/>
                <a:gd name="connsiteX2" fmla="*/ 752231 w 1269774"/>
                <a:gd name="connsiteY2" fmla="*/ 851972 h 1610895"/>
                <a:gd name="connsiteX3" fmla="*/ 752231 w 1269774"/>
                <a:gd name="connsiteY3" fmla="*/ 1610895 h 1610895"/>
                <a:gd name="connsiteX4" fmla="*/ 966126 w 1269774"/>
                <a:gd name="connsiteY4" fmla="*/ 1604210 h 1610895"/>
                <a:gd name="connsiteX5" fmla="*/ 1269774 w 1269774"/>
                <a:gd name="connsiteY5" fmla="*/ 0 h 1610895"/>
                <a:gd name="connsiteX6" fmla="*/ 487722 w 1269774"/>
                <a:gd name="connsiteY6" fmla="*/ 83288 h 1610895"/>
                <a:gd name="connsiteX7" fmla="*/ 8213 w 1269774"/>
                <a:gd name="connsiteY7" fmla="*/ 703165 h 1610895"/>
                <a:gd name="connsiteX0" fmla="*/ 8213 w 1269774"/>
                <a:gd name="connsiteY0" fmla="*/ 703165 h 1610895"/>
                <a:gd name="connsiteX1" fmla="*/ 603424 w 1269774"/>
                <a:gd name="connsiteY1" fmla="*/ 703165 h 1610895"/>
                <a:gd name="connsiteX2" fmla="*/ 752231 w 1269774"/>
                <a:gd name="connsiteY2" fmla="*/ 851972 h 1610895"/>
                <a:gd name="connsiteX3" fmla="*/ 752231 w 1269774"/>
                <a:gd name="connsiteY3" fmla="*/ 1610895 h 1610895"/>
                <a:gd name="connsiteX4" fmla="*/ 966126 w 1269774"/>
                <a:gd name="connsiteY4" fmla="*/ 1604210 h 1610895"/>
                <a:gd name="connsiteX5" fmla="*/ 1269774 w 1269774"/>
                <a:gd name="connsiteY5" fmla="*/ 0 h 1610895"/>
                <a:gd name="connsiteX6" fmla="*/ 1129406 w 1269774"/>
                <a:gd name="connsiteY6" fmla="*/ 205933 h 1610895"/>
                <a:gd name="connsiteX7" fmla="*/ 487722 w 1269774"/>
                <a:gd name="connsiteY7" fmla="*/ 83288 h 1610895"/>
                <a:gd name="connsiteX8" fmla="*/ 8213 w 1269774"/>
                <a:gd name="connsiteY8" fmla="*/ 703165 h 1610895"/>
                <a:gd name="connsiteX0" fmla="*/ 8213 w 1129406"/>
                <a:gd name="connsiteY0" fmla="*/ 626568 h 1534298"/>
                <a:gd name="connsiteX1" fmla="*/ 603424 w 1129406"/>
                <a:gd name="connsiteY1" fmla="*/ 626568 h 1534298"/>
                <a:gd name="connsiteX2" fmla="*/ 752231 w 1129406"/>
                <a:gd name="connsiteY2" fmla="*/ 775375 h 1534298"/>
                <a:gd name="connsiteX3" fmla="*/ 752231 w 1129406"/>
                <a:gd name="connsiteY3" fmla="*/ 1534298 h 1534298"/>
                <a:gd name="connsiteX4" fmla="*/ 966126 w 1129406"/>
                <a:gd name="connsiteY4" fmla="*/ 1527613 h 1534298"/>
                <a:gd name="connsiteX5" fmla="*/ 1129406 w 1129406"/>
                <a:gd name="connsiteY5" fmla="*/ 129336 h 1534298"/>
                <a:gd name="connsiteX6" fmla="*/ 487722 w 1129406"/>
                <a:gd name="connsiteY6" fmla="*/ 6691 h 1534298"/>
                <a:gd name="connsiteX7" fmla="*/ 8213 w 1129406"/>
                <a:gd name="connsiteY7" fmla="*/ 626568 h 1534298"/>
                <a:gd name="connsiteX0" fmla="*/ 8213 w 1009090"/>
                <a:gd name="connsiteY0" fmla="*/ 626568 h 1534298"/>
                <a:gd name="connsiteX1" fmla="*/ 603424 w 1009090"/>
                <a:gd name="connsiteY1" fmla="*/ 626568 h 1534298"/>
                <a:gd name="connsiteX2" fmla="*/ 752231 w 1009090"/>
                <a:gd name="connsiteY2" fmla="*/ 775375 h 1534298"/>
                <a:gd name="connsiteX3" fmla="*/ 752231 w 1009090"/>
                <a:gd name="connsiteY3" fmla="*/ 1534298 h 1534298"/>
                <a:gd name="connsiteX4" fmla="*/ 966126 w 1009090"/>
                <a:gd name="connsiteY4" fmla="*/ 1527613 h 1534298"/>
                <a:gd name="connsiteX5" fmla="*/ 1009090 w 1009090"/>
                <a:gd name="connsiteY5" fmla="*/ 9020 h 1534298"/>
                <a:gd name="connsiteX6" fmla="*/ 487722 w 1009090"/>
                <a:gd name="connsiteY6" fmla="*/ 6691 h 1534298"/>
                <a:gd name="connsiteX7" fmla="*/ 8213 w 1009090"/>
                <a:gd name="connsiteY7" fmla="*/ 626568 h 1534298"/>
                <a:gd name="connsiteX0" fmla="*/ 8213 w 975669"/>
                <a:gd name="connsiteY0" fmla="*/ 626568 h 1534298"/>
                <a:gd name="connsiteX1" fmla="*/ 603424 w 975669"/>
                <a:gd name="connsiteY1" fmla="*/ 626568 h 1534298"/>
                <a:gd name="connsiteX2" fmla="*/ 752231 w 975669"/>
                <a:gd name="connsiteY2" fmla="*/ 775375 h 1534298"/>
                <a:gd name="connsiteX3" fmla="*/ 752231 w 975669"/>
                <a:gd name="connsiteY3" fmla="*/ 1534298 h 1534298"/>
                <a:gd name="connsiteX4" fmla="*/ 966126 w 975669"/>
                <a:gd name="connsiteY4" fmla="*/ 1527613 h 1534298"/>
                <a:gd name="connsiteX5" fmla="*/ 975669 w 975669"/>
                <a:gd name="connsiteY5" fmla="*/ 9020 h 1534298"/>
                <a:gd name="connsiteX6" fmla="*/ 487722 w 975669"/>
                <a:gd name="connsiteY6" fmla="*/ 6691 h 1534298"/>
                <a:gd name="connsiteX7" fmla="*/ 8213 w 975669"/>
                <a:gd name="connsiteY7" fmla="*/ 626568 h 1534298"/>
                <a:gd name="connsiteX0" fmla="*/ 8213 w 966126"/>
                <a:gd name="connsiteY0" fmla="*/ 626568 h 1534298"/>
                <a:gd name="connsiteX1" fmla="*/ 603424 w 966126"/>
                <a:gd name="connsiteY1" fmla="*/ 626568 h 1534298"/>
                <a:gd name="connsiteX2" fmla="*/ 752231 w 966126"/>
                <a:gd name="connsiteY2" fmla="*/ 775375 h 1534298"/>
                <a:gd name="connsiteX3" fmla="*/ 752231 w 966126"/>
                <a:gd name="connsiteY3" fmla="*/ 1534298 h 1534298"/>
                <a:gd name="connsiteX4" fmla="*/ 966126 w 966126"/>
                <a:gd name="connsiteY4" fmla="*/ 1527613 h 1534298"/>
                <a:gd name="connsiteX5" fmla="*/ 955616 w 966126"/>
                <a:gd name="connsiteY5" fmla="*/ 2336 h 1534298"/>
                <a:gd name="connsiteX6" fmla="*/ 487722 w 966126"/>
                <a:gd name="connsiteY6" fmla="*/ 6691 h 1534298"/>
                <a:gd name="connsiteX7" fmla="*/ 8213 w 966126"/>
                <a:gd name="connsiteY7" fmla="*/ 626568 h 1534298"/>
                <a:gd name="connsiteX0" fmla="*/ 8213 w 966126"/>
                <a:gd name="connsiteY0" fmla="*/ 626568 h 1534298"/>
                <a:gd name="connsiteX1" fmla="*/ 603424 w 966126"/>
                <a:gd name="connsiteY1" fmla="*/ 626568 h 1534298"/>
                <a:gd name="connsiteX2" fmla="*/ 752231 w 966126"/>
                <a:gd name="connsiteY2" fmla="*/ 775375 h 1534298"/>
                <a:gd name="connsiteX3" fmla="*/ 752231 w 966126"/>
                <a:gd name="connsiteY3" fmla="*/ 1534298 h 1534298"/>
                <a:gd name="connsiteX4" fmla="*/ 966126 w 966126"/>
                <a:gd name="connsiteY4" fmla="*/ 1527613 h 1534298"/>
                <a:gd name="connsiteX5" fmla="*/ 962300 w 966126"/>
                <a:gd name="connsiteY5" fmla="*/ 2336 h 1534298"/>
                <a:gd name="connsiteX6" fmla="*/ 487722 w 966126"/>
                <a:gd name="connsiteY6" fmla="*/ 6691 h 1534298"/>
                <a:gd name="connsiteX7" fmla="*/ 8213 w 966126"/>
                <a:gd name="connsiteY7" fmla="*/ 626568 h 1534298"/>
                <a:gd name="connsiteX0" fmla="*/ 0 w 957913"/>
                <a:gd name="connsiteY0" fmla="*/ 630949 h 1538679"/>
                <a:gd name="connsiteX1" fmla="*/ 595211 w 957913"/>
                <a:gd name="connsiteY1" fmla="*/ 630949 h 1538679"/>
                <a:gd name="connsiteX2" fmla="*/ 744018 w 957913"/>
                <a:gd name="connsiteY2" fmla="*/ 779756 h 1538679"/>
                <a:gd name="connsiteX3" fmla="*/ 744018 w 957913"/>
                <a:gd name="connsiteY3" fmla="*/ 1538679 h 1538679"/>
                <a:gd name="connsiteX4" fmla="*/ 957913 w 957913"/>
                <a:gd name="connsiteY4" fmla="*/ 1531994 h 1538679"/>
                <a:gd name="connsiteX5" fmla="*/ 954087 w 957913"/>
                <a:gd name="connsiteY5" fmla="*/ 6717 h 1538679"/>
                <a:gd name="connsiteX6" fmla="*/ 479509 w 957913"/>
                <a:gd name="connsiteY6" fmla="*/ 11072 h 1538679"/>
                <a:gd name="connsiteX7" fmla="*/ 0 w 957913"/>
                <a:gd name="connsiteY7" fmla="*/ 630949 h 1538679"/>
                <a:gd name="connsiteX0" fmla="*/ 0 w 957913"/>
                <a:gd name="connsiteY0" fmla="*/ 637478 h 1545208"/>
                <a:gd name="connsiteX1" fmla="*/ 595211 w 957913"/>
                <a:gd name="connsiteY1" fmla="*/ 637478 h 1545208"/>
                <a:gd name="connsiteX2" fmla="*/ 744018 w 957913"/>
                <a:gd name="connsiteY2" fmla="*/ 786285 h 1545208"/>
                <a:gd name="connsiteX3" fmla="*/ 744018 w 957913"/>
                <a:gd name="connsiteY3" fmla="*/ 1545208 h 1545208"/>
                <a:gd name="connsiteX4" fmla="*/ 957913 w 957913"/>
                <a:gd name="connsiteY4" fmla="*/ 1538523 h 1545208"/>
                <a:gd name="connsiteX5" fmla="*/ 954087 w 957913"/>
                <a:gd name="connsiteY5" fmla="*/ 13246 h 1545208"/>
                <a:gd name="connsiteX6" fmla="*/ 91824 w 957913"/>
                <a:gd name="connsiteY6" fmla="*/ 10917 h 1545208"/>
                <a:gd name="connsiteX7" fmla="*/ 0 w 957913"/>
                <a:gd name="connsiteY7" fmla="*/ 637478 h 1545208"/>
                <a:gd name="connsiteX0" fmla="*/ 0 w 957913"/>
                <a:gd name="connsiteY0" fmla="*/ 626561 h 1534291"/>
                <a:gd name="connsiteX1" fmla="*/ 595211 w 957913"/>
                <a:gd name="connsiteY1" fmla="*/ 626561 h 1534291"/>
                <a:gd name="connsiteX2" fmla="*/ 744018 w 957913"/>
                <a:gd name="connsiteY2" fmla="*/ 775368 h 1534291"/>
                <a:gd name="connsiteX3" fmla="*/ 744018 w 957913"/>
                <a:gd name="connsiteY3" fmla="*/ 1534291 h 1534291"/>
                <a:gd name="connsiteX4" fmla="*/ 957913 w 957913"/>
                <a:gd name="connsiteY4" fmla="*/ 1527606 h 1534291"/>
                <a:gd name="connsiteX5" fmla="*/ 954087 w 957913"/>
                <a:gd name="connsiteY5" fmla="*/ 2329 h 1534291"/>
                <a:gd name="connsiteX6" fmla="*/ 91824 w 957913"/>
                <a:gd name="connsiteY6" fmla="*/ 0 h 1534291"/>
                <a:gd name="connsiteX7" fmla="*/ 0 w 957913"/>
                <a:gd name="connsiteY7" fmla="*/ 626561 h 1534291"/>
                <a:gd name="connsiteX0" fmla="*/ 12 w 957925"/>
                <a:gd name="connsiteY0" fmla="*/ 626561 h 1534291"/>
                <a:gd name="connsiteX1" fmla="*/ 595223 w 957925"/>
                <a:gd name="connsiteY1" fmla="*/ 626561 h 1534291"/>
                <a:gd name="connsiteX2" fmla="*/ 744030 w 957925"/>
                <a:gd name="connsiteY2" fmla="*/ 775368 h 1534291"/>
                <a:gd name="connsiteX3" fmla="*/ 744030 w 957925"/>
                <a:gd name="connsiteY3" fmla="*/ 1534291 h 1534291"/>
                <a:gd name="connsiteX4" fmla="*/ 957925 w 957925"/>
                <a:gd name="connsiteY4" fmla="*/ 1527606 h 1534291"/>
                <a:gd name="connsiteX5" fmla="*/ 954099 w 957925"/>
                <a:gd name="connsiteY5" fmla="*/ 2329 h 1534291"/>
                <a:gd name="connsiteX6" fmla="*/ 91836 w 957925"/>
                <a:gd name="connsiteY6" fmla="*/ 0 h 1534291"/>
                <a:gd name="connsiteX7" fmla="*/ 12 w 957925"/>
                <a:gd name="connsiteY7" fmla="*/ 626561 h 1534291"/>
                <a:gd name="connsiteX0" fmla="*/ 5105 w 963018"/>
                <a:gd name="connsiteY0" fmla="*/ 633246 h 1540976"/>
                <a:gd name="connsiteX1" fmla="*/ 600316 w 963018"/>
                <a:gd name="connsiteY1" fmla="*/ 633246 h 1540976"/>
                <a:gd name="connsiteX2" fmla="*/ 749123 w 963018"/>
                <a:gd name="connsiteY2" fmla="*/ 782053 h 1540976"/>
                <a:gd name="connsiteX3" fmla="*/ 749123 w 963018"/>
                <a:gd name="connsiteY3" fmla="*/ 1540976 h 1540976"/>
                <a:gd name="connsiteX4" fmla="*/ 963018 w 963018"/>
                <a:gd name="connsiteY4" fmla="*/ 1534291 h 1540976"/>
                <a:gd name="connsiteX5" fmla="*/ 959192 w 963018"/>
                <a:gd name="connsiteY5" fmla="*/ 9014 h 1540976"/>
                <a:gd name="connsiteX6" fmla="*/ 30087 w 963018"/>
                <a:gd name="connsiteY6" fmla="*/ 0 h 1540976"/>
                <a:gd name="connsiteX7" fmla="*/ 5105 w 963018"/>
                <a:gd name="connsiteY7" fmla="*/ 633246 h 1540976"/>
                <a:gd name="connsiteX0" fmla="*/ 15 w 957928"/>
                <a:gd name="connsiteY0" fmla="*/ 633246 h 1540976"/>
                <a:gd name="connsiteX1" fmla="*/ 595226 w 957928"/>
                <a:gd name="connsiteY1" fmla="*/ 633246 h 1540976"/>
                <a:gd name="connsiteX2" fmla="*/ 744033 w 957928"/>
                <a:gd name="connsiteY2" fmla="*/ 782053 h 1540976"/>
                <a:gd name="connsiteX3" fmla="*/ 744033 w 957928"/>
                <a:gd name="connsiteY3" fmla="*/ 1540976 h 1540976"/>
                <a:gd name="connsiteX4" fmla="*/ 957928 w 957928"/>
                <a:gd name="connsiteY4" fmla="*/ 1534291 h 1540976"/>
                <a:gd name="connsiteX5" fmla="*/ 954102 w 957928"/>
                <a:gd name="connsiteY5" fmla="*/ 9014 h 1540976"/>
                <a:gd name="connsiteX6" fmla="*/ 24997 w 957928"/>
                <a:gd name="connsiteY6" fmla="*/ 0 h 1540976"/>
                <a:gd name="connsiteX7" fmla="*/ 15 w 957928"/>
                <a:gd name="connsiteY7" fmla="*/ 633246 h 1540976"/>
                <a:gd name="connsiteX0" fmla="*/ 40 w 957953"/>
                <a:gd name="connsiteY0" fmla="*/ 633246 h 1540976"/>
                <a:gd name="connsiteX1" fmla="*/ 595251 w 957953"/>
                <a:gd name="connsiteY1" fmla="*/ 633246 h 1540976"/>
                <a:gd name="connsiteX2" fmla="*/ 744058 w 957953"/>
                <a:gd name="connsiteY2" fmla="*/ 782053 h 1540976"/>
                <a:gd name="connsiteX3" fmla="*/ 744058 w 957953"/>
                <a:gd name="connsiteY3" fmla="*/ 1540976 h 1540976"/>
                <a:gd name="connsiteX4" fmla="*/ 957953 w 957953"/>
                <a:gd name="connsiteY4" fmla="*/ 1534291 h 1540976"/>
                <a:gd name="connsiteX5" fmla="*/ 954127 w 957953"/>
                <a:gd name="connsiteY5" fmla="*/ 9014 h 1540976"/>
                <a:gd name="connsiteX6" fmla="*/ 25022 w 957953"/>
                <a:gd name="connsiteY6" fmla="*/ 0 h 1540976"/>
                <a:gd name="connsiteX7" fmla="*/ 40 w 957953"/>
                <a:gd name="connsiteY7" fmla="*/ 633246 h 1540976"/>
                <a:gd name="connsiteX0" fmla="*/ 249505 w 933366"/>
                <a:gd name="connsiteY0" fmla="*/ 633246 h 1540976"/>
                <a:gd name="connsiteX1" fmla="*/ 570664 w 933366"/>
                <a:gd name="connsiteY1" fmla="*/ 633246 h 1540976"/>
                <a:gd name="connsiteX2" fmla="*/ 719471 w 933366"/>
                <a:gd name="connsiteY2" fmla="*/ 782053 h 1540976"/>
                <a:gd name="connsiteX3" fmla="*/ 719471 w 933366"/>
                <a:gd name="connsiteY3" fmla="*/ 1540976 h 1540976"/>
                <a:gd name="connsiteX4" fmla="*/ 933366 w 933366"/>
                <a:gd name="connsiteY4" fmla="*/ 1534291 h 1540976"/>
                <a:gd name="connsiteX5" fmla="*/ 929540 w 933366"/>
                <a:gd name="connsiteY5" fmla="*/ 9014 h 1540976"/>
                <a:gd name="connsiteX6" fmla="*/ 435 w 933366"/>
                <a:gd name="connsiteY6" fmla="*/ 0 h 1540976"/>
                <a:gd name="connsiteX7" fmla="*/ 249505 w 933366"/>
                <a:gd name="connsiteY7" fmla="*/ 633246 h 1540976"/>
                <a:gd name="connsiteX0" fmla="*/ 2569 w 686430"/>
                <a:gd name="connsiteY0" fmla="*/ 624232 h 1531962"/>
                <a:gd name="connsiteX1" fmla="*/ 323728 w 686430"/>
                <a:gd name="connsiteY1" fmla="*/ 624232 h 1531962"/>
                <a:gd name="connsiteX2" fmla="*/ 472535 w 686430"/>
                <a:gd name="connsiteY2" fmla="*/ 773039 h 1531962"/>
                <a:gd name="connsiteX3" fmla="*/ 472535 w 686430"/>
                <a:gd name="connsiteY3" fmla="*/ 1531962 h 1531962"/>
                <a:gd name="connsiteX4" fmla="*/ 686430 w 686430"/>
                <a:gd name="connsiteY4" fmla="*/ 1525277 h 1531962"/>
                <a:gd name="connsiteX5" fmla="*/ 682604 w 686430"/>
                <a:gd name="connsiteY5" fmla="*/ 0 h 1531962"/>
                <a:gd name="connsiteX6" fmla="*/ 7499 w 686430"/>
                <a:gd name="connsiteY6" fmla="*/ 4354 h 1531962"/>
                <a:gd name="connsiteX7" fmla="*/ 2569 w 686430"/>
                <a:gd name="connsiteY7" fmla="*/ 624232 h 1531962"/>
                <a:gd name="connsiteX0" fmla="*/ 2569 w 686871"/>
                <a:gd name="connsiteY0" fmla="*/ 619878 h 1527608"/>
                <a:gd name="connsiteX1" fmla="*/ 323728 w 686871"/>
                <a:gd name="connsiteY1" fmla="*/ 619878 h 1527608"/>
                <a:gd name="connsiteX2" fmla="*/ 472535 w 686871"/>
                <a:gd name="connsiteY2" fmla="*/ 768685 h 1527608"/>
                <a:gd name="connsiteX3" fmla="*/ 472535 w 686871"/>
                <a:gd name="connsiteY3" fmla="*/ 1527608 h 1527608"/>
                <a:gd name="connsiteX4" fmla="*/ 686430 w 686871"/>
                <a:gd name="connsiteY4" fmla="*/ 1520923 h 1527608"/>
                <a:gd name="connsiteX5" fmla="*/ 685779 w 686871"/>
                <a:gd name="connsiteY5" fmla="*/ 465546 h 1527608"/>
                <a:gd name="connsiteX6" fmla="*/ 7499 w 686871"/>
                <a:gd name="connsiteY6" fmla="*/ 0 h 1527608"/>
                <a:gd name="connsiteX7" fmla="*/ 2569 w 686871"/>
                <a:gd name="connsiteY7" fmla="*/ 619878 h 1527608"/>
                <a:gd name="connsiteX0" fmla="*/ 6804 w 691106"/>
                <a:gd name="connsiteY0" fmla="*/ 159503 h 1067233"/>
                <a:gd name="connsiteX1" fmla="*/ 327963 w 691106"/>
                <a:gd name="connsiteY1" fmla="*/ 159503 h 1067233"/>
                <a:gd name="connsiteX2" fmla="*/ 476770 w 691106"/>
                <a:gd name="connsiteY2" fmla="*/ 308310 h 1067233"/>
                <a:gd name="connsiteX3" fmla="*/ 476770 w 691106"/>
                <a:gd name="connsiteY3" fmla="*/ 1067233 h 1067233"/>
                <a:gd name="connsiteX4" fmla="*/ 690665 w 691106"/>
                <a:gd name="connsiteY4" fmla="*/ 1060548 h 1067233"/>
                <a:gd name="connsiteX5" fmla="*/ 690014 w 691106"/>
                <a:gd name="connsiteY5" fmla="*/ 5171 h 1067233"/>
                <a:gd name="connsiteX6" fmla="*/ 5384 w 691106"/>
                <a:gd name="connsiteY6" fmla="*/ 0 h 1067233"/>
                <a:gd name="connsiteX7" fmla="*/ 6804 w 691106"/>
                <a:gd name="connsiteY7" fmla="*/ 159503 h 1067233"/>
                <a:gd name="connsiteX0" fmla="*/ 2589 w 686891"/>
                <a:gd name="connsiteY0" fmla="*/ 180945 h 1088675"/>
                <a:gd name="connsiteX1" fmla="*/ 323748 w 686891"/>
                <a:gd name="connsiteY1" fmla="*/ 180945 h 1088675"/>
                <a:gd name="connsiteX2" fmla="*/ 472555 w 686891"/>
                <a:gd name="connsiteY2" fmla="*/ 329752 h 1088675"/>
                <a:gd name="connsiteX3" fmla="*/ 472555 w 686891"/>
                <a:gd name="connsiteY3" fmla="*/ 1088675 h 1088675"/>
                <a:gd name="connsiteX4" fmla="*/ 686450 w 686891"/>
                <a:gd name="connsiteY4" fmla="*/ 1081990 h 1088675"/>
                <a:gd name="connsiteX5" fmla="*/ 685799 w 686891"/>
                <a:gd name="connsiteY5" fmla="*/ 26613 h 1088675"/>
                <a:gd name="connsiteX6" fmla="*/ 1169 w 686891"/>
                <a:gd name="connsiteY6" fmla="*/ 21442 h 1088675"/>
                <a:gd name="connsiteX7" fmla="*/ 2589 w 686891"/>
                <a:gd name="connsiteY7" fmla="*/ 180945 h 1088675"/>
                <a:gd name="connsiteX0" fmla="*/ 19 w 684321"/>
                <a:gd name="connsiteY0" fmla="*/ 178638 h 1086368"/>
                <a:gd name="connsiteX1" fmla="*/ 321178 w 684321"/>
                <a:gd name="connsiteY1" fmla="*/ 178638 h 1086368"/>
                <a:gd name="connsiteX2" fmla="*/ 469985 w 684321"/>
                <a:gd name="connsiteY2" fmla="*/ 327445 h 1086368"/>
                <a:gd name="connsiteX3" fmla="*/ 469985 w 684321"/>
                <a:gd name="connsiteY3" fmla="*/ 1086368 h 1086368"/>
                <a:gd name="connsiteX4" fmla="*/ 683880 w 684321"/>
                <a:gd name="connsiteY4" fmla="*/ 1079683 h 1086368"/>
                <a:gd name="connsiteX5" fmla="*/ 683229 w 684321"/>
                <a:gd name="connsiteY5" fmla="*/ 24306 h 1086368"/>
                <a:gd name="connsiteX6" fmla="*/ 33524 w 684321"/>
                <a:gd name="connsiteY6" fmla="*/ 25485 h 1086368"/>
                <a:gd name="connsiteX7" fmla="*/ 19 w 684321"/>
                <a:gd name="connsiteY7" fmla="*/ 178638 h 1086368"/>
                <a:gd name="connsiteX0" fmla="*/ 19 w 684321"/>
                <a:gd name="connsiteY0" fmla="*/ 154332 h 1062062"/>
                <a:gd name="connsiteX1" fmla="*/ 321178 w 684321"/>
                <a:gd name="connsiteY1" fmla="*/ 154332 h 1062062"/>
                <a:gd name="connsiteX2" fmla="*/ 469985 w 684321"/>
                <a:gd name="connsiteY2" fmla="*/ 303139 h 1062062"/>
                <a:gd name="connsiteX3" fmla="*/ 469985 w 684321"/>
                <a:gd name="connsiteY3" fmla="*/ 1062062 h 1062062"/>
                <a:gd name="connsiteX4" fmla="*/ 683880 w 684321"/>
                <a:gd name="connsiteY4" fmla="*/ 1055377 h 1062062"/>
                <a:gd name="connsiteX5" fmla="*/ 683229 w 684321"/>
                <a:gd name="connsiteY5" fmla="*/ 0 h 1062062"/>
                <a:gd name="connsiteX6" fmla="*/ 33524 w 684321"/>
                <a:gd name="connsiteY6" fmla="*/ 1179 h 1062062"/>
                <a:gd name="connsiteX7" fmla="*/ 19 w 684321"/>
                <a:gd name="connsiteY7" fmla="*/ 154332 h 1062062"/>
                <a:gd name="connsiteX0" fmla="*/ 615 w 684917"/>
                <a:gd name="connsiteY0" fmla="*/ 154332 h 1062062"/>
                <a:gd name="connsiteX1" fmla="*/ 321774 w 684917"/>
                <a:gd name="connsiteY1" fmla="*/ 154332 h 1062062"/>
                <a:gd name="connsiteX2" fmla="*/ 470581 w 684917"/>
                <a:gd name="connsiteY2" fmla="*/ 303139 h 1062062"/>
                <a:gd name="connsiteX3" fmla="*/ 470581 w 684917"/>
                <a:gd name="connsiteY3" fmla="*/ 1062062 h 1062062"/>
                <a:gd name="connsiteX4" fmla="*/ 684476 w 684917"/>
                <a:gd name="connsiteY4" fmla="*/ 1055377 h 1062062"/>
                <a:gd name="connsiteX5" fmla="*/ 683825 w 684917"/>
                <a:gd name="connsiteY5" fmla="*/ 0 h 1062062"/>
                <a:gd name="connsiteX6" fmla="*/ 2370 w 684917"/>
                <a:gd name="connsiteY6" fmla="*/ 1179 h 1062062"/>
                <a:gd name="connsiteX7" fmla="*/ 615 w 684917"/>
                <a:gd name="connsiteY7" fmla="*/ 154332 h 1062062"/>
                <a:gd name="connsiteX0" fmla="*/ 615 w 684917"/>
                <a:gd name="connsiteY0" fmla="*/ 154332 h 1055377"/>
                <a:gd name="connsiteX1" fmla="*/ 321774 w 684917"/>
                <a:gd name="connsiteY1" fmla="*/ 154332 h 1055377"/>
                <a:gd name="connsiteX2" fmla="*/ 470581 w 684917"/>
                <a:gd name="connsiteY2" fmla="*/ 303139 h 1055377"/>
                <a:gd name="connsiteX3" fmla="*/ 461056 w 684917"/>
                <a:gd name="connsiteY3" fmla="*/ 427062 h 1055377"/>
                <a:gd name="connsiteX4" fmla="*/ 684476 w 684917"/>
                <a:gd name="connsiteY4" fmla="*/ 1055377 h 1055377"/>
                <a:gd name="connsiteX5" fmla="*/ 683825 w 684917"/>
                <a:gd name="connsiteY5" fmla="*/ 0 h 1055377"/>
                <a:gd name="connsiteX6" fmla="*/ 2370 w 684917"/>
                <a:gd name="connsiteY6" fmla="*/ 1179 h 1055377"/>
                <a:gd name="connsiteX7" fmla="*/ 615 w 684917"/>
                <a:gd name="connsiteY7" fmla="*/ 154332 h 1055377"/>
                <a:gd name="connsiteX0" fmla="*/ 615 w 684442"/>
                <a:gd name="connsiteY0" fmla="*/ 154332 h 429902"/>
                <a:gd name="connsiteX1" fmla="*/ 321774 w 684442"/>
                <a:gd name="connsiteY1" fmla="*/ 154332 h 429902"/>
                <a:gd name="connsiteX2" fmla="*/ 470581 w 684442"/>
                <a:gd name="connsiteY2" fmla="*/ 303139 h 429902"/>
                <a:gd name="connsiteX3" fmla="*/ 461056 w 684442"/>
                <a:gd name="connsiteY3" fmla="*/ 427062 h 429902"/>
                <a:gd name="connsiteX4" fmla="*/ 678126 w 684442"/>
                <a:gd name="connsiteY4" fmla="*/ 429902 h 429902"/>
                <a:gd name="connsiteX5" fmla="*/ 683825 w 684442"/>
                <a:gd name="connsiteY5" fmla="*/ 0 h 429902"/>
                <a:gd name="connsiteX6" fmla="*/ 2370 w 684442"/>
                <a:gd name="connsiteY6" fmla="*/ 1179 h 429902"/>
                <a:gd name="connsiteX7" fmla="*/ 615 w 684442"/>
                <a:gd name="connsiteY7" fmla="*/ 154332 h 429902"/>
                <a:gd name="connsiteX0" fmla="*/ 615 w 684260"/>
                <a:gd name="connsiteY0" fmla="*/ 154332 h 429902"/>
                <a:gd name="connsiteX1" fmla="*/ 321774 w 684260"/>
                <a:gd name="connsiteY1" fmla="*/ 154332 h 429902"/>
                <a:gd name="connsiteX2" fmla="*/ 470581 w 684260"/>
                <a:gd name="connsiteY2" fmla="*/ 303139 h 429902"/>
                <a:gd name="connsiteX3" fmla="*/ 461056 w 684260"/>
                <a:gd name="connsiteY3" fmla="*/ 427062 h 429902"/>
                <a:gd name="connsiteX4" fmla="*/ 678126 w 684260"/>
                <a:gd name="connsiteY4" fmla="*/ 429902 h 429902"/>
                <a:gd name="connsiteX5" fmla="*/ 683825 w 684260"/>
                <a:gd name="connsiteY5" fmla="*/ 0 h 429902"/>
                <a:gd name="connsiteX6" fmla="*/ 2370 w 684260"/>
                <a:gd name="connsiteY6" fmla="*/ 1179 h 429902"/>
                <a:gd name="connsiteX7" fmla="*/ 615 w 684260"/>
                <a:gd name="connsiteY7" fmla="*/ 154332 h 429902"/>
                <a:gd name="connsiteX0" fmla="*/ 615 w 687651"/>
                <a:gd name="connsiteY0" fmla="*/ 154332 h 427062"/>
                <a:gd name="connsiteX1" fmla="*/ 321774 w 687651"/>
                <a:gd name="connsiteY1" fmla="*/ 154332 h 427062"/>
                <a:gd name="connsiteX2" fmla="*/ 470581 w 687651"/>
                <a:gd name="connsiteY2" fmla="*/ 303139 h 427062"/>
                <a:gd name="connsiteX3" fmla="*/ 461056 w 687651"/>
                <a:gd name="connsiteY3" fmla="*/ 427062 h 427062"/>
                <a:gd name="connsiteX4" fmla="*/ 687651 w 687651"/>
                <a:gd name="connsiteY4" fmla="*/ 414027 h 427062"/>
                <a:gd name="connsiteX5" fmla="*/ 683825 w 687651"/>
                <a:gd name="connsiteY5" fmla="*/ 0 h 427062"/>
                <a:gd name="connsiteX6" fmla="*/ 2370 w 687651"/>
                <a:gd name="connsiteY6" fmla="*/ 1179 h 427062"/>
                <a:gd name="connsiteX7" fmla="*/ 615 w 687651"/>
                <a:gd name="connsiteY7" fmla="*/ 154332 h 427062"/>
                <a:gd name="connsiteX0" fmla="*/ 615 w 690826"/>
                <a:gd name="connsiteY0" fmla="*/ 154332 h 427062"/>
                <a:gd name="connsiteX1" fmla="*/ 321774 w 690826"/>
                <a:gd name="connsiteY1" fmla="*/ 154332 h 427062"/>
                <a:gd name="connsiteX2" fmla="*/ 470581 w 690826"/>
                <a:gd name="connsiteY2" fmla="*/ 303139 h 427062"/>
                <a:gd name="connsiteX3" fmla="*/ 461056 w 690826"/>
                <a:gd name="connsiteY3" fmla="*/ 427062 h 427062"/>
                <a:gd name="connsiteX4" fmla="*/ 690826 w 690826"/>
                <a:gd name="connsiteY4" fmla="*/ 420377 h 427062"/>
                <a:gd name="connsiteX5" fmla="*/ 683825 w 690826"/>
                <a:gd name="connsiteY5" fmla="*/ 0 h 427062"/>
                <a:gd name="connsiteX6" fmla="*/ 2370 w 690826"/>
                <a:gd name="connsiteY6" fmla="*/ 1179 h 427062"/>
                <a:gd name="connsiteX7" fmla="*/ 615 w 690826"/>
                <a:gd name="connsiteY7" fmla="*/ 154332 h 427062"/>
                <a:gd name="connsiteX0" fmla="*/ 615 w 690826"/>
                <a:gd name="connsiteY0" fmla="*/ 154332 h 427062"/>
                <a:gd name="connsiteX1" fmla="*/ 321774 w 690826"/>
                <a:gd name="connsiteY1" fmla="*/ 154332 h 427062"/>
                <a:gd name="connsiteX2" fmla="*/ 470581 w 690826"/>
                <a:gd name="connsiteY2" fmla="*/ 303139 h 427062"/>
                <a:gd name="connsiteX3" fmla="*/ 461056 w 690826"/>
                <a:gd name="connsiteY3" fmla="*/ 427062 h 427062"/>
                <a:gd name="connsiteX4" fmla="*/ 690826 w 690826"/>
                <a:gd name="connsiteY4" fmla="*/ 414027 h 427062"/>
                <a:gd name="connsiteX5" fmla="*/ 683825 w 690826"/>
                <a:gd name="connsiteY5" fmla="*/ 0 h 427062"/>
                <a:gd name="connsiteX6" fmla="*/ 2370 w 690826"/>
                <a:gd name="connsiteY6" fmla="*/ 1179 h 427062"/>
                <a:gd name="connsiteX7" fmla="*/ 615 w 690826"/>
                <a:gd name="connsiteY7" fmla="*/ 154332 h 427062"/>
                <a:gd name="connsiteX0" fmla="*/ 615 w 684476"/>
                <a:gd name="connsiteY0" fmla="*/ 154332 h 427062"/>
                <a:gd name="connsiteX1" fmla="*/ 321774 w 684476"/>
                <a:gd name="connsiteY1" fmla="*/ 154332 h 427062"/>
                <a:gd name="connsiteX2" fmla="*/ 470581 w 684476"/>
                <a:gd name="connsiteY2" fmla="*/ 303139 h 427062"/>
                <a:gd name="connsiteX3" fmla="*/ 461056 w 684476"/>
                <a:gd name="connsiteY3" fmla="*/ 427062 h 427062"/>
                <a:gd name="connsiteX4" fmla="*/ 684476 w 684476"/>
                <a:gd name="connsiteY4" fmla="*/ 417202 h 427062"/>
                <a:gd name="connsiteX5" fmla="*/ 683825 w 684476"/>
                <a:gd name="connsiteY5" fmla="*/ 0 h 427062"/>
                <a:gd name="connsiteX6" fmla="*/ 2370 w 684476"/>
                <a:gd name="connsiteY6" fmla="*/ 1179 h 427062"/>
                <a:gd name="connsiteX7" fmla="*/ 615 w 684476"/>
                <a:gd name="connsiteY7" fmla="*/ 154332 h 427062"/>
                <a:gd name="connsiteX0" fmla="*/ 615 w 684476"/>
                <a:gd name="connsiteY0" fmla="*/ 154332 h 427062"/>
                <a:gd name="connsiteX1" fmla="*/ 321774 w 684476"/>
                <a:gd name="connsiteY1" fmla="*/ 154332 h 427062"/>
                <a:gd name="connsiteX2" fmla="*/ 470581 w 684476"/>
                <a:gd name="connsiteY2" fmla="*/ 303139 h 427062"/>
                <a:gd name="connsiteX3" fmla="*/ 461056 w 684476"/>
                <a:gd name="connsiteY3" fmla="*/ 427062 h 427062"/>
                <a:gd name="connsiteX4" fmla="*/ 684476 w 684476"/>
                <a:gd name="connsiteY4" fmla="*/ 420377 h 427062"/>
                <a:gd name="connsiteX5" fmla="*/ 683825 w 684476"/>
                <a:gd name="connsiteY5" fmla="*/ 0 h 427062"/>
                <a:gd name="connsiteX6" fmla="*/ 2370 w 684476"/>
                <a:gd name="connsiteY6" fmla="*/ 1179 h 427062"/>
                <a:gd name="connsiteX7" fmla="*/ 615 w 684476"/>
                <a:gd name="connsiteY7" fmla="*/ 154332 h 427062"/>
                <a:gd name="connsiteX0" fmla="*/ 615 w 687651"/>
                <a:gd name="connsiteY0" fmla="*/ 154332 h 429902"/>
                <a:gd name="connsiteX1" fmla="*/ 321774 w 687651"/>
                <a:gd name="connsiteY1" fmla="*/ 154332 h 429902"/>
                <a:gd name="connsiteX2" fmla="*/ 470581 w 687651"/>
                <a:gd name="connsiteY2" fmla="*/ 303139 h 429902"/>
                <a:gd name="connsiteX3" fmla="*/ 461056 w 687651"/>
                <a:gd name="connsiteY3" fmla="*/ 427062 h 429902"/>
                <a:gd name="connsiteX4" fmla="*/ 687651 w 687651"/>
                <a:gd name="connsiteY4" fmla="*/ 429902 h 429902"/>
                <a:gd name="connsiteX5" fmla="*/ 683825 w 687651"/>
                <a:gd name="connsiteY5" fmla="*/ 0 h 429902"/>
                <a:gd name="connsiteX6" fmla="*/ 2370 w 687651"/>
                <a:gd name="connsiteY6" fmla="*/ 1179 h 429902"/>
                <a:gd name="connsiteX7" fmla="*/ 615 w 687651"/>
                <a:gd name="connsiteY7" fmla="*/ 154332 h 429902"/>
                <a:gd name="connsiteX0" fmla="*/ 615 w 687651"/>
                <a:gd name="connsiteY0" fmla="*/ 154332 h 427062"/>
                <a:gd name="connsiteX1" fmla="*/ 321774 w 687651"/>
                <a:gd name="connsiteY1" fmla="*/ 154332 h 427062"/>
                <a:gd name="connsiteX2" fmla="*/ 470581 w 687651"/>
                <a:gd name="connsiteY2" fmla="*/ 303139 h 427062"/>
                <a:gd name="connsiteX3" fmla="*/ 461056 w 687651"/>
                <a:gd name="connsiteY3" fmla="*/ 427062 h 427062"/>
                <a:gd name="connsiteX4" fmla="*/ 687651 w 687651"/>
                <a:gd name="connsiteY4" fmla="*/ 426727 h 427062"/>
                <a:gd name="connsiteX5" fmla="*/ 683825 w 687651"/>
                <a:gd name="connsiteY5" fmla="*/ 0 h 427062"/>
                <a:gd name="connsiteX6" fmla="*/ 2370 w 687651"/>
                <a:gd name="connsiteY6" fmla="*/ 1179 h 427062"/>
                <a:gd name="connsiteX7" fmla="*/ 615 w 687651"/>
                <a:gd name="connsiteY7" fmla="*/ 154332 h 427062"/>
                <a:gd name="connsiteX0" fmla="*/ 615 w 687651"/>
                <a:gd name="connsiteY0" fmla="*/ 154332 h 427062"/>
                <a:gd name="connsiteX1" fmla="*/ 321774 w 687651"/>
                <a:gd name="connsiteY1" fmla="*/ 154332 h 427062"/>
                <a:gd name="connsiteX2" fmla="*/ 470581 w 687651"/>
                <a:gd name="connsiteY2" fmla="*/ 303139 h 427062"/>
                <a:gd name="connsiteX3" fmla="*/ 473756 w 687651"/>
                <a:gd name="connsiteY3" fmla="*/ 427062 h 427062"/>
                <a:gd name="connsiteX4" fmla="*/ 687651 w 687651"/>
                <a:gd name="connsiteY4" fmla="*/ 426727 h 427062"/>
                <a:gd name="connsiteX5" fmla="*/ 683825 w 687651"/>
                <a:gd name="connsiteY5" fmla="*/ 0 h 427062"/>
                <a:gd name="connsiteX6" fmla="*/ 2370 w 687651"/>
                <a:gd name="connsiteY6" fmla="*/ 1179 h 427062"/>
                <a:gd name="connsiteX7" fmla="*/ 615 w 687651"/>
                <a:gd name="connsiteY7" fmla="*/ 154332 h 427062"/>
                <a:gd name="connsiteX0" fmla="*/ 615 w 687651"/>
                <a:gd name="connsiteY0" fmla="*/ 154332 h 426727"/>
                <a:gd name="connsiteX1" fmla="*/ 321774 w 687651"/>
                <a:gd name="connsiteY1" fmla="*/ 154332 h 426727"/>
                <a:gd name="connsiteX2" fmla="*/ 470581 w 687651"/>
                <a:gd name="connsiteY2" fmla="*/ 303139 h 426727"/>
                <a:gd name="connsiteX3" fmla="*/ 470581 w 687651"/>
                <a:gd name="connsiteY3" fmla="*/ 423887 h 426727"/>
                <a:gd name="connsiteX4" fmla="*/ 687651 w 687651"/>
                <a:gd name="connsiteY4" fmla="*/ 426727 h 426727"/>
                <a:gd name="connsiteX5" fmla="*/ 683825 w 687651"/>
                <a:gd name="connsiteY5" fmla="*/ 0 h 426727"/>
                <a:gd name="connsiteX6" fmla="*/ 2370 w 687651"/>
                <a:gd name="connsiteY6" fmla="*/ 1179 h 426727"/>
                <a:gd name="connsiteX7" fmla="*/ 615 w 687651"/>
                <a:gd name="connsiteY7" fmla="*/ 154332 h 426727"/>
                <a:gd name="connsiteX0" fmla="*/ 615 w 683913"/>
                <a:gd name="connsiteY0" fmla="*/ 154332 h 423887"/>
                <a:gd name="connsiteX1" fmla="*/ 321774 w 683913"/>
                <a:gd name="connsiteY1" fmla="*/ 154332 h 423887"/>
                <a:gd name="connsiteX2" fmla="*/ 470581 w 683913"/>
                <a:gd name="connsiteY2" fmla="*/ 303139 h 423887"/>
                <a:gd name="connsiteX3" fmla="*/ 470581 w 683913"/>
                <a:gd name="connsiteY3" fmla="*/ 423887 h 423887"/>
                <a:gd name="connsiteX4" fmla="*/ 595576 w 683913"/>
                <a:gd name="connsiteY4" fmla="*/ 407677 h 423887"/>
                <a:gd name="connsiteX5" fmla="*/ 683825 w 683913"/>
                <a:gd name="connsiteY5" fmla="*/ 0 h 423887"/>
                <a:gd name="connsiteX6" fmla="*/ 2370 w 683913"/>
                <a:gd name="connsiteY6" fmla="*/ 1179 h 423887"/>
                <a:gd name="connsiteX7" fmla="*/ 615 w 683913"/>
                <a:gd name="connsiteY7" fmla="*/ 154332 h 423887"/>
                <a:gd name="connsiteX0" fmla="*/ 615 w 683825"/>
                <a:gd name="connsiteY0" fmla="*/ 154332 h 423887"/>
                <a:gd name="connsiteX1" fmla="*/ 321774 w 683825"/>
                <a:gd name="connsiteY1" fmla="*/ 154332 h 423887"/>
                <a:gd name="connsiteX2" fmla="*/ 470581 w 683825"/>
                <a:gd name="connsiteY2" fmla="*/ 303139 h 423887"/>
                <a:gd name="connsiteX3" fmla="*/ 470581 w 683825"/>
                <a:gd name="connsiteY3" fmla="*/ 423887 h 423887"/>
                <a:gd name="connsiteX4" fmla="*/ 595576 w 683825"/>
                <a:gd name="connsiteY4" fmla="*/ 407677 h 423887"/>
                <a:gd name="connsiteX5" fmla="*/ 683825 w 683825"/>
                <a:gd name="connsiteY5" fmla="*/ 0 h 423887"/>
                <a:gd name="connsiteX6" fmla="*/ 2370 w 683825"/>
                <a:gd name="connsiteY6" fmla="*/ 1179 h 423887"/>
                <a:gd name="connsiteX7" fmla="*/ 615 w 683825"/>
                <a:gd name="connsiteY7" fmla="*/ 154332 h 423887"/>
                <a:gd name="connsiteX0" fmla="*/ 615 w 683825"/>
                <a:gd name="connsiteY0" fmla="*/ 154332 h 423887"/>
                <a:gd name="connsiteX1" fmla="*/ 321774 w 683825"/>
                <a:gd name="connsiteY1" fmla="*/ 154332 h 423887"/>
                <a:gd name="connsiteX2" fmla="*/ 470581 w 683825"/>
                <a:gd name="connsiteY2" fmla="*/ 303139 h 423887"/>
                <a:gd name="connsiteX3" fmla="*/ 470581 w 683825"/>
                <a:gd name="connsiteY3" fmla="*/ 423887 h 423887"/>
                <a:gd name="connsiteX4" fmla="*/ 595576 w 683825"/>
                <a:gd name="connsiteY4" fmla="*/ 407677 h 423887"/>
                <a:gd name="connsiteX5" fmla="*/ 683825 w 683825"/>
                <a:gd name="connsiteY5" fmla="*/ 0 h 423887"/>
                <a:gd name="connsiteX6" fmla="*/ 2370 w 683825"/>
                <a:gd name="connsiteY6" fmla="*/ 1179 h 423887"/>
                <a:gd name="connsiteX7" fmla="*/ 615 w 683825"/>
                <a:gd name="connsiteY7" fmla="*/ 154332 h 423887"/>
                <a:gd name="connsiteX0" fmla="*/ 615 w 683825"/>
                <a:gd name="connsiteY0" fmla="*/ 154332 h 423887"/>
                <a:gd name="connsiteX1" fmla="*/ 321774 w 683825"/>
                <a:gd name="connsiteY1" fmla="*/ 154332 h 423887"/>
                <a:gd name="connsiteX2" fmla="*/ 470581 w 683825"/>
                <a:gd name="connsiteY2" fmla="*/ 303139 h 423887"/>
                <a:gd name="connsiteX3" fmla="*/ 470581 w 683825"/>
                <a:gd name="connsiteY3" fmla="*/ 423887 h 423887"/>
                <a:gd name="connsiteX4" fmla="*/ 681301 w 683825"/>
                <a:gd name="connsiteY4" fmla="*/ 420377 h 423887"/>
                <a:gd name="connsiteX5" fmla="*/ 683825 w 683825"/>
                <a:gd name="connsiteY5" fmla="*/ 0 h 423887"/>
                <a:gd name="connsiteX6" fmla="*/ 2370 w 683825"/>
                <a:gd name="connsiteY6" fmla="*/ 1179 h 423887"/>
                <a:gd name="connsiteX7" fmla="*/ 615 w 683825"/>
                <a:gd name="connsiteY7" fmla="*/ 154332 h 423887"/>
                <a:gd name="connsiteX0" fmla="*/ 615 w 683825"/>
                <a:gd name="connsiteY0" fmla="*/ 154332 h 423887"/>
                <a:gd name="connsiteX1" fmla="*/ 321774 w 683825"/>
                <a:gd name="connsiteY1" fmla="*/ 154332 h 423887"/>
                <a:gd name="connsiteX2" fmla="*/ 470581 w 683825"/>
                <a:gd name="connsiteY2" fmla="*/ 303139 h 423887"/>
                <a:gd name="connsiteX3" fmla="*/ 470581 w 683825"/>
                <a:gd name="connsiteY3" fmla="*/ 423887 h 423887"/>
                <a:gd name="connsiteX4" fmla="*/ 681301 w 683825"/>
                <a:gd name="connsiteY4" fmla="*/ 420377 h 423887"/>
                <a:gd name="connsiteX5" fmla="*/ 683825 w 683825"/>
                <a:gd name="connsiteY5" fmla="*/ 0 h 423887"/>
                <a:gd name="connsiteX6" fmla="*/ 2370 w 683825"/>
                <a:gd name="connsiteY6" fmla="*/ 1179 h 423887"/>
                <a:gd name="connsiteX7" fmla="*/ 615 w 683825"/>
                <a:gd name="connsiteY7" fmla="*/ 154332 h 423887"/>
                <a:gd name="connsiteX0" fmla="*/ 615 w 767032"/>
                <a:gd name="connsiteY0" fmla="*/ 154332 h 423887"/>
                <a:gd name="connsiteX1" fmla="*/ 321774 w 767032"/>
                <a:gd name="connsiteY1" fmla="*/ 154332 h 423887"/>
                <a:gd name="connsiteX2" fmla="*/ 470581 w 767032"/>
                <a:gd name="connsiteY2" fmla="*/ 303139 h 423887"/>
                <a:gd name="connsiteX3" fmla="*/ 470581 w 767032"/>
                <a:gd name="connsiteY3" fmla="*/ 423887 h 423887"/>
                <a:gd name="connsiteX4" fmla="*/ 767026 w 767032"/>
                <a:gd name="connsiteY4" fmla="*/ 423552 h 423887"/>
                <a:gd name="connsiteX5" fmla="*/ 683825 w 767032"/>
                <a:gd name="connsiteY5" fmla="*/ 0 h 423887"/>
                <a:gd name="connsiteX6" fmla="*/ 2370 w 767032"/>
                <a:gd name="connsiteY6" fmla="*/ 1179 h 423887"/>
                <a:gd name="connsiteX7" fmla="*/ 615 w 767032"/>
                <a:gd name="connsiteY7" fmla="*/ 154332 h 423887"/>
                <a:gd name="connsiteX0" fmla="*/ 615 w 684661"/>
                <a:gd name="connsiteY0" fmla="*/ 154332 h 423887"/>
                <a:gd name="connsiteX1" fmla="*/ 321774 w 684661"/>
                <a:gd name="connsiteY1" fmla="*/ 154332 h 423887"/>
                <a:gd name="connsiteX2" fmla="*/ 470581 w 684661"/>
                <a:gd name="connsiteY2" fmla="*/ 303139 h 423887"/>
                <a:gd name="connsiteX3" fmla="*/ 470581 w 684661"/>
                <a:gd name="connsiteY3" fmla="*/ 423887 h 423887"/>
                <a:gd name="connsiteX4" fmla="*/ 684476 w 684661"/>
                <a:gd name="connsiteY4" fmla="*/ 420377 h 423887"/>
                <a:gd name="connsiteX5" fmla="*/ 683825 w 684661"/>
                <a:gd name="connsiteY5" fmla="*/ 0 h 423887"/>
                <a:gd name="connsiteX6" fmla="*/ 2370 w 684661"/>
                <a:gd name="connsiteY6" fmla="*/ 1179 h 423887"/>
                <a:gd name="connsiteX7" fmla="*/ 615 w 684661"/>
                <a:gd name="connsiteY7" fmla="*/ 154332 h 423887"/>
                <a:gd name="connsiteX0" fmla="*/ 615 w 684661"/>
                <a:gd name="connsiteY0" fmla="*/ 154332 h 464852"/>
                <a:gd name="connsiteX1" fmla="*/ 321774 w 684661"/>
                <a:gd name="connsiteY1" fmla="*/ 154332 h 464852"/>
                <a:gd name="connsiteX2" fmla="*/ 470581 w 684661"/>
                <a:gd name="connsiteY2" fmla="*/ 303139 h 464852"/>
                <a:gd name="connsiteX3" fmla="*/ 470581 w 684661"/>
                <a:gd name="connsiteY3" fmla="*/ 423887 h 464852"/>
                <a:gd name="connsiteX4" fmla="*/ 684476 w 684661"/>
                <a:gd name="connsiteY4" fmla="*/ 464829 h 464852"/>
                <a:gd name="connsiteX5" fmla="*/ 683825 w 684661"/>
                <a:gd name="connsiteY5" fmla="*/ 0 h 464852"/>
                <a:gd name="connsiteX6" fmla="*/ 2370 w 684661"/>
                <a:gd name="connsiteY6" fmla="*/ 1179 h 464852"/>
                <a:gd name="connsiteX7" fmla="*/ 615 w 684661"/>
                <a:gd name="connsiteY7" fmla="*/ 154332 h 464852"/>
                <a:gd name="connsiteX0" fmla="*/ 615 w 684661"/>
                <a:gd name="connsiteY0" fmla="*/ 154332 h 426900"/>
                <a:gd name="connsiteX1" fmla="*/ 321774 w 684661"/>
                <a:gd name="connsiteY1" fmla="*/ 154332 h 426900"/>
                <a:gd name="connsiteX2" fmla="*/ 470581 w 684661"/>
                <a:gd name="connsiteY2" fmla="*/ 303139 h 426900"/>
                <a:gd name="connsiteX3" fmla="*/ 470581 w 684661"/>
                <a:gd name="connsiteY3" fmla="*/ 423887 h 426900"/>
                <a:gd name="connsiteX4" fmla="*/ 684476 w 684661"/>
                <a:gd name="connsiteY4" fmla="*/ 426727 h 426900"/>
                <a:gd name="connsiteX5" fmla="*/ 683825 w 684661"/>
                <a:gd name="connsiteY5" fmla="*/ 0 h 426900"/>
                <a:gd name="connsiteX6" fmla="*/ 2370 w 684661"/>
                <a:gd name="connsiteY6" fmla="*/ 1179 h 426900"/>
                <a:gd name="connsiteX7" fmla="*/ 615 w 684661"/>
                <a:gd name="connsiteY7" fmla="*/ 154332 h 426900"/>
                <a:gd name="connsiteX0" fmla="*/ 615 w 683825"/>
                <a:gd name="connsiteY0" fmla="*/ 154332 h 423933"/>
                <a:gd name="connsiteX1" fmla="*/ 321774 w 683825"/>
                <a:gd name="connsiteY1" fmla="*/ 154332 h 423933"/>
                <a:gd name="connsiteX2" fmla="*/ 470581 w 683825"/>
                <a:gd name="connsiteY2" fmla="*/ 303139 h 423933"/>
                <a:gd name="connsiteX3" fmla="*/ 470581 w 683825"/>
                <a:gd name="connsiteY3" fmla="*/ 423887 h 423933"/>
                <a:gd name="connsiteX4" fmla="*/ 681299 w 683825"/>
                <a:gd name="connsiteY4" fmla="*/ 423552 h 423933"/>
                <a:gd name="connsiteX5" fmla="*/ 683825 w 683825"/>
                <a:gd name="connsiteY5" fmla="*/ 0 h 423933"/>
                <a:gd name="connsiteX6" fmla="*/ 2370 w 683825"/>
                <a:gd name="connsiteY6" fmla="*/ 1179 h 423933"/>
                <a:gd name="connsiteX7" fmla="*/ 615 w 683825"/>
                <a:gd name="connsiteY7" fmla="*/ 154332 h 423933"/>
                <a:gd name="connsiteX0" fmla="*/ 615 w 683825"/>
                <a:gd name="connsiteY0" fmla="*/ 154332 h 423933"/>
                <a:gd name="connsiteX1" fmla="*/ 321774 w 683825"/>
                <a:gd name="connsiteY1" fmla="*/ 154332 h 423933"/>
                <a:gd name="connsiteX2" fmla="*/ 470581 w 683825"/>
                <a:gd name="connsiteY2" fmla="*/ 303139 h 423933"/>
                <a:gd name="connsiteX3" fmla="*/ 470581 w 683825"/>
                <a:gd name="connsiteY3" fmla="*/ 423887 h 423933"/>
                <a:gd name="connsiteX4" fmla="*/ 681299 w 683825"/>
                <a:gd name="connsiteY4" fmla="*/ 423552 h 423933"/>
                <a:gd name="connsiteX5" fmla="*/ 683825 w 683825"/>
                <a:gd name="connsiteY5" fmla="*/ 0 h 423933"/>
                <a:gd name="connsiteX6" fmla="*/ 2370 w 683825"/>
                <a:gd name="connsiteY6" fmla="*/ 1179 h 423933"/>
                <a:gd name="connsiteX7" fmla="*/ 615 w 683825"/>
                <a:gd name="connsiteY7" fmla="*/ 154332 h 423933"/>
                <a:gd name="connsiteX0" fmla="*/ 615 w 683825"/>
                <a:gd name="connsiteY0" fmla="*/ 154332 h 423933"/>
                <a:gd name="connsiteX1" fmla="*/ 321774 w 683825"/>
                <a:gd name="connsiteY1" fmla="*/ 154332 h 423933"/>
                <a:gd name="connsiteX2" fmla="*/ 470581 w 683825"/>
                <a:gd name="connsiteY2" fmla="*/ 303139 h 423933"/>
                <a:gd name="connsiteX3" fmla="*/ 470581 w 683825"/>
                <a:gd name="connsiteY3" fmla="*/ 423887 h 423933"/>
                <a:gd name="connsiteX4" fmla="*/ 682855 w 683825"/>
                <a:gd name="connsiteY4" fmla="*/ 423552 h 423933"/>
                <a:gd name="connsiteX5" fmla="*/ 683825 w 683825"/>
                <a:gd name="connsiteY5" fmla="*/ 0 h 423933"/>
                <a:gd name="connsiteX6" fmla="*/ 2370 w 683825"/>
                <a:gd name="connsiteY6" fmla="*/ 1179 h 423933"/>
                <a:gd name="connsiteX7" fmla="*/ 615 w 683825"/>
                <a:gd name="connsiteY7" fmla="*/ 154332 h 423933"/>
                <a:gd name="connsiteX0" fmla="*/ 615 w 698442"/>
                <a:gd name="connsiteY0" fmla="*/ 154332 h 423933"/>
                <a:gd name="connsiteX1" fmla="*/ 321774 w 698442"/>
                <a:gd name="connsiteY1" fmla="*/ 154332 h 423933"/>
                <a:gd name="connsiteX2" fmla="*/ 470581 w 698442"/>
                <a:gd name="connsiteY2" fmla="*/ 303139 h 423933"/>
                <a:gd name="connsiteX3" fmla="*/ 470581 w 698442"/>
                <a:gd name="connsiteY3" fmla="*/ 423887 h 423933"/>
                <a:gd name="connsiteX4" fmla="*/ 698411 w 698442"/>
                <a:gd name="connsiteY4" fmla="*/ 423552 h 423933"/>
                <a:gd name="connsiteX5" fmla="*/ 683825 w 698442"/>
                <a:gd name="connsiteY5" fmla="*/ 0 h 423933"/>
                <a:gd name="connsiteX6" fmla="*/ 2370 w 698442"/>
                <a:gd name="connsiteY6" fmla="*/ 1179 h 423933"/>
                <a:gd name="connsiteX7" fmla="*/ 615 w 698442"/>
                <a:gd name="connsiteY7" fmla="*/ 154332 h 423933"/>
                <a:gd name="connsiteX0" fmla="*/ 615 w 683825"/>
                <a:gd name="connsiteY0" fmla="*/ 154332 h 425346"/>
                <a:gd name="connsiteX1" fmla="*/ 321774 w 683825"/>
                <a:gd name="connsiteY1" fmla="*/ 154332 h 425346"/>
                <a:gd name="connsiteX2" fmla="*/ 470581 w 683825"/>
                <a:gd name="connsiteY2" fmla="*/ 303139 h 425346"/>
                <a:gd name="connsiteX3" fmla="*/ 470581 w 683825"/>
                <a:gd name="connsiteY3" fmla="*/ 423887 h 425346"/>
                <a:gd name="connsiteX4" fmla="*/ 682855 w 683825"/>
                <a:gd name="connsiteY4" fmla="*/ 425107 h 425346"/>
                <a:gd name="connsiteX5" fmla="*/ 683825 w 683825"/>
                <a:gd name="connsiteY5" fmla="*/ 0 h 425346"/>
                <a:gd name="connsiteX6" fmla="*/ 2370 w 683825"/>
                <a:gd name="connsiteY6" fmla="*/ 1179 h 425346"/>
                <a:gd name="connsiteX7" fmla="*/ 615 w 683825"/>
                <a:gd name="connsiteY7" fmla="*/ 154332 h 425346"/>
                <a:gd name="connsiteX0" fmla="*/ 615 w 684601"/>
                <a:gd name="connsiteY0" fmla="*/ 154332 h 423933"/>
                <a:gd name="connsiteX1" fmla="*/ 321774 w 684601"/>
                <a:gd name="connsiteY1" fmla="*/ 154332 h 423933"/>
                <a:gd name="connsiteX2" fmla="*/ 470581 w 684601"/>
                <a:gd name="connsiteY2" fmla="*/ 303139 h 423933"/>
                <a:gd name="connsiteX3" fmla="*/ 470581 w 684601"/>
                <a:gd name="connsiteY3" fmla="*/ 423887 h 423933"/>
                <a:gd name="connsiteX4" fmla="*/ 684411 w 684601"/>
                <a:gd name="connsiteY4" fmla="*/ 423552 h 423933"/>
                <a:gd name="connsiteX5" fmla="*/ 683825 w 684601"/>
                <a:gd name="connsiteY5" fmla="*/ 0 h 423933"/>
                <a:gd name="connsiteX6" fmla="*/ 2370 w 684601"/>
                <a:gd name="connsiteY6" fmla="*/ 1179 h 423933"/>
                <a:gd name="connsiteX7" fmla="*/ 615 w 684601"/>
                <a:gd name="connsiteY7" fmla="*/ 154332 h 4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4601" h="423933">
                  <a:moveTo>
                    <a:pt x="615" y="154332"/>
                  </a:moveTo>
                  <a:lnTo>
                    <a:pt x="321774" y="154332"/>
                  </a:lnTo>
                  <a:cubicBezTo>
                    <a:pt x="403958" y="154332"/>
                    <a:pt x="470581" y="220955"/>
                    <a:pt x="470581" y="303139"/>
                  </a:cubicBezTo>
                  <a:cubicBezTo>
                    <a:pt x="471639" y="344447"/>
                    <a:pt x="469523" y="382579"/>
                    <a:pt x="470581" y="423887"/>
                  </a:cubicBezTo>
                  <a:cubicBezTo>
                    <a:pt x="541879" y="422717"/>
                    <a:pt x="613113" y="424722"/>
                    <a:pt x="684411" y="423552"/>
                  </a:cubicBezTo>
                  <a:cubicBezTo>
                    <a:pt x="685252" y="283426"/>
                    <a:pt x="682984" y="140126"/>
                    <a:pt x="683825" y="0"/>
                  </a:cubicBezTo>
                  <a:lnTo>
                    <a:pt x="2370" y="1179"/>
                  </a:lnTo>
                  <a:cubicBezTo>
                    <a:pt x="-596" y="93211"/>
                    <a:pt x="-262" y="55113"/>
                    <a:pt x="615" y="15433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Round Same Side Corner Rectangle 26"/>
            <p:cNvSpPr/>
            <p:nvPr/>
          </p:nvSpPr>
          <p:spPr>
            <a:xfrm>
              <a:off x="6555744" y="5695950"/>
              <a:ext cx="1691127" cy="987523"/>
            </a:xfrm>
            <a:prstGeom prst="round2SameRect">
              <a:avLst>
                <a:gd name="adj1" fmla="val 10197"/>
                <a:gd name="adj2" fmla="val 133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pic>
        <p:nvPicPr>
          <p:cNvPr id="4100" name="Picture 33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924800" y="5715000"/>
            <a:ext cx="110807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274638"/>
            <a:ext cx="74009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slide</a:t>
            </a:r>
          </a:p>
        </p:txBody>
      </p:sp>
      <p:sp>
        <p:nvSpPr>
          <p:cNvPr id="410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228725"/>
            <a:ext cx="74009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9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File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2860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79BFD8-9FB2-4AC2-BE75-856991695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5" name="Picture 6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559300" y="3416300"/>
            <a:ext cx="19050" cy="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Box 1"/>
          <p:cNvSpPr txBox="1">
            <a:spLocks noChangeArrowheads="1"/>
          </p:cNvSpPr>
          <p:nvPr/>
        </p:nvSpPr>
        <p:spPr bwMode="auto">
          <a:xfrm>
            <a:off x="10185400" y="35687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pic>
        <p:nvPicPr>
          <p:cNvPr id="18" name="Picture 68"/>
          <p:cNvPicPr>
            <a:picLocks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484533" y="5975495"/>
            <a:ext cx="668866" cy="63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9" descr="INSTALLATION MANAGEMENT ACTIVITY-DUI-COLOR"/>
          <p:cNvPicPr preferRelativeResize="0">
            <a:picLocks noChangeAspect="1" noChangeArrowheads="1"/>
          </p:cNvPicPr>
          <p:nvPr userDrawn="1"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5667" y="6053667"/>
            <a:ext cx="60501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12" r:id="rId2"/>
    <p:sldLayoutId id="2147484313" r:id="rId3"/>
    <p:sldLayoutId id="2147484314" r:id="rId4"/>
    <p:sldLayoutId id="2147484315" r:id="rId5"/>
    <p:sldLayoutId id="2147484316" r:id="rId6"/>
    <p:sldLayoutId id="2147484309" r:id="rId7"/>
    <p:sldLayoutId id="2147484310" r:id="rId8"/>
    <p:sldLayoutId id="2147484311" r:id="rId9"/>
    <p:sldLayoutId id="2147484317" r:id="rId10"/>
    <p:sldLayoutId id="2147484318" r:id="rId11"/>
    <p:sldLayoutId id="2147484319" r:id="rId12"/>
    <p:sldLayoutId id="2147484320" r:id="rId13"/>
    <p:sldLayoutId id="2147484321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 cap="all">
          <a:solidFill>
            <a:srgbClr val="97847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Quarterly S</a:t>
            </a:r>
            <a:r>
              <a:rPr dirty="0" smtClean="0"/>
              <a:t>outhern Colorado working group</a:t>
            </a:r>
            <a:endParaRPr dirty="0"/>
          </a:p>
        </p:txBody>
      </p:sp>
      <p:sp>
        <p:nvSpPr>
          <p:cNvPr id="1229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09574" y="3275012"/>
            <a:ext cx="7713148" cy="1506537"/>
          </a:xfrm>
        </p:spPr>
        <p:txBody>
          <a:bodyPr/>
          <a:lstStyle/>
          <a:p>
            <a:pPr marL="0" indent="0"/>
            <a:r>
              <a:rPr dirty="0" smtClean="0">
                <a:solidFill>
                  <a:srgbClr val="595959"/>
                </a:solidFill>
                <a:latin typeface="Arial" charset="0"/>
                <a:ea typeface="ＭＳ Ｐゴシック" pitchFamily="34" charset="-128"/>
                <a:cs typeface="Arial" charset="0"/>
              </a:rPr>
              <a:t>Prepared </a:t>
            </a:r>
            <a:r>
              <a:rPr dirty="0">
                <a:solidFill>
                  <a:srgbClr val="595959"/>
                </a:solidFill>
                <a:latin typeface="Arial" charset="0"/>
                <a:ea typeface="ＭＳ Ｐゴシック" pitchFamily="34" charset="-128"/>
                <a:cs typeface="Arial" charset="0"/>
              </a:rPr>
              <a:t>by </a:t>
            </a:r>
            <a:r>
              <a:rPr dirty="0" smtClean="0">
                <a:solidFill>
                  <a:srgbClr val="595959"/>
                </a:solidFill>
                <a:latin typeface="Arial" charset="0"/>
                <a:ea typeface="ＭＳ Ｐゴシック" pitchFamily="34" charset="-128"/>
                <a:cs typeface="Arial" charset="0"/>
              </a:rPr>
              <a:t>Chris DeGaray, USAG Fort Carson Executive Officer</a:t>
            </a:r>
            <a:endParaRPr dirty="0">
              <a:solidFill>
                <a:srgbClr val="595959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/>
            <a:r>
              <a:rPr dirty="0" smtClean="0">
                <a:solidFill>
                  <a:srgbClr val="595959"/>
                </a:solidFill>
                <a:latin typeface="Arial" charset="0"/>
                <a:ea typeface="ＭＳ Ｐゴシック" pitchFamily="34" charset="-128"/>
                <a:cs typeface="Arial" charset="0"/>
              </a:rPr>
              <a:t>14 JAN 2015, 9:30 AM </a:t>
            </a:r>
            <a:r>
              <a:rPr lang="en-US" dirty="0" smtClean="0">
                <a:solidFill>
                  <a:srgbClr val="595959"/>
                </a:solidFill>
                <a:latin typeface="Arial" charset="0"/>
                <a:ea typeface="ＭＳ Ｐゴシック" pitchFamily="34" charset="-128"/>
                <a:cs typeface="Arial" charset="0"/>
              </a:rPr>
              <a:t>–</a:t>
            </a:r>
            <a:r>
              <a:rPr dirty="0" smtClean="0">
                <a:solidFill>
                  <a:srgbClr val="595959"/>
                </a:solidFill>
                <a:latin typeface="Arial" charset="0"/>
                <a:ea typeface="ＭＳ Ｐゴシック" pitchFamily="34" charset="-128"/>
                <a:cs typeface="Arial" charset="0"/>
              </a:rPr>
              <a:t> 11:00 AM</a:t>
            </a:r>
          </a:p>
          <a:p>
            <a:pPr marL="0" indent="0"/>
            <a:r>
              <a:rPr lang="en-US" dirty="0"/>
              <a:t>Las Animas County </a:t>
            </a:r>
            <a:r>
              <a:rPr lang="en-US" dirty="0" smtClean="0"/>
              <a:t>Courthouse, Trinidad, Colorado</a:t>
            </a:r>
            <a:endParaRPr dirty="0">
              <a:solidFill>
                <a:srgbClr val="595959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228600"/>
            <a:ext cx="609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14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219200" y="747150"/>
            <a:ext cx="6019800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Other Consultation Topics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7620000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Follow-up to 2/4 BCT training exercise and Hogback graffiti incident: </a:t>
            </a:r>
          </a:p>
          <a:p>
            <a:pPr>
              <a:defRPr/>
            </a:pPr>
            <a:endParaRPr lang="en-US" sz="1200" dirty="0"/>
          </a:p>
          <a:p>
            <a:pPr marL="225425" indent="-22542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Seibert marking complete in primary maneuver area;  remainder of numbered TAs first priority for additional </a:t>
            </a:r>
            <a:r>
              <a:rPr lang="en-US" sz="1800" dirty="0" smtClean="0"/>
              <a:t>marking</a:t>
            </a:r>
          </a:p>
          <a:p>
            <a:pPr marL="225425" indent="-22542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Added </a:t>
            </a:r>
            <a:r>
              <a:rPr lang="en-US" sz="1800" dirty="0"/>
              <a:t>Seibert markers at 5 meter intervals to many of the entered sites</a:t>
            </a:r>
          </a:p>
          <a:p>
            <a:pPr marL="225425" indent="-22542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Resolved </a:t>
            </a:r>
            <a:r>
              <a:rPr lang="en-US" sz="1800" dirty="0"/>
              <a:t>Tribal Site of Concern question with Jicarilla Apache Nation</a:t>
            </a:r>
          </a:p>
          <a:p>
            <a:pPr marL="225425" indent="-22542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Digital </a:t>
            </a:r>
            <a:r>
              <a:rPr lang="en-US" sz="1800" dirty="0"/>
              <a:t>maps complete, maps have been distributed to BCTs</a:t>
            </a:r>
          </a:p>
          <a:p>
            <a:pPr marL="225425" indent="-22542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Met </a:t>
            </a:r>
            <a:r>
              <a:rPr lang="en-US" sz="1800" dirty="0"/>
              <a:t>with 4 Tribes to discuss graffiti incident</a:t>
            </a:r>
          </a:p>
          <a:p>
            <a:pPr marL="463550" indent="-238125"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sz="1600" dirty="0"/>
              <a:t>AR15-6 Investigation</a:t>
            </a:r>
          </a:p>
          <a:p>
            <a:pPr marL="463550" indent="-238125"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sz="1600" dirty="0"/>
              <a:t>Improved restricted access with new gate and signage</a:t>
            </a:r>
          </a:p>
          <a:p>
            <a:pPr marL="463550" indent="-238125"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sz="1600" dirty="0"/>
              <a:t>Initiated development of individual Tribal agreements regarding site access and protection </a:t>
            </a:r>
          </a:p>
          <a:p>
            <a:pPr marL="225425" indent="-22542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Cultural Awareness Video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44925" y="143218"/>
            <a:ext cx="8667749" cy="73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all" spc="0" normalizeH="0" baseline="0" noProof="0" dirty="0" smtClean="0">
                <a:ln>
                  <a:noFill/>
                </a:ln>
                <a:solidFill>
                  <a:srgbClr val="978473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Stewardship Line of Effort Update</a:t>
            </a:r>
            <a:endParaRPr kumimoji="0" lang="en-US" sz="3100" b="1" i="0" u="none" strike="noStrike" kern="1200" cap="all" spc="0" normalizeH="0" baseline="0" noProof="0" dirty="0">
              <a:ln>
                <a:noFill/>
              </a:ln>
              <a:solidFill>
                <a:srgbClr val="978473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219200" y="53340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" name="Picture 19" descr="Hogback Gate complete 23 May 2014 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3161" y="1056906"/>
            <a:ext cx="6583680" cy="493776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21775" y="5063858"/>
            <a:ext cx="42672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HogBack Protection Gate &amp; Fencing.   Dismounted  Training ONLY from this point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3139930" y="1140036"/>
            <a:ext cx="178446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Cultural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6251" y="405101"/>
            <a:ext cx="8667749" cy="739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978473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Stewardship Line of Effort Update</a:t>
            </a: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srgbClr val="978473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elle.r.blake\AppData\Local\Microsoft\Windows\Temporary Internet Files\Content.Outlook\E220Q0RS\kestrel vertical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20383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57200"/>
            <a:ext cx="2057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IMG_101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6576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8600" y="2971800"/>
            <a:ext cx="2057400" cy="461665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Covering open pipes to prevent bird entrapment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4600" y="2971800"/>
            <a:ext cx="2057400" cy="461665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Starting to survey for wintering burrowing owls</a:t>
            </a:r>
          </a:p>
        </p:txBody>
      </p:sp>
      <p:pic>
        <p:nvPicPr>
          <p:cNvPr id="2059" name="Picture 15" descr="19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8209" y="629391"/>
            <a:ext cx="3053301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92974" y="5478388"/>
            <a:ext cx="2692730" cy="646331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Installing bird deterrent spikes on wells’ automatic on/off switches to prevent further damage from ravens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38103" y="5993867"/>
            <a:ext cx="3352800" cy="276999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Two day big game aerial survey completed</a:t>
            </a:r>
          </a:p>
        </p:txBody>
      </p:sp>
      <p:pic>
        <p:nvPicPr>
          <p:cNvPr id="2062" name="Picture 21" descr="sheep (2) smal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2472" y="3610098"/>
            <a:ext cx="2984754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71828" y="4439391"/>
            <a:ext cx="2095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2914398" y="0"/>
            <a:ext cx="3185552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Wildlife 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Updates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15792" y="3566558"/>
            <a:ext cx="283820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latin typeface="+mj-lt"/>
              </a:rPr>
              <a:t>Note: </a:t>
            </a:r>
            <a:r>
              <a:rPr lang="en-US" sz="1200" dirty="0">
                <a:latin typeface="+mj-lt"/>
              </a:rPr>
              <a:t>The B&amp;C (Boone &amp; Crockett) score is the size of the antlers/horns. This data is important for management decisions.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11386" y="2861955"/>
            <a:ext cx="3087585" cy="677108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  <a:cs typeface="+mn-cs"/>
              </a:rPr>
              <a:t>PCMS Hunting Program: </a:t>
            </a:r>
            <a:r>
              <a:rPr lang="en-US" sz="1200" dirty="0">
                <a:latin typeface="+mn-lt"/>
              </a:rPr>
              <a:t>E</a:t>
            </a:r>
            <a:r>
              <a:rPr lang="en-US" sz="1200" dirty="0" smtClean="0">
                <a:latin typeface="+mn-lt"/>
                <a:cs typeface="+mn-cs"/>
              </a:rPr>
              <a:t>ducating </a:t>
            </a:r>
            <a:r>
              <a:rPr lang="en-US" sz="1200" dirty="0">
                <a:latin typeface="+mn-lt"/>
                <a:cs typeface="+mn-cs"/>
              </a:rPr>
              <a:t>hunters, collecting B&amp;C sheets, preparing for hunting management </a:t>
            </a:r>
            <a:r>
              <a:rPr lang="en-US" sz="1200" dirty="0" smtClean="0">
                <a:latin typeface="+mn-lt"/>
                <a:cs typeface="+mn-cs"/>
              </a:rPr>
              <a:t>meeting (CP&amp;W)</a:t>
            </a:r>
            <a:endParaRPr lang="en-US" sz="1200" dirty="0">
              <a:latin typeface="+mn-lt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2514600"/>
            <a:ext cx="6858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American Kestrel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57600" y="2514600"/>
            <a:ext cx="9144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Burrowing Owl 12-16-14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1981200" y="3962400"/>
            <a:ext cx="228600" cy="762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33600" y="3962400"/>
            <a:ext cx="5334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Spikes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3871" y="4880757"/>
            <a:ext cx="3990104" cy="1045034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latin typeface="+mn-lt"/>
                <a:cs typeface="+mn-cs"/>
              </a:rPr>
              <a:t>Well contractor completed work on 7 new wells , including the placement of new tanks, solar pumps, on/off switches, pipes and escape ramps</a:t>
            </a:r>
            <a:r>
              <a:rPr lang="en-US" sz="1250" dirty="0" smtClean="0">
                <a:latin typeface="+mn-lt"/>
                <a:cs typeface="+mn-cs"/>
              </a:rPr>
              <a:t>. </a:t>
            </a:r>
            <a:r>
              <a:rPr lang="en-US" sz="1100" i="1" dirty="0" smtClean="0">
                <a:cs typeface="Arial" pitchFamily="34" charset="0"/>
              </a:rPr>
              <a:t>Note: There are  now 31 working wells, 3 stand alone tanks, 5 guzzlers and 10 pipeline tanks. </a:t>
            </a:r>
          </a:p>
        </p:txBody>
      </p:sp>
      <p:pic>
        <p:nvPicPr>
          <p:cNvPr id="3075" name="Picture 3" descr="sm3 acoustic record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4" y="3395354"/>
            <a:ext cx="2079604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6105" y="5372596"/>
            <a:ext cx="3417125" cy="646331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Acoustic Monitoring: Trial devices deployed. This summer they will be used for grassland bird and bat surveys.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04562" y="984657"/>
            <a:ext cx="1330036" cy="954107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+mn-lt"/>
              </a:rPr>
              <a:t>P</a:t>
            </a:r>
            <a:r>
              <a:rPr lang="en-US" sz="1400" dirty="0" smtClean="0">
                <a:latin typeface="+mn-lt"/>
                <a:cs typeface="+mn-cs"/>
              </a:rPr>
              <a:t>lanning </a:t>
            </a:r>
            <a:r>
              <a:rPr lang="en-US" sz="1400" dirty="0">
                <a:latin typeface="+mn-lt"/>
                <a:cs typeface="+mn-cs"/>
              </a:rPr>
              <a:t>for this </a:t>
            </a:r>
            <a:r>
              <a:rPr lang="en-US" sz="1400" dirty="0" smtClean="0">
                <a:latin typeface="+mn-lt"/>
                <a:cs typeface="+mn-cs"/>
              </a:rPr>
              <a:t>annual </a:t>
            </a:r>
            <a:r>
              <a:rPr lang="en-US" sz="1400" dirty="0">
                <a:latin typeface="+mn-lt"/>
                <a:cs typeface="+mn-cs"/>
              </a:rPr>
              <a:t>event is underway</a:t>
            </a:r>
            <a:r>
              <a:rPr lang="en-US" sz="1200" dirty="0">
                <a:latin typeface="+mn-lt"/>
                <a:cs typeface="+mn-cs"/>
              </a:rPr>
              <a:t>….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14398" y="83125"/>
            <a:ext cx="3185552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Wildlife 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Updates</a:t>
            </a:r>
          </a:p>
        </p:txBody>
      </p:sp>
      <p:pic>
        <p:nvPicPr>
          <p:cNvPr id="3082" name="Picture 10" descr="IMG_007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011" y="572982"/>
            <a:ext cx="316992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15389" y="2860965"/>
            <a:ext cx="2971800" cy="461665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2014 Burrowing Owl &amp; Prairie Dog Survey has been completed.</a:t>
            </a:r>
          </a:p>
        </p:txBody>
      </p:sp>
      <p:pic>
        <p:nvPicPr>
          <p:cNvPr id="3089" name="Picture 18" descr="DSC_331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993" y="2694713"/>
            <a:ext cx="2955737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Earth Day(full color)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8754" y="618509"/>
            <a:ext cx="19970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5539840" y="2078182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73534" y="1989463"/>
            <a:ext cx="685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219200" y="53340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" descr="C:\Users\roy.a.miller2\Pictures\2014-10-29 Northern Fence line repair 29 Oct 2014.JPG\Northern Fence line repair 29 Oct 2014.JPG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261" y="700649"/>
            <a:ext cx="3657188" cy="2743200"/>
          </a:xfrm>
          <a:prstGeom prst="rect">
            <a:avLst/>
          </a:prstGeom>
          <a:noFill/>
        </p:spPr>
      </p:pic>
      <p:pic>
        <p:nvPicPr>
          <p:cNvPr id="7" name="Picture 6" descr="Northern Fence line repair 29 Oct 2014.JPG 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6993" y="700645"/>
            <a:ext cx="3657600" cy="2743200"/>
          </a:xfrm>
          <a:prstGeom prst="rect">
            <a:avLst/>
          </a:prstGeom>
          <a:noFill/>
        </p:spPr>
      </p:pic>
      <p:pic>
        <p:nvPicPr>
          <p:cNvPr id="8" name="Picture 7" descr="Northern Fence line repair 29 Oct 2014.JPG 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259" y="3286495"/>
            <a:ext cx="3657601" cy="2743200"/>
          </a:xfrm>
          <a:prstGeom prst="rect">
            <a:avLst/>
          </a:prstGeom>
        </p:spPr>
      </p:pic>
      <p:pic>
        <p:nvPicPr>
          <p:cNvPr id="9" name="Picture 8" descr="Northern Fence line repair 29 Oct 2014.JPG 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96988" y="3262746"/>
            <a:ext cx="3657600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206" y="703612"/>
            <a:ext cx="2762002" cy="73866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North perimeter fence line repaired. </a:t>
            </a:r>
            <a:r>
              <a:rPr lang="en-US" sz="1400" i="1" dirty="0" smtClean="0"/>
              <a:t>Note: bottom wire strand is smooth wire for wildlife</a:t>
            </a:r>
            <a:endParaRPr lang="en-US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85112" y="702624"/>
            <a:ext cx="366947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Steel “H” braces designed and installed to not burn during future wildfire events.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33152" y="3296393"/>
            <a:ext cx="127066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Shared water storage tank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9278" y="4461163"/>
            <a:ext cx="110638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Ranch Owner 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746169" y="5475516"/>
            <a:ext cx="757052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PCMS  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080164" y="5260770"/>
            <a:ext cx="1662547" cy="73866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Perimeter fence completed mid December 2014</a:t>
            </a:r>
            <a:endParaRPr lang="en-US" sz="14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76251" y="179470"/>
            <a:ext cx="8667749" cy="739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978473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Stewardship Line of Effort Update</a:t>
            </a: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srgbClr val="978473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150" y="44375"/>
            <a:ext cx="7505205" cy="1219200"/>
          </a:xfrm>
        </p:spPr>
        <p:txBody>
          <a:bodyPr/>
          <a:lstStyle/>
          <a:p>
            <a:r>
              <a:rPr lang="en-US" sz="3200" dirty="0" smtClean="0"/>
              <a:t>Review of Due Outs/Way-ahead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125" y="1138052"/>
            <a:ext cx="7772400" cy="4114800"/>
          </a:xfrm>
          <a:noFill/>
        </p:spPr>
        <p:txBody>
          <a:bodyPr>
            <a:normAutofit/>
          </a:bodyPr>
          <a:lstStyle/>
          <a:p>
            <a:r>
              <a:rPr lang="en-US" sz="2900" dirty="0" smtClean="0"/>
              <a:t>Commander’s Guidance</a:t>
            </a:r>
          </a:p>
          <a:p>
            <a:r>
              <a:rPr lang="en-US" sz="2900" dirty="0" smtClean="0"/>
              <a:t>Review Due Outs</a:t>
            </a:r>
          </a:p>
          <a:p>
            <a:r>
              <a:rPr lang="en-US" sz="2900" dirty="0" smtClean="0"/>
              <a:t>Date, time and location of next meeting of the working group:</a:t>
            </a:r>
          </a:p>
          <a:p>
            <a:pPr lvl="1"/>
            <a:r>
              <a:rPr lang="en-US" sz="2500" dirty="0" smtClean="0"/>
              <a:t>Next meeting:  MAY/JUNE 2015</a:t>
            </a:r>
          </a:p>
          <a:p>
            <a:pPr lvl="1"/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73825" y="6356350"/>
            <a:ext cx="21336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pPr algn="r"/>
            <a:fld id="{14BAA8AC-F22D-4CA9-8532-18C7D6F197C2}" type="slidenum">
              <a:rPr lang="en-US" sz="1400" smtClean="0"/>
              <a:pPr algn="r"/>
              <a:t>15</a:t>
            </a:fld>
            <a:endParaRPr lang="en-US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71475" y="168652"/>
            <a:ext cx="6553200" cy="67627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Agenda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863600" y="941294"/>
            <a:ext cx="7429500" cy="4056139"/>
          </a:xfrm>
        </p:spPr>
        <p:txBody>
          <a:bodyPr>
            <a:noAutofit/>
          </a:bodyPr>
          <a:lstStyle/>
          <a:p>
            <a:pPr lvl="1" eaLnBrk="1" hangingPunct="1">
              <a:buFont typeface="Wingdings" pitchFamily="2" charset="2"/>
              <a:buChar char="q"/>
            </a:pPr>
            <a:r>
              <a:rPr lang="en-US" dirty="0" smtClean="0"/>
              <a:t>  Introduction New Working Group Members</a:t>
            </a:r>
          </a:p>
          <a:p>
            <a:pPr lvl="2" eaLnBrk="1" hangingPunct="1">
              <a:buFont typeface="Calibri" pitchFamily="34" charset="0"/>
              <a:buChar char="–"/>
            </a:pPr>
            <a:r>
              <a:rPr lang="en-US" dirty="0" smtClean="0"/>
              <a:t>  Fort Carson</a:t>
            </a:r>
          </a:p>
          <a:p>
            <a:pPr lvl="2" eaLnBrk="1" hangingPunct="1">
              <a:buFont typeface="Calibri" pitchFamily="34" charset="0"/>
              <a:buChar char="–"/>
            </a:pPr>
            <a:r>
              <a:rPr lang="en-US" dirty="0" smtClean="0"/>
              <a:t>  Community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 Garrison Commander Opening Remarks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 Purpose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 Update Line of Effort Initiatives &amp; Engagements</a:t>
            </a:r>
          </a:p>
          <a:p>
            <a:pPr lvl="2">
              <a:buFont typeface="Arial" pitchFamily="34" charset="0"/>
              <a:buChar char="–"/>
            </a:pPr>
            <a:r>
              <a:rPr lang="en-US" sz="1800" dirty="0" smtClean="0"/>
              <a:t>Training</a:t>
            </a:r>
          </a:p>
          <a:p>
            <a:pPr lvl="2">
              <a:buFont typeface="Arial" pitchFamily="34" charset="0"/>
              <a:buChar char="–"/>
            </a:pPr>
            <a:r>
              <a:rPr lang="en-US" sz="1800" dirty="0" smtClean="0"/>
              <a:t>Community</a:t>
            </a:r>
          </a:p>
          <a:p>
            <a:pPr lvl="2">
              <a:buFont typeface="Arial" pitchFamily="34" charset="0"/>
              <a:buChar char="–"/>
            </a:pPr>
            <a:r>
              <a:rPr lang="en-US" sz="1800" dirty="0" smtClean="0"/>
              <a:t>Stewardship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dirty="0" smtClean="0"/>
              <a:t>Due outs &amp; next meeting schedule</a:t>
            </a:r>
            <a:endParaRPr lang="en-US" sz="2000" dirty="0" smtClean="0"/>
          </a:p>
          <a:p>
            <a:pPr lvl="1" eaLnBrk="1" hangingPunct="1">
              <a:buFont typeface="Wingdings" pitchFamily="2" charset="2"/>
              <a:buChar char="q"/>
            </a:pPr>
            <a:endParaRPr lang="en-US" dirty="0" smtClean="0"/>
          </a:p>
          <a:p>
            <a:pPr lvl="1" eaLnBrk="1" hangingPunct="1">
              <a:buFont typeface="Wingdings" pitchFamily="2" charset="2"/>
              <a:buChar char="q"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sz="32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51725" y="1255450"/>
            <a:ext cx="742950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/>
          <a:p>
            <a:pPr marL="742515" lvl="1" indent="-285582" defTabSz="913865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en-US" kern="0" dirty="0" smtClean="0"/>
          </a:p>
          <a:p>
            <a:pPr marL="742515" lvl="1" indent="-285582" defTabSz="913865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en-US" kern="0" dirty="0" smtClean="0"/>
          </a:p>
          <a:p>
            <a:pPr marL="342699" indent="-342699" defTabSz="913865">
              <a:spcBef>
                <a:spcPct val="20000"/>
              </a:spcBef>
              <a:defRPr/>
            </a:pPr>
            <a:endParaRPr lang="en-US" sz="3200" kern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02575" y="6356350"/>
            <a:ext cx="21336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pPr algn="r"/>
            <a:fld id="{14BAA8AC-F22D-4CA9-8532-18C7D6F197C2}" type="slidenum">
              <a:rPr lang="en-US" sz="1400" smtClean="0"/>
              <a:pPr algn="r"/>
              <a:t>2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33375" y="285755"/>
            <a:ext cx="7908100" cy="676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cs typeface="Arial" pitchFamily="34" charset="0"/>
              </a:rPr>
              <a:t>Garrison commander opening remarks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51725" y="1255450"/>
            <a:ext cx="742950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/>
          <a:p>
            <a:pPr marL="742515" lvl="1" indent="-285582" defTabSz="913865">
              <a:spcBef>
                <a:spcPct val="20000"/>
              </a:spcBef>
              <a:defRPr/>
            </a:pPr>
            <a:endParaRPr lang="en-US" kern="0" dirty="0" smtClean="0"/>
          </a:p>
          <a:p>
            <a:pPr marL="742515" lvl="1" indent="-285582" defTabSz="913865">
              <a:spcBef>
                <a:spcPct val="20000"/>
              </a:spcBef>
              <a:defRPr/>
            </a:pPr>
            <a:endParaRPr lang="en-US" kern="0" dirty="0" smtClean="0"/>
          </a:p>
          <a:p>
            <a:pPr marL="342699" indent="-342699" defTabSz="913865">
              <a:spcBef>
                <a:spcPct val="20000"/>
              </a:spcBef>
              <a:defRPr/>
            </a:pPr>
            <a:endParaRPr lang="en-US" sz="3200" kern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26325" y="6356350"/>
            <a:ext cx="21336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pPr algn="r"/>
            <a:fld id="{14BAA8AC-F22D-4CA9-8532-18C7D6F197C2}" type="slidenum">
              <a:rPr lang="en-US" sz="1400" smtClean="0"/>
              <a:pPr algn="r"/>
              <a:t>3</a:t>
            </a:fld>
            <a:endParaRPr lang="en-US" sz="1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33375" y="285755"/>
            <a:ext cx="6553200" cy="6762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cs typeface="Arial" pitchFamily="34" charset="0"/>
              </a:rPr>
              <a:t>Purpose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863600" y="1255450"/>
            <a:ext cx="7429500" cy="3424238"/>
          </a:xfrm>
        </p:spPr>
        <p:txBody>
          <a:bodyPr>
            <a:noAutofit/>
          </a:bodyPr>
          <a:lstStyle/>
          <a:p>
            <a:pPr lvl="1" eaLnBrk="1" hangingPunct="1">
              <a:buFont typeface="Wingdings" pitchFamily="2" charset="2"/>
              <a:buChar char="q"/>
            </a:pPr>
            <a:r>
              <a:rPr lang="en-US" sz="3200" dirty="0" smtClean="0"/>
              <a:t> Ensure synchronization and coordination of on going military, civilian and local community efforts in the southern Colorado region 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sz="3200" dirty="0" smtClean="0"/>
              <a:t> Establish initiatives and tasks to be accomplished in the southern Colorado region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40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51725" y="1255450"/>
            <a:ext cx="742950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/>
          <a:p>
            <a:pPr marL="742515" lvl="1" indent="-285582" defTabSz="913865">
              <a:spcBef>
                <a:spcPct val="20000"/>
              </a:spcBef>
              <a:defRPr/>
            </a:pPr>
            <a:endParaRPr lang="en-US" kern="0" dirty="0" smtClean="0"/>
          </a:p>
          <a:p>
            <a:pPr marL="742515" lvl="1" indent="-285582" defTabSz="913865">
              <a:spcBef>
                <a:spcPct val="20000"/>
              </a:spcBef>
              <a:defRPr/>
            </a:pPr>
            <a:endParaRPr lang="en-US" kern="0" dirty="0" smtClean="0"/>
          </a:p>
          <a:p>
            <a:pPr marL="342699" indent="-342699" defTabSz="913865">
              <a:spcBef>
                <a:spcPct val="20000"/>
              </a:spcBef>
              <a:defRPr/>
            </a:pPr>
            <a:endParaRPr lang="en-US" sz="3200" kern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26325" y="6356350"/>
            <a:ext cx="21336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pPr algn="r"/>
            <a:fld id="{14BAA8AC-F22D-4CA9-8532-18C7D6F197C2}" type="slidenum">
              <a:rPr lang="en-US" sz="1400" smtClean="0"/>
              <a:pPr algn="r"/>
              <a:t>4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23850" y="257180"/>
            <a:ext cx="6553200" cy="6762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cs typeface="Arial" pitchFamily="34" charset="0"/>
              </a:rPr>
              <a:t>Lines of Effort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863600" y="1255450"/>
            <a:ext cx="7429500" cy="3424238"/>
          </a:xfrm>
        </p:spPr>
        <p:txBody>
          <a:bodyPr>
            <a:normAutofit/>
          </a:bodyPr>
          <a:lstStyle/>
          <a:p>
            <a:pPr marL="918403" lvl="1" indent="-461524">
              <a:buFont typeface="Wingdings" pitchFamily="2" charset="2"/>
              <a:buChar char="q"/>
            </a:pPr>
            <a:r>
              <a:rPr lang="en-US" sz="3200" dirty="0" smtClean="0"/>
              <a:t>Training </a:t>
            </a:r>
          </a:p>
          <a:p>
            <a:pPr marL="918403" lvl="1" indent="-461524">
              <a:buFont typeface="Wingdings" pitchFamily="2" charset="2"/>
              <a:buChar char="q"/>
            </a:pPr>
            <a:r>
              <a:rPr lang="en-US" sz="3200" dirty="0" smtClean="0"/>
              <a:t>Community</a:t>
            </a:r>
          </a:p>
          <a:p>
            <a:pPr marL="918403" lvl="1" indent="-461524">
              <a:buFont typeface="Wingdings" pitchFamily="2" charset="2"/>
              <a:buChar char="q"/>
            </a:pPr>
            <a:r>
              <a:rPr lang="en-US" sz="3200" dirty="0" smtClean="0"/>
              <a:t>Stewardship</a:t>
            </a:r>
          </a:p>
          <a:p>
            <a:pPr marL="518634" indent="-461524">
              <a:buFont typeface="Wingdings" pitchFamily="2" charset="2"/>
              <a:buChar char="q"/>
            </a:pPr>
            <a:endParaRPr lang="en-US" sz="3200" dirty="0" smtClean="0"/>
          </a:p>
          <a:p>
            <a:pPr eaLnBrk="1" hangingPunct="1">
              <a:buFont typeface="Wingdings" pitchFamily="2" charset="2"/>
              <a:buChar char="q"/>
            </a:pPr>
            <a:endParaRPr lang="en-US" sz="32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51725" y="1255450"/>
            <a:ext cx="742950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/>
          <a:p>
            <a:pPr marL="742515" lvl="1" indent="-285582" defTabSz="913865">
              <a:spcBef>
                <a:spcPct val="20000"/>
              </a:spcBef>
              <a:defRPr/>
            </a:pPr>
            <a:endParaRPr lang="en-US" kern="0" dirty="0" smtClean="0"/>
          </a:p>
          <a:p>
            <a:pPr marL="742515" lvl="1" indent="-285582" defTabSz="913865">
              <a:spcBef>
                <a:spcPct val="20000"/>
              </a:spcBef>
              <a:defRPr/>
            </a:pPr>
            <a:endParaRPr lang="en-US" kern="0" dirty="0" smtClean="0"/>
          </a:p>
          <a:p>
            <a:pPr marL="342699" indent="-342699" defTabSz="913865">
              <a:spcBef>
                <a:spcPct val="20000"/>
              </a:spcBef>
              <a:defRPr/>
            </a:pPr>
            <a:endParaRPr lang="en-US" sz="3200" kern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02575" y="6356350"/>
            <a:ext cx="21336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pPr algn="r"/>
            <a:fld id="{14BAA8AC-F22D-4CA9-8532-18C7D6F197C2}" type="slidenum">
              <a:rPr lang="en-US" sz="1400" smtClean="0"/>
              <a:pPr algn="r"/>
              <a:t>5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327212"/>
            <a:ext cx="7705725" cy="1219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Training Line of Effort Update</a:t>
            </a:r>
            <a:br>
              <a:rPr lang="en-US" sz="3200" dirty="0" smtClean="0"/>
            </a:br>
            <a:r>
              <a:rPr lang="en-US" sz="3200" dirty="0" smtClean="0"/>
              <a:t>(DPTMS)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4" y="1691353"/>
            <a:ext cx="8144617" cy="4768811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•"/>
            </a:pPr>
            <a:r>
              <a:rPr lang="en-US" sz="2000" dirty="0" smtClean="0"/>
              <a:t> Cultural Awareness DVD- Version 1 completed</a:t>
            </a:r>
          </a:p>
          <a:p>
            <a:r>
              <a:rPr lang="en-US" sz="2000" dirty="0" smtClean="0"/>
              <a:t>  - Commanding General talking points to be recorded following the  </a:t>
            </a:r>
          </a:p>
          <a:p>
            <a:r>
              <a:rPr lang="en-US" sz="2000" dirty="0" smtClean="0"/>
              <a:t>     Change of Command in the spring. (Version 2)</a:t>
            </a:r>
          </a:p>
          <a:p>
            <a:r>
              <a:rPr lang="en-US" sz="2000" dirty="0" smtClean="0"/>
              <a:t>  - Intend to add SHPO talking points in the future.</a:t>
            </a:r>
          </a:p>
          <a:p>
            <a:r>
              <a:rPr lang="en-US" sz="2000" dirty="0" smtClean="0"/>
              <a:t>  - Trying to place it on the Public Website for awareness and viewing.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Cultural Resource site protection</a:t>
            </a:r>
          </a:p>
          <a:p>
            <a:r>
              <a:rPr lang="en-US" sz="2000" dirty="0" smtClean="0"/>
              <a:t>  - Purchased 300 boulders to enhance protection of eligible sites.</a:t>
            </a:r>
          </a:p>
          <a:p>
            <a:r>
              <a:rPr lang="en-US" sz="2000" dirty="0" smtClean="0"/>
              <a:t>  - Plan to re-use boulders from renovated erosion control dams.</a:t>
            </a:r>
          </a:p>
          <a:p>
            <a:r>
              <a:rPr lang="en-US" sz="2000" dirty="0" smtClean="0"/>
              <a:t>  - Requesting additional 200K for Site Protection resources</a:t>
            </a:r>
          </a:p>
          <a:p>
            <a:endParaRPr lang="en-US" sz="2000" dirty="0" smtClean="0"/>
          </a:p>
          <a:p>
            <a:pPr>
              <a:buFontTx/>
              <a:buChar char="•"/>
            </a:pPr>
            <a:r>
              <a:rPr lang="en-US" sz="2000" dirty="0" smtClean="0"/>
              <a:t> Repair of Maneuver Damage from 2/4HBCT exercise</a:t>
            </a:r>
          </a:p>
          <a:p>
            <a:r>
              <a:rPr lang="en-US" sz="2000" dirty="0" smtClean="0"/>
              <a:t>   - 2/4ABCT assembly area along MSR will managed as a limited</a:t>
            </a:r>
          </a:p>
          <a:p>
            <a:r>
              <a:rPr lang="en-US" sz="2000" dirty="0" smtClean="0"/>
              <a:t>        use area until re-analyzed this spring/summer.</a:t>
            </a:r>
          </a:p>
          <a:p>
            <a:r>
              <a:rPr lang="en-US" sz="2000" dirty="0" smtClean="0"/>
              <a:t>        </a:t>
            </a:r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38200" y="6380100"/>
            <a:ext cx="21336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pPr algn="r"/>
            <a:fld id="{14BAA8AC-F22D-4CA9-8532-18C7D6F197C2}" type="slidenum">
              <a:rPr lang="en-US" sz="1400" smtClean="0"/>
              <a:pPr algn="r"/>
              <a:t>6</a:t>
            </a:fld>
            <a:endParaRPr lang="en-US" sz="140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Straight Arrow Connector 103"/>
          <p:cNvCxnSpPr/>
          <p:nvPr/>
        </p:nvCxnSpPr>
        <p:spPr>
          <a:xfrm flipV="1">
            <a:off x="391886" y="1177865"/>
            <a:ext cx="8752114" cy="3809772"/>
          </a:xfrm>
          <a:prstGeom prst="straightConnector1">
            <a:avLst/>
          </a:prstGeom>
          <a:ln w="857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1039813" y="53975"/>
            <a:ext cx="65801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967" tIns="40982" rIns="81967" bIns="40982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10000"/>
              </a:spcBef>
            </a:pPr>
            <a:r>
              <a:rPr lang="en-US" sz="3600" u="sng"/>
              <a:t>Community LOE Way-ahead</a:t>
            </a:r>
          </a:p>
        </p:txBody>
      </p:sp>
      <p:cxnSp>
        <p:nvCxnSpPr>
          <p:cNvPr id="54" name="Elbow Connector 113"/>
          <p:cNvCxnSpPr/>
          <p:nvPr/>
        </p:nvCxnSpPr>
        <p:spPr>
          <a:xfrm rot="16200000" flipV="1">
            <a:off x="3687446" y="3984328"/>
            <a:ext cx="1543749" cy="106608"/>
          </a:xfrm>
          <a:prstGeom prst="bentConnector3">
            <a:avLst>
              <a:gd name="adj1" fmla="val 50000"/>
            </a:avLst>
          </a:prstGeom>
          <a:ln w="25400">
            <a:solidFill>
              <a:schemeClr val="bg2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7" name="Slide Number Placeholder 2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650A07-B502-4CA3-AE14-9422FA5EFBA4}" type="slidenum">
              <a:rPr lang="en-US" smtClean="0">
                <a:latin typeface="Arial" charset="0"/>
                <a:cs typeface="Arial" charset="0"/>
              </a:rPr>
              <a:pPr/>
              <a:t>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8438" name="Rectangle 129"/>
          <p:cNvSpPr>
            <a:spLocks noChangeArrowheads="1"/>
          </p:cNvSpPr>
          <p:nvPr/>
        </p:nvSpPr>
        <p:spPr bwMode="auto">
          <a:xfrm>
            <a:off x="523255" y="5546782"/>
            <a:ext cx="2291197" cy="980446"/>
          </a:xfrm>
          <a:prstGeom prst="rect">
            <a:avLst/>
          </a:prstGeom>
          <a:solidFill>
            <a:srgbClr val="FFFF00"/>
          </a:solidFill>
          <a:ln w="12700" algn="ctr">
            <a:solidFill>
              <a:srgbClr val="C4BD97"/>
            </a:solidFill>
            <a:miter lim="800000"/>
            <a:headEnd/>
            <a:tailEnd/>
          </a:ln>
        </p:spPr>
        <p:txBody>
          <a:bodyPr wrap="square" lIns="81967" tIns="40982" rIns="81967" bIns="40982" anchor="ctr">
            <a:spAutoFit/>
          </a:bodyPr>
          <a:lstStyle/>
          <a:p>
            <a:pPr algn="ctr">
              <a:lnSpc>
                <a:spcPts val="1438"/>
              </a:lnSpc>
            </a:pPr>
            <a:r>
              <a:rPr lang="en-US" sz="1400" b="1" dirty="0" smtClean="0">
                <a:latin typeface="Calibri" pitchFamily="34" charset="0"/>
              </a:rPr>
              <a:t>3 DEC</a:t>
            </a:r>
            <a:endParaRPr lang="en-US" sz="1400" b="1" dirty="0">
              <a:latin typeface="Calibri" pitchFamily="34" charset="0"/>
            </a:endParaRPr>
          </a:p>
          <a:p>
            <a:pPr algn="ctr">
              <a:lnSpc>
                <a:spcPts val="1438"/>
              </a:lnSpc>
            </a:pPr>
            <a:r>
              <a:rPr lang="en-US" sz="1100" b="1" dirty="0" smtClean="0">
                <a:latin typeface="Calibri" pitchFamily="34" charset="0"/>
              </a:rPr>
              <a:t>Mt. Carmel Holiday Open House (Soldier engagement w/local Veterans &amp; residents)</a:t>
            </a:r>
          </a:p>
          <a:p>
            <a:pPr algn="ctr">
              <a:lnSpc>
                <a:spcPts val="1438"/>
              </a:lnSpc>
            </a:pPr>
            <a:r>
              <a:rPr lang="en-US" sz="1100" b="1" dirty="0" smtClean="0">
                <a:latin typeface="Calibri" pitchFamily="34" charset="0"/>
              </a:rPr>
              <a:t>(Trinidad)</a:t>
            </a:r>
            <a:endParaRPr lang="en-US" sz="1100" b="1" dirty="0">
              <a:latin typeface="Calibri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 rot="16200000">
            <a:off x="2707698" y="3538373"/>
            <a:ext cx="1389063" cy="34448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67" tIns="40982" rIns="81967" bIns="40982" anchor="ctr"/>
          <a:lstStyle/>
          <a:p>
            <a:pPr algn="ctr" defTabSz="913437">
              <a:defRPr/>
            </a:pPr>
            <a:r>
              <a:rPr lang="en-US" sz="900" b="1" dirty="0" smtClean="0">
                <a:cs typeface="Arial" pitchFamily="34" charset="0"/>
              </a:rPr>
              <a:t>FEB 2015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 rot="16200000">
            <a:off x="857011" y="4249108"/>
            <a:ext cx="1414463" cy="346075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67" tIns="40982" rIns="81967" bIns="40982" anchor="ctr"/>
          <a:lstStyle/>
          <a:p>
            <a:pPr algn="ctr" defTabSz="913437">
              <a:defRPr/>
            </a:pPr>
            <a:r>
              <a:rPr lang="en-US" sz="900" b="1" dirty="0">
                <a:cs typeface="Arial" pitchFamily="34" charset="0"/>
              </a:rPr>
              <a:t>  </a:t>
            </a:r>
            <a:r>
              <a:rPr lang="en-US" sz="900" b="1" dirty="0" smtClean="0">
                <a:cs typeface="Arial" pitchFamily="34" charset="0"/>
              </a:rPr>
              <a:t>JAN 2015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18441" name="Rectangle 129"/>
          <p:cNvSpPr>
            <a:spLocks noChangeArrowheads="1"/>
          </p:cNvSpPr>
          <p:nvPr/>
        </p:nvSpPr>
        <p:spPr bwMode="auto">
          <a:xfrm>
            <a:off x="2577089" y="743542"/>
            <a:ext cx="1270515" cy="1878128"/>
          </a:xfrm>
          <a:prstGeom prst="rect">
            <a:avLst/>
          </a:prstGeom>
          <a:solidFill>
            <a:srgbClr val="FFFF00"/>
          </a:solidFill>
          <a:ln w="12700" algn="ctr">
            <a:solidFill>
              <a:srgbClr val="C4BD97"/>
            </a:solidFill>
            <a:miter lim="800000"/>
            <a:headEnd/>
            <a:tailEnd/>
          </a:ln>
        </p:spPr>
        <p:txBody>
          <a:bodyPr wrap="square" lIns="81967" tIns="40982" rIns="81967" bIns="40982" anchor="ctr">
            <a:spAutoFit/>
          </a:bodyPr>
          <a:lstStyle/>
          <a:p>
            <a:pPr algn="ctr">
              <a:lnSpc>
                <a:spcPts val="1438"/>
              </a:lnSpc>
            </a:pPr>
            <a:r>
              <a:rPr lang="en-US" sz="1400" b="1" dirty="0" smtClean="0">
                <a:latin typeface="Calibri" pitchFamily="34" charset="0"/>
              </a:rPr>
              <a:t>30 JAN</a:t>
            </a:r>
            <a:endParaRPr lang="en-US" sz="1400" b="1" dirty="0">
              <a:latin typeface="Calibri" pitchFamily="34" charset="0"/>
            </a:endParaRPr>
          </a:p>
          <a:p>
            <a:pPr algn="ctr">
              <a:lnSpc>
                <a:spcPts val="1438"/>
              </a:lnSpc>
            </a:pPr>
            <a:r>
              <a:rPr lang="en-US" sz="1100" b="1" dirty="0" smtClean="0">
                <a:latin typeface="Calibri" pitchFamily="34" charset="0"/>
              </a:rPr>
              <a:t>Military Appreciation Day at the State Capitol (Commanding General or designated rep., and Support Staff)</a:t>
            </a:r>
          </a:p>
          <a:p>
            <a:pPr algn="ctr">
              <a:lnSpc>
                <a:spcPts val="1438"/>
              </a:lnSpc>
            </a:pPr>
            <a:r>
              <a:rPr lang="en-US" sz="1100" b="1" dirty="0" smtClean="0">
                <a:latin typeface="Calibri" pitchFamily="34" charset="0"/>
              </a:rPr>
              <a:t>(Denver)</a:t>
            </a:r>
            <a:endParaRPr lang="en-US" sz="1100" b="1" dirty="0">
              <a:latin typeface="Calibri" pitchFamily="34" charset="0"/>
            </a:endParaRPr>
          </a:p>
        </p:txBody>
      </p:sp>
      <p:sp>
        <p:nvSpPr>
          <p:cNvPr id="18442" name="Rectangle 129"/>
          <p:cNvSpPr>
            <a:spLocks noChangeArrowheads="1"/>
          </p:cNvSpPr>
          <p:nvPr/>
        </p:nvSpPr>
        <p:spPr bwMode="auto">
          <a:xfrm>
            <a:off x="902526" y="1818825"/>
            <a:ext cx="1425512" cy="1159982"/>
          </a:xfrm>
          <a:prstGeom prst="rect">
            <a:avLst/>
          </a:prstGeom>
          <a:solidFill>
            <a:srgbClr val="FFFF00"/>
          </a:solidFill>
          <a:ln w="12700" algn="ctr">
            <a:solidFill>
              <a:srgbClr val="C4BD97"/>
            </a:solidFill>
            <a:miter lim="800000"/>
            <a:headEnd/>
            <a:tailEnd/>
          </a:ln>
        </p:spPr>
        <p:txBody>
          <a:bodyPr wrap="square" lIns="81967" tIns="40982" rIns="81967" bIns="40982" anchor="ctr">
            <a:spAutoFit/>
          </a:bodyPr>
          <a:lstStyle/>
          <a:p>
            <a:pPr algn="ctr">
              <a:lnSpc>
                <a:spcPts val="1438"/>
              </a:lnSpc>
            </a:pPr>
            <a:r>
              <a:rPr lang="en-US" sz="1400" b="1" dirty="0" smtClean="0">
                <a:latin typeface="Calibri" pitchFamily="34" charset="0"/>
              </a:rPr>
              <a:t>14 JAN</a:t>
            </a:r>
            <a:endParaRPr lang="en-US" sz="1400" b="1" dirty="0">
              <a:latin typeface="Calibri" pitchFamily="34" charset="0"/>
            </a:endParaRPr>
          </a:p>
          <a:p>
            <a:pPr algn="ctr">
              <a:lnSpc>
                <a:spcPts val="1438"/>
              </a:lnSpc>
            </a:pPr>
            <a:r>
              <a:rPr lang="en-US" sz="1100" b="1" dirty="0" smtClean="0">
                <a:latin typeface="Calibri" pitchFamily="34" charset="0"/>
              </a:rPr>
              <a:t>Southern Colorado Engagement Working Group (Garrison Cdr &amp; Support Staff)  (Trinidad)</a:t>
            </a:r>
            <a:endParaRPr lang="en-US" sz="1100" b="1" dirty="0">
              <a:latin typeface="Calibri" pitchFamily="34" charset="0"/>
            </a:endParaRPr>
          </a:p>
        </p:txBody>
      </p:sp>
      <p:cxnSp>
        <p:nvCxnSpPr>
          <p:cNvPr id="34" name="Elbow Connector 113"/>
          <p:cNvCxnSpPr/>
          <p:nvPr/>
        </p:nvCxnSpPr>
        <p:spPr>
          <a:xfrm rot="16200000" flipV="1">
            <a:off x="730643" y="5029510"/>
            <a:ext cx="830736" cy="249298"/>
          </a:xfrm>
          <a:prstGeom prst="bentConnector3">
            <a:avLst>
              <a:gd name="adj1" fmla="val 50000"/>
            </a:avLst>
          </a:prstGeom>
          <a:ln w="25400">
            <a:solidFill>
              <a:schemeClr val="bg2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6" name="Rectangle 129"/>
          <p:cNvSpPr>
            <a:spLocks noChangeArrowheads="1"/>
          </p:cNvSpPr>
          <p:nvPr/>
        </p:nvSpPr>
        <p:spPr bwMode="auto">
          <a:xfrm>
            <a:off x="6175170" y="886843"/>
            <a:ext cx="2018805" cy="621373"/>
          </a:xfrm>
          <a:prstGeom prst="rect">
            <a:avLst/>
          </a:prstGeom>
          <a:solidFill>
            <a:srgbClr val="FFFF00"/>
          </a:solidFill>
          <a:ln w="12700" algn="ctr">
            <a:solidFill>
              <a:srgbClr val="C4BD97"/>
            </a:solidFill>
            <a:miter lim="800000"/>
            <a:headEnd/>
            <a:tailEnd/>
          </a:ln>
        </p:spPr>
        <p:txBody>
          <a:bodyPr wrap="square" lIns="81967" tIns="40982" rIns="81967" bIns="40982" anchor="ctr">
            <a:spAutoFit/>
          </a:bodyPr>
          <a:lstStyle/>
          <a:p>
            <a:pPr algn="ctr">
              <a:lnSpc>
                <a:spcPts val="1438"/>
              </a:lnSpc>
            </a:pPr>
            <a:r>
              <a:rPr lang="en-US" sz="1400" b="1" dirty="0" smtClean="0">
                <a:latin typeface="Calibri" pitchFamily="34" charset="0"/>
              </a:rPr>
              <a:t>22 AUG</a:t>
            </a:r>
            <a:endParaRPr lang="en-US" sz="1400" b="1" dirty="0">
              <a:latin typeface="Calibri" pitchFamily="34" charset="0"/>
            </a:endParaRPr>
          </a:p>
          <a:p>
            <a:pPr algn="ctr">
              <a:lnSpc>
                <a:spcPts val="1438"/>
              </a:lnSpc>
            </a:pPr>
            <a:r>
              <a:rPr lang="en-US" sz="1100" b="1" dirty="0" smtClean="0">
                <a:latin typeface="Calibri" pitchFamily="34" charset="0"/>
              </a:rPr>
              <a:t>State </a:t>
            </a:r>
            <a:r>
              <a:rPr lang="en-US" sz="1100" b="1" dirty="0">
                <a:latin typeface="Calibri" pitchFamily="34" charset="0"/>
              </a:rPr>
              <a:t>Fair </a:t>
            </a:r>
            <a:r>
              <a:rPr lang="en-US" sz="1100" b="1" dirty="0" smtClean="0">
                <a:latin typeface="Calibri" pitchFamily="34" charset="0"/>
              </a:rPr>
              <a:t>Parade (Soldier &amp; Equipment support) (Pueblo)</a:t>
            </a:r>
            <a:endParaRPr lang="en-US" sz="1100" b="1" dirty="0">
              <a:latin typeface="Calibri" pitchFamily="34" charset="0"/>
            </a:endParaRPr>
          </a:p>
        </p:txBody>
      </p:sp>
      <p:sp>
        <p:nvSpPr>
          <p:cNvPr id="18447" name="Rectangle 129"/>
          <p:cNvSpPr>
            <a:spLocks noChangeArrowheads="1"/>
          </p:cNvSpPr>
          <p:nvPr/>
        </p:nvSpPr>
        <p:spPr bwMode="auto">
          <a:xfrm>
            <a:off x="4512623" y="900850"/>
            <a:ext cx="1389413" cy="980446"/>
          </a:xfrm>
          <a:prstGeom prst="rect">
            <a:avLst/>
          </a:prstGeom>
          <a:solidFill>
            <a:srgbClr val="FFFF00"/>
          </a:solidFill>
          <a:ln w="12700" algn="ctr">
            <a:solidFill>
              <a:srgbClr val="C4BD97"/>
            </a:solidFill>
            <a:miter lim="800000"/>
            <a:headEnd/>
            <a:tailEnd/>
          </a:ln>
        </p:spPr>
        <p:txBody>
          <a:bodyPr wrap="square" lIns="81967" tIns="40982" rIns="81967" bIns="40982" anchor="ctr">
            <a:spAutoFit/>
          </a:bodyPr>
          <a:lstStyle/>
          <a:p>
            <a:pPr algn="ctr">
              <a:lnSpc>
                <a:spcPts val="1438"/>
              </a:lnSpc>
            </a:pPr>
            <a:r>
              <a:rPr lang="en-US" sz="1400" b="1" dirty="0" smtClean="0">
                <a:latin typeface="Calibri" pitchFamily="34" charset="0"/>
              </a:rPr>
              <a:t>16 MAY</a:t>
            </a:r>
            <a:endParaRPr lang="en-US" sz="1400" b="1" dirty="0">
              <a:latin typeface="Calibri" pitchFamily="34" charset="0"/>
            </a:endParaRPr>
          </a:p>
          <a:p>
            <a:pPr algn="ctr">
              <a:lnSpc>
                <a:spcPts val="1438"/>
              </a:lnSpc>
            </a:pPr>
            <a:r>
              <a:rPr lang="en-US" sz="1100" b="1" dirty="0" smtClean="0">
                <a:latin typeface="Calibri" pitchFamily="34" charset="0"/>
              </a:rPr>
              <a:t>Armed Forces Day Parade (Soldier &amp; Equipment support)  (Trinidad)</a:t>
            </a:r>
            <a:endParaRPr lang="en-US" sz="1100" b="1" dirty="0">
              <a:latin typeface="Calibri" pitchFamily="34" charset="0"/>
            </a:endParaRPr>
          </a:p>
        </p:txBody>
      </p:sp>
      <p:sp>
        <p:nvSpPr>
          <p:cNvPr id="18450" name="Rectangle 129"/>
          <p:cNvSpPr>
            <a:spLocks noChangeArrowheads="1"/>
          </p:cNvSpPr>
          <p:nvPr/>
        </p:nvSpPr>
        <p:spPr bwMode="auto">
          <a:xfrm>
            <a:off x="7718961" y="2380358"/>
            <a:ext cx="926275" cy="1339519"/>
          </a:xfrm>
          <a:prstGeom prst="rect">
            <a:avLst/>
          </a:prstGeom>
          <a:solidFill>
            <a:srgbClr val="FFFF00"/>
          </a:solidFill>
          <a:ln w="12700" algn="ctr">
            <a:solidFill>
              <a:srgbClr val="C4BD97"/>
            </a:solidFill>
            <a:miter lim="800000"/>
            <a:headEnd/>
            <a:tailEnd/>
          </a:ln>
        </p:spPr>
        <p:txBody>
          <a:bodyPr wrap="square" lIns="81967" tIns="40982" rIns="81967" bIns="40982" anchor="ctr">
            <a:spAutoFit/>
          </a:bodyPr>
          <a:lstStyle/>
          <a:p>
            <a:pPr algn="ctr">
              <a:lnSpc>
                <a:spcPts val="1438"/>
              </a:lnSpc>
            </a:pPr>
            <a:r>
              <a:rPr lang="en-US" sz="1400" b="1" dirty="0" smtClean="0">
                <a:latin typeface="Calibri" pitchFamily="34" charset="0"/>
              </a:rPr>
              <a:t>23 AUG</a:t>
            </a:r>
            <a:endParaRPr lang="en-US" sz="1400" b="1" dirty="0">
              <a:latin typeface="Calibri" pitchFamily="34" charset="0"/>
            </a:endParaRPr>
          </a:p>
          <a:p>
            <a:pPr algn="ctr">
              <a:lnSpc>
                <a:spcPts val="1438"/>
              </a:lnSpc>
            </a:pPr>
            <a:r>
              <a:rPr lang="en-US" sz="1100" b="1" dirty="0">
                <a:latin typeface="Calibri" pitchFamily="34" charset="0"/>
              </a:rPr>
              <a:t>Colorado State Fair Military Appreciation </a:t>
            </a:r>
            <a:r>
              <a:rPr lang="en-US" sz="1100" b="1" dirty="0" smtClean="0">
                <a:latin typeface="Calibri" pitchFamily="34" charset="0"/>
              </a:rPr>
              <a:t>Luncheon (Pueblo)</a:t>
            </a:r>
            <a:endParaRPr lang="en-US" sz="1100" b="1" dirty="0">
              <a:latin typeface="Calibri" pitchFamily="34" charset="0"/>
            </a:endParaRPr>
          </a:p>
        </p:txBody>
      </p:sp>
      <p:sp>
        <p:nvSpPr>
          <p:cNvPr id="18451" name="Rectangle 129"/>
          <p:cNvSpPr>
            <a:spLocks noChangeArrowheads="1"/>
          </p:cNvSpPr>
          <p:nvPr/>
        </p:nvSpPr>
        <p:spPr bwMode="auto">
          <a:xfrm>
            <a:off x="3645725" y="4793102"/>
            <a:ext cx="1520043" cy="980446"/>
          </a:xfrm>
          <a:prstGeom prst="rect">
            <a:avLst/>
          </a:prstGeom>
          <a:solidFill>
            <a:srgbClr val="FFFF00"/>
          </a:solidFill>
          <a:ln w="12700" algn="ctr">
            <a:solidFill>
              <a:srgbClr val="C4BD97"/>
            </a:solidFill>
            <a:miter lim="800000"/>
            <a:headEnd/>
            <a:tailEnd/>
          </a:ln>
        </p:spPr>
        <p:txBody>
          <a:bodyPr wrap="square" lIns="81967" tIns="40982" rIns="81967" bIns="40982" anchor="ctr">
            <a:spAutoFit/>
          </a:bodyPr>
          <a:lstStyle/>
          <a:p>
            <a:pPr algn="ctr">
              <a:lnSpc>
                <a:spcPts val="1438"/>
              </a:lnSpc>
            </a:pPr>
            <a:r>
              <a:rPr lang="en-US" sz="1400" b="1" dirty="0" smtClean="0">
                <a:latin typeface="Calibri" pitchFamily="34" charset="0"/>
              </a:rPr>
              <a:t>4 MAR</a:t>
            </a:r>
            <a:endParaRPr lang="en-US" sz="1400" b="1" dirty="0">
              <a:latin typeface="Calibri" pitchFamily="34" charset="0"/>
            </a:endParaRPr>
          </a:p>
          <a:p>
            <a:pPr algn="ctr">
              <a:lnSpc>
                <a:spcPts val="1438"/>
              </a:lnSpc>
            </a:pPr>
            <a:r>
              <a:rPr lang="en-US" sz="1100" b="1" dirty="0" smtClean="0">
                <a:latin typeface="Calibri" pitchFamily="34" charset="0"/>
              </a:rPr>
              <a:t>2014 </a:t>
            </a:r>
            <a:r>
              <a:rPr lang="en-US" sz="1100" b="1" dirty="0">
                <a:latin typeface="Calibri" pitchFamily="34" charset="0"/>
              </a:rPr>
              <a:t>Fort Carson Good Neighbor Induction </a:t>
            </a:r>
            <a:r>
              <a:rPr lang="en-US" sz="1100" b="1" dirty="0" smtClean="0">
                <a:latin typeface="Calibri" pitchFamily="34" charset="0"/>
              </a:rPr>
              <a:t>Ceremony &amp; Luncheon                 (Fort Carson)</a:t>
            </a:r>
            <a:endParaRPr lang="en-US" sz="1100" b="1" dirty="0">
              <a:latin typeface="Calibri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 rot="16200000">
            <a:off x="3330711" y="3319535"/>
            <a:ext cx="1438275" cy="331788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67" tIns="40982" rIns="81967" bIns="40982" anchor="ctr"/>
          <a:lstStyle/>
          <a:p>
            <a:pPr algn="ctr" defTabSz="913437">
              <a:defRPr/>
            </a:pPr>
            <a:r>
              <a:rPr lang="en-US" sz="900" b="1" dirty="0" smtClean="0">
                <a:cs typeface="Arial" pitchFamily="34" charset="0"/>
              </a:rPr>
              <a:t>MAR 2015 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69" name="Elbow Connector 113"/>
          <p:cNvCxnSpPr/>
          <p:nvPr/>
        </p:nvCxnSpPr>
        <p:spPr>
          <a:xfrm rot="16200000" flipH="1">
            <a:off x="1246911" y="3503218"/>
            <a:ext cx="1282535" cy="213760"/>
          </a:xfrm>
          <a:prstGeom prst="bentConnector3">
            <a:avLst>
              <a:gd name="adj1" fmla="val 50000"/>
            </a:avLst>
          </a:prstGeom>
          <a:ln w="25400">
            <a:solidFill>
              <a:schemeClr val="bg2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113"/>
          <p:cNvCxnSpPr/>
          <p:nvPr/>
        </p:nvCxnSpPr>
        <p:spPr>
          <a:xfrm rot="16200000" flipV="1">
            <a:off x="8087542" y="1900497"/>
            <a:ext cx="854322" cy="118563"/>
          </a:xfrm>
          <a:prstGeom prst="bentConnector3">
            <a:avLst>
              <a:gd name="adj1" fmla="val 50000"/>
            </a:avLst>
          </a:prstGeom>
          <a:ln w="25400">
            <a:solidFill>
              <a:schemeClr val="bg2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Elbow Connector 113"/>
          <p:cNvCxnSpPr/>
          <p:nvPr/>
        </p:nvCxnSpPr>
        <p:spPr>
          <a:xfrm rot="5400000">
            <a:off x="7416069" y="1656952"/>
            <a:ext cx="321047" cy="23481"/>
          </a:xfrm>
          <a:prstGeom prst="bentConnector3">
            <a:avLst>
              <a:gd name="adj1" fmla="val 50000"/>
            </a:avLst>
          </a:prstGeom>
          <a:ln w="25400">
            <a:solidFill>
              <a:schemeClr val="bg2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13"/>
          <p:cNvCxnSpPr/>
          <p:nvPr/>
        </p:nvCxnSpPr>
        <p:spPr>
          <a:xfrm rot="5400000">
            <a:off x="5213270" y="2161310"/>
            <a:ext cx="855020" cy="237508"/>
          </a:xfrm>
          <a:prstGeom prst="bentConnector3">
            <a:avLst>
              <a:gd name="adj1" fmla="val 50000"/>
            </a:avLst>
          </a:prstGeom>
          <a:ln w="25400">
            <a:solidFill>
              <a:schemeClr val="bg2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 rot="16200000">
            <a:off x="4023788" y="2907505"/>
            <a:ext cx="1438275" cy="29686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67" tIns="40982" rIns="81967" bIns="40982" anchor="ctr"/>
          <a:lstStyle/>
          <a:p>
            <a:pPr algn="ctr" defTabSz="913437">
              <a:defRPr/>
            </a:pPr>
            <a:r>
              <a:rPr lang="en-US" sz="900" b="1" dirty="0" smtClean="0">
                <a:cs typeface="Arial" pitchFamily="34" charset="0"/>
              </a:rPr>
              <a:t>APR  2015 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 rot="16200000">
            <a:off x="-178119" y="4567763"/>
            <a:ext cx="1414463" cy="346075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67" tIns="40982" rIns="81967" bIns="40982" anchor="ctr"/>
          <a:lstStyle/>
          <a:p>
            <a:pPr algn="ctr" defTabSz="913437">
              <a:defRPr/>
            </a:pPr>
            <a:r>
              <a:rPr lang="en-US" sz="900" b="1" dirty="0">
                <a:cs typeface="Arial" pitchFamily="34" charset="0"/>
              </a:rPr>
              <a:t>  </a:t>
            </a:r>
            <a:r>
              <a:rPr lang="en-US" sz="900" b="1" dirty="0" smtClean="0">
                <a:cs typeface="Arial" pitchFamily="34" charset="0"/>
              </a:rPr>
              <a:t>DEC  2014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45" name="Elbow Connector 113"/>
          <p:cNvCxnSpPr/>
          <p:nvPr/>
        </p:nvCxnSpPr>
        <p:spPr>
          <a:xfrm rot="5400000">
            <a:off x="2333433" y="3151265"/>
            <a:ext cx="1221590" cy="215460"/>
          </a:xfrm>
          <a:prstGeom prst="bentConnector3">
            <a:avLst>
              <a:gd name="adj1" fmla="val 50000"/>
            </a:avLst>
          </a:prstGeom>
          <a:ln w="25400">
            <a:solidFill>
              <a:schemeClr val="bg2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 rot="16200000">
            <a:off x="4484948" y="2691771"/>
            <a:ext cx="1438275" cy="29686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67" tIns="40982" rIns="81967" bIns="40982" anchor="ctr"/>
          <a:lstStyle/>
          <a:p>
            <a:pPr algn="ctr" defTabSz="913437">
              <a:defRPr/>
            </a:pPr>
            <a:r>
              <a:rPr lang="en-US" sz="900" b="1" dirty="0" smtClean="0">
                <a:cs typeface="Arial" pitchFamily="34" charset="0"/>
              </a:rPr>
              <a:t>MAY  2015 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 rot="16200000">
            <a:off x="5290492" y="2464161"/>
            <a:ext cx="1438275" cy="29686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67" tIns="40982" rIns="81967" bIns="40982" anchor="ctr"/>
          <a:lstStyle/>
          <a:p>
            <a:pPr algn="ctr" defTabSz="913437">
              <a:defRPr/>
            </a:pPr>
            <a:r>
              <a:rPr lang="en-US" sz="900" b="1" dirty="0" smtClean="0">
                <a:cs typeface="Arial" pitchFamily="34" charset="0"/>
              </a:rPr>
              <a:t>JUN  2015 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 rot="16200000">
            <a:off x="5787275" y="2367179"/>
            <a:ext cx="1438275" cy="29686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67" tIns="40982" rIns="81967" bIns="40982" anchor="ctr"/>
          <a:lstStyle/>
          <a:p>
            <a:pPr algn="ctr" defTabSz="913437">
              <a:defRPr/>
            </a:pPr>
            <a:r>
              <a:rPr lang="en-US" sz="900" b="1" dirty="0" smtClean="0">
                <a:cs typeface="Arial" pitchFamily="34" charset="0"/>
              </a:rPr>
              <a:t>JUL  2015 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 rot="16200000">
            <a:off x="6592821" y="2187070"/>
            <a:ext cx="1438275" cy="29686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67" tIns="40982" rIns="81967" bIns="40982" anchor="ctr"/>
          <a:lstStyle/>
          <a:p>
            <a:pPr algn="ctr" defTabSz="913437">
              <a:defRPr/>
            </a:pPr>
            <a:r>
              <a:rPr lang="en-US" sz="900" b="1" dirty="0" smtClean="0">
                <a:cs typeface="Arial" pitchFamily="34" charset="0"/>
              </a:rPr>
              <a:t>AUG  2015 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77" name="Elbow Connector 113"/>
          <p:cNvCxnSpPr/>
          <p:nvPr/>
        </p:nvCxnSpPr>
        <p:spPr>
          <a:xfrm rot="16200000" flipV="1">
            <a:off x="5852714" y="3382645"/>
            <a:ext cx="2650134" cy="203589"/>
          </a:xfrm>
          <a:prstGeom prst="bentConnector3">
            <a:avLst>
              <a:gd name="adj1" fmla="val 50000"/>
            </a:avLst>
          </a:prstGeom>
          <a:ln w="25400">
            <a:solidFill>
              <a:schemeClr val="bg2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129"/>
          <p:cNvSpPr>
            <a:spLocks noChangeArrowheads="1"/>
          </p:cNvSpPr>
          <p:nvPr/>
        </p:nvSpPr>
        <p:spPr bwMode="auto">
          <a:xfrm>
            <a:off x="5876307" y="5228456"/>
            <a:ext cx="1260764" cy="1339519"/>
          </a:xfrm>
          <a:prstGeom prst="rect">
            <a:avLst/>
          </a:prstGeom>
          <a:solidFill>
            <a:srgbClr val="FFFF00"/>
          </a:solidFill>
          <a:ln w="12700" algn="ctr">
            <a:solidFill>
              <a:srgbClr val="C4BD97"/>
            </a:solidFill>
            <a:miter lim="800000"/>
            <a:headEnd/>
            <a:tailEnd/>
          </a:ln>
        </p:spPr>
        <p:txBody>
          <a:bodyPr wrap="square" lIns="81967" tIns="40982" rIns="81967" bIns="40982" anchor="ctr">
            <a:spAutoFit/>
          </a:bodyPr>
          <a:lstStyle/>
          <a:p>
            <a:pPr algn="ctr">
              <a:lnSpc>
                <a:spcPts val="1438"/>
              </a:lnSpc>
            </a:pPr>
            <a:r>
              <a:rPr lang="en-US" sz="1400" b="1" dirty="0" smtClean="0">
                <a:latin typeface="Calibri" pitchFamily="34" charset="0"/>
              </a:rPr>
              <a:t>4 JUL</a:t>
            </a:r>
            <a:endParaRPr lang="en-US" sz="1400" b="1" dirty="0">
              <a:latin typeface="Calibri" pitchFamily="34" charset="0"/>
            </a:endParaRPr>
          </a:p>
          <a:p>
            <a:pPr algn="ctr">
              <a:lnSpc>
                <a:spcPts val="1438"/>
              </a:lnSpc>
            </a:pPr>
            <a:r>
              <a:rPr lang="en-US" sz="1100" b="1" dirty="0" smtClean="0">
                <a:latin typeface="Calibri" pitchFamily="34" charset="0"/>
              </a:rPr>
              <a:t>Pueblo West 4</a:t>
            </a:r>
            <a:r>
              <a:rPr lang="en-US" sz="1100" b="1" baseline="30000" dirty="0" smtClean="0">
                <a:latin typeface="Calibri" pitchFamily="34" charset="0"/>
              </a:rPr>
              <a:t>th</a:t>
            </a:r>
            <a:r>
              <a:rPr lang="en-US" sz="1100" b="1" dirty="0" smtClean="0">
                <a:latin typeface="Calibri" pitchFamily="34" charset="0"/>
              </a:rPr>
              <a:t> of July Wet &amp; Dry Parade (Soldier &amp; Equipment support)             (Pueblo West)</a:t>
            </a:r>
            <a:endParaRPr lang="en-US" sz="1100" b="1" dirty="0">
              <a:latin typeface="Calibri" pitchFamily="34" charset="0"/>
            </a:endParaRPr>
          </a:p>
        </p:txBody>
      </p:sp>
      <p:cxnSp>
        <p:nvCxnSpPr>
          <p:cNvPr id="80" name="Elbow Connector 113"/>
          <p:cNvCxnSpPr/>
          <p:nvPr/>
        </p:nvCxnSpPr>
        <p:spPr>
          <a:xfrm rot="5400000" flipH="1" flipV="1">
            <a:off x="5253300" y="3723171"/>
            <a:ext cx="2934482" cy="93213"/>
          </a:xfrm>
          <a:prstGeom prst="bentConnector3">
            <a:avLst>
              <a:gd name="adj1" fmla="val 50000"/>
            </a:avLst>
          </a:prstGeom>
          <a:ln w="25400">
            <a:solidFill>
              <a:schemeClr val="bg2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129"/>
          <p:cNvSpPr>
            <a:spLocks noChangeArrowheads="1"/>
          </p:cNvSpPr>
          <p:nvPr/>
        </p:nvSpPr>
        <p:spPr bwMode="auto">
          <a:xfrm>
            <a:off x="7279574" y="4737522"/>
            <a:ext cx="1555668" cy="980446"/>
          </a:xfrm>
          <a:prstGeom prst="rect">
            <a:avLst/>
          </a:prstGeom>
          <a:solidFill>
            <a:srgbClr val="FFFF00"/>
          </a:solidFill>
          <a:ln w="12700" algn="ctr">
            <a:solidFill>
              <a:srgbClr val="C4BD97"/>
            </a:solidFill>
            <a:miter lim="800000"/>
            <a:headEnd/>
            <a:tailEnd/>
          </a:ln>
        </p:spPr>
        <p:txBody>
          <a:bodyPr wrap="square" lIns="81967" tIns="40982" rIns="81967" bIns="40982" anchor="ctr">
            <a:spAutoFit/>
          </a:bodyPr>
          <a:lstStyle/>
          <a:p>
            <a:pPr algn="ctr">
              <a:lnSpc>
                <a:spcPts val="1438"/>
              </a:lnSpc>
            </a:pPr>
            <a:r>
              <a:rPr lang="en-US" sz="1400" b="1" dirty="0" smtClean="0">
                <a:latin typeface="Calibri" pitchFamily="34" charset="0"/>
              </a:rPr>
              <a:t>11 JUL</a:t>
            </a:r>
            <a:endParaRPr lang="en-US" sz="1400" b="1" dirty="0">
              <a:latin typeface="Calibri" pitchFamily="34" charset="0"/>
            </a:endParaRPr>
          </a:p>
          <a:p>
            <a:pPr algn="ctr">
              <a:lnSpc>
                <a:spcPts val="1438"/>
              </a:lnSpc>
            </a:pPr>
            <a:r>
              <a:rPr lang="en-US" sz="1100" b="1" dirty="0" smtClean="0">
                <a:latin typeface="Calibri" pitchFamily="34" charset="0"/>
              </a:rPr>
              <a:t>(T) Mt. Carmel Festival (Soldier &amp; Equipment support)           (Trinidad)</a:t>
            </a:r>
            <a:endParaRPr lang="en-US" sz="1100" b="1" dirty="0">
              <a:latin typeface="Calibri" pitchFamily="34" charset="0"/>
            </a:endParaRPr>
          </a:p>
        </p:txBody>
      </p:sp>
      <p:sp>
        <p:nvSpPr>
          <p:cNvPr id="33" name="Rectangle 129"/>
          <p:cNvSpPr>
            <a:spLocks noChangeArrowheads="1"/>
          </p:cNvSpPr>
          <p:nvPr/>
        </p:nvSpPr>
        <p:spPr bwMode="auto">
          <a:xfrm>
            <a:off x="5033159" y="3839659"/>
            <a:ext cx="1555668" cy="800910"/>
          </a:xfrm>
          <a:prstGeom prst="rect">
            <a:avLst/>
          </a:prstGeom>
          <a:solidFill>
            <a:srgbClr val="FFFF00"/>
          </a:solidFill>
          <a:ln w="12700" algn="ctr">
            <a:solidFill>
              <a:srgbClr val="C4BD97"/>
            </a:solidFill>
            <a:miter lim="800000"/>
            <a:headEnd/>
            <a:tailEnd/>
          </a:ln>
        </p:spPr>
        <p:txBody>
          <a:bodyPr wrap="square" lIns="81967" tIns="40982" rIns="81967" bIns="40982" anchor="ctr">
            <a:spAutoFit/>
          </a:bodyPr>
          <a:lstStyle/>
          <a:p>
            <a:pPr algn="ctr">
              <a:lnSpc>
                <a:spcPts val="1438"/>
              </a:lnSpc>
            </a:pPr>
            <a:r>
              <a:rPr lang="en-US" sz="1400" b="1" dirty="0" smtClean="0">
                <a:latin typeface="Calibri" pitchFamily="34" charset="0"/>
              </a:rPr>
              <a:t>11 JUNE</a:t>
            </a:r>
            <a:endParaRPr lang="en-US" sz="1400" b="1" dirty="0">
              <a:latin typeface="Calibri" pitchFamily="34" charset="0"/>
            </a:endParaRPr>
          </a:p>
          <a:p>
            <a:pPr algn="ctr">
              <a:lnSpc>
                <a:spcPts val="1438"/>
              </a:lnSpc>
            </a:pPr>
            <a:r>
              <a:rPr lang="en-US" sz="1100" b="1" dirty="0" smtClean="0">
                <a:latin typeface="Calibri" pitchFamily="34" charset="0"/>
              </a:rPr>
              <a:t>Fort Carson Vietnam Vet Welcome Home Ceremony</a:t>
            </a:r>
            <a:endParaRPr lang="en-US" sz="1100" b="1" dirty="0">
              <a:latin typeface="Calibri" pitchFamily="34" charset="0"/>
            </a:endParaRPr>
          </a:p>
        </p:txBody>
      </p:sp>
      <p:cxnSp>
        <p:nvCxnSpPr>
          <p:cNvPr id="35" name="Elbow Connector 113"/>
          <p:cNvCxnSpPr/>
          <p:nvPr/>
        </p:nvCxnSpPr>
        <p:spPr>
          <a:xfrm rot="5400000" flipH="1" flipV="1">
            <a:off x="5506642" y="3099717"/>
            <a:ext cx="1309541" cy="138734"/>
          </a:xfrm>
          <a:prstGeom prst="bentConnector3">
            <a:avLst>
              <a:gd name="adj1" fmla="val 50000"/>
            </a:avLst>
          </a:prstGeom>
          <a:ln w="25400">
            <a:solidFill>
              <a:schemeClr val="bg2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228600"/>
            <a:ext cx="609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1066800" y="872825"/>
            <a:ext cx="6324600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DEIS Status and Upcoming Actions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68135" y="1555667"/>
            <a:ext cx="775458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6538" lvl="1" indent="-230188">
              <a:buFont typeface="Arial" pitchFamily="34" charset="0"/>
              <a:buChar char="•"/>
              <a:defRPr/>
            </a:pPr>
            <a:r>
              <a:rPr lang="en-US" sz="1800" dirty="0" smtClean="0">
                <a:ea typeface="Verdana" pitchFamily="34" charset="0"/>
                <a:cs typeface="Verdana" pitchFamily="34" charset="0"/>
              </a:rPr>
              <a:t>Purpose and need:  Readiness training using emerging tactics and new equipment.  Integration of ground and air resources</a:t>
            </a:r>
          </a:p>
          <a:p>
            <a:pPr marL="236538" lvl="1" indent="-230188">
              <a:buFont typeface="Arial" pitchFamily="34" charset="0"/>
              <a:buChar char="•"/>
              <a:defRPr/>
            </a:pPr>
            <a:endParaRPr lang="en-US" sz="1800" dirty="0" smtClean="0">
              <a:ea typeface="Verdana" pitchFamily="34" charset="0"/>
              <a:cs typeface="Verdana" pitchFamily="34" charset="0"/>
            </a:endParaRPr>
          </a:p>
          <a:p>
            <a:pPr marL="236538" lvl="1" indent="-230188">
              <a:buFont typeface="Arial" pitchFamily="34" charset="0"/>
              <a:buChar char="•"/>
              <a:defRPr/>
            </a:pPr>
            <a:r>
              <a:rPr lang="en-US" sz="1800" dirty="0" smtClean="0">
                <a:ea typeface="Verdana" pitchFamily="34" charset="0"/>
                <a:cs typeface="Verdana" pitchFamily="34" charset="0"/>
              </a:rPr>
              <a:t>Mitigation actions may be required to avoid or reduce impacts to PCMS resources</a:t>
            </a:r>
          </a:p>
          <a:p>
            <a:pPr marL="236538" lvl="1" indent="-230188">
              <a:buFont typeface="Arial" pitchFamily="34" charset="0"/>
              <a:buChar char="•"/>
              <a:defRPr/>
            </a:pPr>
            <a:endParaRPr lang="en-US" sz="1800" dirty="0" smtClean="0">
              <a:ea typeface="MS PGothic" pitchFamily="34" charset="-128"/>
            </a:endParaRPr>
          </a:p>
          <a:p>
            <a:pPr marL="236538" lvl="1" indent="-230188">
              <a:buFont typeface="Arial" pitchFamily="34" charset="0"/>
              <a:buChar char="•"/>
              <a:defRPr/>
            </a:pPr>
            <a:r>
              <a:rPr lang="en-US" sz="1800" dirty="0" smtClean="0">
                <a:ea typeface="MS PGothic" pitchFamily="34" charset="-128"/>
              </a:rPr>
              <a:t>Public </a:t>
            </a:r>
            <a:r>
              <a:rPr lang="en-US" sz="1800" dirty="0">
                <a:ea typeface="MS PGothic" pitchFamily="34" charset="-128"/>
              </a:rPr>
              <a:t>comment period ended 15 Dec. Comments are being </a:t>
            </a:r>
            <a:r>
              <a:rPr lang="en-US" sz="1800" dirty="0" smtClean="0">
                <a:ea typeface="MS PGothic" pitchFamily="34" charset="-128"/>
              </a:rPr>
              <a:t>reviewed</a:t>
            </a:r>
            <a:endParaRPr lang="en-US" sz="1800" i="1" dirty="0">
              <a:ea typeface="MS PGothic" pitchFamily="34" charset="-128"/>
            </a:endParaRPr>
          </a:p>
          <a:p>
            <a:pPr marL="236538" lvl="1" indent="-230188">
              <a:buFont typeface="Arial" charset="0"/>
              <a:buChar char="•"/>
              <a:defRPr/>
            </a:pPr>
            <a:endParaRPr lang="en-US" sz="1800" dirty="0">
              <a:ea typeface="MS PGothic" pitchFamily="34" charset="-128"/>
            </a:endParaRPr>
          </a:p>
          <a:p>
            <a:pPr marL="236538" lvl="1" indent="-230188">
              <a:buFont typeface="Arial" charset="0"/>
              <a:buChar char="•"/>
              <a:defRPr/>
            </a:pPr>
            <a:r>
              <a:rPr lang="en-US" sz="1800" dirty="0">
                <a:ea typeface="MS PGothic" pitchFamily="34" charset="-128"/>
              </a:rPr>
              <a:t>Proposed edits to Final EIS and comment responses are being </a:t>
            </a:r>
            <a:r>
              <a:rPr lang="en-US" sz="1800" dirty="0" smtClean="0">
                <a:ea typeface="MS PGothic" pitchFamily="34" charset="-128"/>
              </a:rPr>
              <a:t>drafted </a:t>
            </a:r>
            <a:r>
              <a:rPr lang="en-US" sz="1800" dirty="0">
                <a:ea typeface="MS PGothic" pitchFamily="34" charset="-128"/>
              </a:rPr>
              <a:t>(present)</a:t>
            </a:r>
          </a:p>
          <a:p>
            <a:pPr marL="236538" lvl="1" indent="-230188">
              <a:buFont typeface="Arial" charset="0"/>
              <a:buChar char="•"/>
              <a:defRPr/>
            </a:pPr>
            <a:endParaRPr lang="en-US" sz="1800" dirty="0">
              <a:ea typeface="MS PGothic" pitchFamily="34" charset="-128"/>
            </a:endParaRPr>
          </a:p>
          <a:p>
            <a:pPr marL="236538" lvl="1" indent="-230188">
              <a:buFont typeface="Arial" charset="0"/>
              <a:buChar char="•"/>
              <a:defRPr/>
            </a:pPr>
            <a:r>
              <a:rPr lang="en-US" sz="1800" dirty="0">
                <a:ea typeface="MS PGothic" pitchFamily="34" charset="-128"/>
              </a:rPr>
              <a:t>Notice of Availability (NOA) for Final EIS (March) </a:t>
            </a:r>
          </a:p>
          <a:p>
            <a:pPr marL="236538" lvl="1" indent="-230188">
              <a:buFont typeface="Arial" charset="0"/>
              <a:buChar char="•"/>
              <a:defRPr/>
            </a:pPr>
            <a:endParaRPr lang="en-US" sz="1800" dirty="0">
              <a:ea typeface="MS PGothic" pitchFamily="34" charset="-128"/>
            </a:endParaRPr>
          </a:p>
          <a:p>
            <a:pPr marL="236538" lvl="1" indent="-230188">
              <a:buFont typeface="Arial" charset="0"/>
              <a:buChar char="•"/>
              <a:defRPr/>
            </a:pPr>
            <a:r>
              <a:rPr lang="en-US" sz="1800" dirty="0">
                <a:ea typeface="MS PGothic" pitchFamily="34" charset="-128"/>
              </a:rPr>
              <a:t>30 day public waiting period after NOA is publish in Federal Register</a:t>
            </a:r>
            <a:endParaRPr lang="en-US" sz="1800" i="1" dirty="0">
              <a:ea typeface="MS PGothic" pitchFamily="34" charset="-128"/>
            </a:endParaRPr>
          </a:p>
          <a:p>
            <a:pPr marL="236538" lvl="1" indent="-230188">
              <a:buFont typeface="Arial" charset="0"/>
              <a:buChar char="•"/>
              <a:defRPr/>
            </a:pPr>
            <a:endParaRPr lang="en-US" sz="1800" dirty="0">
              <a:ea typeface="MS PGothic" pitchFamily="34" charset="-128"/>
            </a:endParaRPr>
          </a:p>
          <a:p>
            <a:pPr marL="236538" lvl="1" indent="-230188">
              <a:buFont typeface="Arial" charset="0"/>
              <a:buChar char="•"/>
              <a:defRPr/>
            </a:pPr>
            <a:r>
              <a:rPr lang="en-US" sz="1800" dirty="0">
                <a:ea typeface="MS PGothic" pitchFamily="34" charset="-128"/>
              </a:rPr>
              <a:t>Record of Decision (ROD) anytime after the public waiting period</a:t>
            </a:r>
            <a:r>
              <a:rPr lang="en-US" sz="1800" i="1" dirty="0">
                <a:ea typeface="MS PGothic" pitchFamily="34" charset="-128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44925" y="143218"/>
            <a:ext cx="8667749" cy="73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all" spc="0" normalizeH="0" baseline="0" noProof="0" dirty="0" smtClean="0">
                <a:ln>
                  <a:noFill/>
                </a:ln>
                <a:solidFill>
                  <a:srgbClr val="978473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Stewardship Line of Effort Update</a:t>
            </a:r>
            <a:endParaRPr kumimoji="0" lang="en-US" sz="3100" b="1" i="0" u="none" strike="noStrike" kern="1200" cap="all" spc="0" normalizeH="0" baseline="0" noProof="0" dirty="0">
              <a:ln>
                <a:noFill/>
              </a:ln>
              <a:solidFill>
                <a:srgbClr val="978473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228600"/>
            <a:ext cx="609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41465" y="1525974"/>
            <a:ext cx="813063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b="1" dirty="0">
                <a:ea typeface="MS PGothic" pitchFamily="34" charset="-128"/>
              </a:rPr>
              <a:t>Fort Carson Built Environment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2200" dirty="0">
                <a:ea typeface="MS PGothic" pitchFamily="34" charset="-128"/>
              </a:rPr>
              <a:t>Proposed amendments forthcoming – include addition of select areas and off-post facilities</a:t>
            </a:r>
          </a:p>
          <a:p>
            <a:pPr marL="233363" indent="-233363">
              <a:defRPr/>
            </a:pPr>
            <a:endParaRPr lang="en-US" sz="2000" dirty="0">
              <a:ea typeface="MS PGothic" pitchFamily="34" charset="-128"/>
            </a:endParaRPr>
          </a:p>
          <a:p>
            <a:pPr>
              <a:defRPr/>
            </a:pPr>
            <a:r>
              <a:rPr lang="en-US" sz="2200" b="1" dirty="0">
                <a:ea typeface="MS PGothic" pitchFamily="34" charset="-128"/>
              </a:rPr>
              <a:t>Fort Carson Military Training and Operational Support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2200" dirty="0">
                <a:ea typeface="MS PGothic" pitchFamily="34" charset="-128"/>
              </a:rPr>
              <a:t>Combine with Built Environment PA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2200" dirty="0">
                <a:ea typeface="MS PGothic" pitchFamily="34" charset="-128"/>
              </a:rPr>
              <a:t>Baseline monitoring complete in FY15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2200" dirty="0">
                <a:ea typeface="MS PGothic" pitchFamily="34" charset="-128"/>
              </a:rPr>
              <a:t>Mitigation projects initiated in </a:t>
            </a:r>
            <a:r>
              <a:rPr lang="en-US" sz="2200" dirty="0" smtClean="0">
                <a:ea typeface="MS PGothic" pitchFamily="34" charset="-128"/>
              </a:rPr>
              <a:t>FY15</a:t>
            </a:r>
            <a:endParaRPr lang="en-US" sz="2200" dirty="0">
              <a:ea typeface="MS PGothic" pitchFamily="34" charset="-128"/>
            </a:endParaRPr>
          </a:p>
          <a:p>
            <a:pPr marL="233363" indent="-233363">
              <a:defRPr/>
            </a:pPr>
            <a:endParaRPr lang="en-US" sz="2000" dirty="0">
              <a:ea typeface="MS PGothic" pitchFamily="34" charset="-128"/>
            </a:endParaRPr>
          </a:p>
          <a:p>
            <a:pPr>
              <a:defRPr/>
            </a:pPr>
            <a:r>
              <a:rPr lang="en-US" sz="2200" b="1" dirty="0">
                <a:ea typeface="MS PGothic" pitchFamily="34" charset="-128"/>
              </a:rPr>
              <a:t>PCMS Military Training and Operational Support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2200" dirty="0">
                <a:ea typeface="MS PGothic" pitchFamily="34" charset="-128"/>
              </a:rPr>
              <a:t>Update of Appendix 2 ongoing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2200" dirty="0">
                <a:ea typeface="MS PGothic" pitchFamily="34" charset="-128"/>
              </a:rPr>
              <a:t>Baseline monitoring – 150 sites in numbered TAs in FY15</a:t>
            </a:r>
          </a:p>
          <a:p>
            <a:pPr marL="233363" indent="-233363">
              <a:defRPr/>
            </a:pPr>
            <a:endParaRPr lang="en-US" sz="2000" dirty="0">
              <a:ea typeface="MS PGothic" pitchFamily="34" charset="-128"/>
            </a:endParaRP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319650" y="944076"/>
            <a:ext cx="7945581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Programmatic Agreements – Annual Reports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44925" y="143218"/>
            <a:ext cx="8667749" cy="73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all" spc="0" normalizeH="0" baseline="0" noProof="0" dirty="0" smtClean="0">
                <a:ln>
                  <a:noFill/>
                </a:ln>
                <a:solidFill>
                  <a:srgbClr val="978473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Stewardship Line of Effort Update</a:t>
            </a:r>
            <a:endParaRPr kumimoji="0" lang="en-US" sz="3100" b="1" i="0" u="none" strike="noStrike" kern="1200" cap="all" spc="0" normalizeH="0" baseline="0" noProof="0" dirty="0">
              <a:ln>
                <a:noFill/>
              </a:ln>
              <a:solidFill>
                <a:srgbClr val="978473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CCO Army Branding Template">
  <a:themeElements>
    <a:clrScheme name="US Army">
      <a:dk1>
        <a:srgbClr val="000000"/>
      </a:dk1>
      <a:lt1>
        <a:srgbClr val="FFFFFF"/>
      </a:lt1>
      <a:dk2>
        <a:srgbClr val="57584F"/>
      </a:dk2>
      <a:lt2>
        <a:srgbClr val="BDB1A6"/>
      </a:lt2>
      <a:accent1>
        <a:srgbClr val="F9C931"/>
      </a:accent1>
      <a:accent2>
        <a:srgbClr val="778648"/>
      </a:accent2>
      <a:accent3>
        <a:srgbClr val="705C38"/>
      </a:accent3>
      <a:accent4>
        <a:srgbClr val="3E6682"/>
      </a:accent4>
      <a:accent5>
        <a:srgbClr val="663830"/>
      </a:accent5>
      <a:accent6>
        <a:srgbClr val="82786F"/>
      </a:accent6>
      <a:hlink>
        <a:srgbClr val="0070C0"/>
      </a:hlink>
      <a:folHlink>
        <a:srgbClr val="76923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F4339">
            <a:alpha val="89000"/>
          </a:srgbClr>
        </a:soli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A57487BB59B4790E701CDE081E29B" ma:contentTypeVersion="0" ma:contentTypeDescription="Create a new document." ma:contentTypeScope="" ma:versionID="0f6e157f1062b7a9f28a6cb54493ec2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DF0B2B5-E87E-4B87-A1D6-063AD45976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11656BB-8BD4-4E1A-869B-676930CD2B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6F3BDE-BDC1-4D06-84FB-80AF2F198275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FCCO Army Branding Template</Template>
  <TotalTime>3563</TotalTime>
  <Words>989</Words>
  <Application>Microsoft Office PowerPoint</Application>
  <PresentationFormat>On-screen Show (4:3)</PresentationFormat>
  <Paragraphs>164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FCCO Army Branding Template</vt:lpstr>
      <vt:lpstr>Quarterly Southern Colorado working group</vt:lpstr>
      <vt:lpstr>Agenda</vt:lpstr>
      <vt:lpstr>Garrison commander opening remarks</vt:lpstr>
      <vt:lpstr>Purpose</vt:lpstr>
      <vt:lpstr>Lines of Effort</vt:lpstr>
      <vt:lpstr>Training Line of Effort Update (DPTMS)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Review of Due Outs/Way-ahead</vt:lpstr>
    </vt:vector>
  </TitlesOfParts>
  <Company>United States Army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Approved BACKGROUND PRESENTATION TITLE HERE KEEP LEFT JUSTIFIED</dc:title>
  <dc:creator>Christopher DeGaray</dc:creator>
  <cp:lastModifiedBy>Christopher DeGaray</cp:lastModifiedBy>
  <cp:revision>213</cp:revision>
  <dcterms:created xsi:type="dcterms:W3CDTF">2013-10-21T16:52:12Z</dcterms:created>
  <dcterms:modified xsi:type="dcterms:W3CDTF">2015-01-13T20:28:42Z</dcterms:modified>
</cp:coreProperties>
</file>