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30.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1.xml" ContentType="application/vnd.openxmlformats-officedocument.presentationml.slide+xml"/>
  <Override PartName="/ppt/presentation.xml" ContentType="application/vnd.openxmlformats-officedocument.presentationml.presentation.main+xml"/>
  <Override PartName="/ppt/slides/slide2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8.xml" ContentType="application/vnd.openxmlformats-officedocument.presentationml.notesSlide+xml"/>
  <Override PartName="/ppt/slideMasters/slideMaster2.xml" ContentType="application/vnd.openxmlformats-officedocument.presentationml.slideMaster+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customXml/itemProps2.xml" ContentType="application/vnd.openxmlformats-officedocument.customXmlProperties+xml"/>
  <Override PartName="/customXml/itemProps4.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1.xml" ContentType="application/vnd.openxmlformats-officedocument.customXmlProperties+xml"/>
  <Override PartName="/customXml/itemProps3.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5"/>
    <p:sldMasterId id="2147483700" r:id="rId6"/>
  </p:sldMasterIdLst>
  <p:notesMasterIdLst>
    <p:notesMasterId r:id="rId40"/>
  </p:notesMasterIdLst>
  <p:handoutMasterIdLst>
    <p:handoutMasterId r:id="rId41"/>
  </p:handoutMasterIdLst>
  <p:sldIdLst>
    <p:sldId id="453" r:id="rId7"/>
    <p:sldId id="623" r:id="rId8"/>
    <p:sldId id="587" r:id="rId9"/>
    <p:sldId id="586" r:id="rId10"/>
    <p:sldId id="597" r:id="rId11"/>
    <p:sldId id="605" r:id="rId12"/>
    <p:sldId id="596" r:id="rId13"/>
    <p:sldId id="598" r:id="rId14"/>
    <p:sldId id="608" r:id="rId15"/>
    <p:sldId id="625" r:id="rId16"/>
    <p:sldId id="624" r:id="rId17"/>
    <p:sldId id="626" r:id="rId18"/>
    <p:sldId id="614" r:id="rId19"/>
    <p:sldId id="613" r:id="rId20"/>
    <p:sldId id="620" r:id="rId21"/>
    <p:sldId id="617" r:id="rId22"/>
    <p:sldId id="603" r:id="rId23"/>
    <p:sldId id="612" r:id="rId24"/>
    <p:sldId id="611" r:id="rId25"/>
    <p:sldId id="589" r:id="rId26"/>
    <p:sldId id="609" r:id="rId27"/>
    <p:sldId id="593" r:id="rId28"/>
    <p:sldId id="607" r:id="rId29"/>
    <p:sldId id="627" r:id="rId30"/>
    <p:sldId id="628" r:id="rId31"/>
    <p:sldId id="629" r:id="rId32"/>
    <p:sldId id="630" r:id="rId33"/>
    <p:sldId id="631" r:id="rId34"/>
    <p:sldId id="633" r:id="rId35"/>
    <p:sldId id="602" r:id="rId36"/>
    <p:sldId id="599" r:id="rId37"/>
    <p:sldId id="606" r:id="rId38"/>
    <p:sldId id="619" r:id="rId39"/>
  </p:sldIdLst>
  <p:sldSz cx="9144000" cy="6858000" type="screen4x3"/>
  <p:notesSz cx="6934200" cy="9232900"/>
  <p:defaultTextStyle>
    <a:defPPr>
      <a:defRPr lang="en-US"/>
    </a:defPPr>
    <a:lvl1pPr algn="l" rtl="0" eaLnBrk="0" fontAlgn="base" hangingPunct="0">
      <a:spcBef>
        <a:spcPct val="30000"/>
      </a:spcBef>
      <a:spcAft>
        <a:spcPct val="0"/>
      </a:spcAft>
      <a:buChar char="•"/>
      <a:defRPr sz="1000" b="1" kern="1200">
        <a:solidFill>
          <a:schemeClr val="tx1"/>
        </a:solidFill>
        <a:latin typeface="Times New Roman" pitchFamily="18" charset="0"/>
        <a:ea typeface="+mn-ea"/>
        <a:cs typeface="Arial" pitchFamily="34" charset="0"/>
      </a:defRPr>
    </a:lvl1pPr>
    <a:lvl2pPr marL="457200" algn="l" rtl="0" eaLnBrk="0" fontAlgn="base" hangingPunct="0">
      <a:spcBef>
        <a:spcPct val="30000"/>
      </a:spcBef>
      <a:spcAft>
        <a:spcPct val="0"/>
      </a:spcAft>
      <a:buChar char="•"/>
      <a:defRPr sz="1000" b="1" kern="1200">
        <a:solidFill>
          <a:schemeClr val="tx1"/>
        </a:solidFill>
        <a:latin typeface="Times New Roman" pitchFamily="18" charset="0"/>
        <a:ea typeface="+mn-ea"/>
        <a:cs typeface="Arial" pitchFamily="34" charset="0"/>
      </a:defRPr>
    </a:lvl2pPr>
    <a:lvl3pPr marL="914400" algn="l" rtl="0" eaLnBrk="0" fontAlgn="base" hangingPunct="0">
      <a:spcBef>
        <a:spcPct val="30000"/>
      </a:spcBef>
      <a:spcAft>
        <a:spcPct val="0"/>
      </a:spcAft>
      <a:buChar char="•"/>
      <a:defRPr sz="1000" b="1" kern="1200">
        <a:solidFill>
          <a:schemeClr val="tx1"/>
        </a:solidFill>
        <a:latin typeface="Times New Roman" pitchFamily="18" charset="0"/>
        <a:ea typeface="+mn-ea"/>
        <a:cs typeface="Arial" pitchFamily="34" charset="0"/>
      </a:defRPr>
    </a:lvl3pPr>
    <a:lvl4pPr marL="1371600" algn="l" rtl="0" eaLnBrk="0" fontAlgn="base" hangingPunct="0">
      <a:spcBef>
        <a:spcPct val="30000"/>
      </a:spcBef>
      <a:spcAft>
        <a:spcPct val="0"/>
      </a:spcAft>
      <a:buChar char="•"/>
      <a:defRPr sz="1000" b="1" kern="1200">
        <a:solidFill>
          <a:schemeClr val="tx1"/>
        </a:solidFill>
        <a:latin typeface="Times New Roman" pitchFamily="18" charset="0"/>
        <a:ea typeface="+mn-ea"/>
        <a:cs typeface="Arial" pitchFamily="34" charset="0"/>
      </a:defRPr>
    </a:lvl4pPr>
    <a:lvl5pPr marL="1828800" algn="l" rtl="0" eaLnBrk="0" fontAlgn="base" hangingPunct="0">
      <a:spcBef>
        <a:spcPct val="30000"/>
      </a:spcBef>
      <a:spcAft>
        <a:spcPct val="0"/>
      </a:spcAft>
      <a:buChar char="•"/>
      <a:defRPr sz="1000" b="1" kern="1200">
        <a:solidFill>
          <a:schemeClr val="tx1"/>
        </a:solidFill>
        <a:latin typeface="Times New Roman" pitchFamily="18" charset="0"/>
        <a:ea typeface="+mn-ea"/>
        <a:cs typeface="Arial" pitchFamily="34" charset="0"/>
      </a:defRPr>
    </a:lvl5pPr>
    <a:lvl6pPr marL="2286000" algn="l" defTabSz="914400" rtl="0" eaLnBrk="1" latinLnBrk="0" hangingPunct="1">
      <a:defRPr sz="1000" b="1" kern="1200">
        <a:solidFill>
          <a:schemeClr val="tx1"/>
        </a:solidFill>
        <a:latin typeface="Times New Roman" pitchFamily="18" charset="0"/>
        <a:ea typeface="+mn-ea"/>
        <a:cs typeface="Arial" pitchFamily="34" charset="0"/>
      </a:defRPr>
    </a:lvl6pPr>
    <a:lvl7pPr marL="2743200" algn="l" defTabSz="914400" rtl="0" eaLnBrk="1" latinLnBrk="0" hangingPunct="1">
      <a:defRPr sz="1000" b="1" kern="1200">
        <a:solidFill>
          <a:schemeClr val="tx1"/>
        </a:solidFill>
        <a:latin typeface="Times New Roman" pitchFamily="18" charset="0"/>
        <a:ea typeface="+mn-ea"/>
        <a:cs typeface="Arial" pitchFamily="34" charset="0"/>
      </a:defRPr>
    </a:lvl7pPr>
    <a:lvl8pPr marL="3200400" algn="l" defTabSz="914400" rtl="0" eaLnBrk="1" latinLnBrk="0" hangingPunct="1">
      <a:defRPr sz="1000" b="1" kern="1200">
        <a:solidFill>
          <a:schemeClr val="tx1"/>
        </a:solidFill>
        <a:latin typeface="Times New Roman" pitchFamily="18" charset="0"/>
        <a:ea typeface="+mn-ea"/>
        <a:cs typeface="Arial" pitchFamily="34" charset="0"/>
      </a:defRPr>
    </a:lvl8pPr>
    <a:lvl9pPr marL="3657600" algn="l" defTabSz="914400" rtl="0" eaLnBrk="1" latinLnBrk="0" hangingPunct="1">
      <a:defRPr sz="1000" b="1"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6666FF"/>
    <a:srgbClr val="DDDDFF"/>
    <a:srgbClr val="FFEDB3"/>
    <a:srgbClr val="FFDF79"/>
    <a:srgbClr val="9999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34567" autoAdjust="0"/>
    <p:restoredTop sz="92533" autoAdjust="0"/>
  </p:normalViewPr>
  <p:slideViewPr>
    <p:cSldViewPr snapToGrid="0">
      <p:cViewPr varScale="1">
        <p:scale>
          <a:sx n="129" d="100"/>
          <a:sy n="129" d="100"/>
        </p:scale>
        <p:origin x="-930" y="-96"/>
      </p:cViewPr>
      <p:guideLst>
        <p:guide orient="horz" pos="765"/>
        <p:guide orient="horz" pos="455"/>
        <p:guide orient="horz" pos="4132"/>
        <p:guide orient="horz" pos="855"/>
        <p:guide pos="384"/>
        <p:guide pos="5478"/>
      </p:guideLst>
    </p:cSldViewPr>
  </p:slideViewPr>
  <p:outlineViewPr>
    <p:cViewPr>
      <p:scale>
        <a:sx n="33" d="100"/>
        <a:sy n="33" d="100"/>
      </p:scale>
      <p:origin x="264" y="191616"/>
    </p:cViewPr>
  </p:outlineViewPr>
  <p:notesTextViewPr>
    <p:cViewPr>
      <p:scale>
        <a:sx n="100" d="100"/>
        <a:sy n="100" d="100"/>
      </p:scale>
      <p:origin x="0" y="0"/>
    </p:cViewPr>
  </p:notesTextViewPr>
  <p:sorterViewPr>
    <p:cViewPr>
      <p:scale>
        <a:sx n="100" d="100"/>
        <a:sy n="100" d="100"/>
      </p:scale>
      <p:origin x="0" y="1872"/>
    </p:cViewPr>
  </p:sorterViewPr>
  <p:notesViewPr>
    <p:cSldViewPr snapToGrid="0">
      <p:cViewPr varScale="1">
        <p:scale>
          <a:sx n="95" d="100"/>
          <a:sy n="95" d="100"/>
        </p:scale>
        <p:origin x="-2598" y="-90"/>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customXml" Target="../customXml/item5.xml"/><Relationship Id="rId20" Type="http://schemas.openxmlformats.org/officeDocument/2006/relationships/slide" Target="slides/slide14.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hdr" sz="quarter"/>
          </p:nvPr>
        </p:nvSpPr>
        <p:spPr bwMode="auto">
          <a:xfrm>
            <a:off x="0" y="0"/>
            <a:ext cx="3005138" cy="455613"/>
          </a:xfrm>
          <a:prstGeom prst="rect">
            <a:avLst/>
          </a:prstGeom>
          <a:noFill/>
          <a:ln w="9525">
            <a:noFill/>
            <a:miter lim="800000"/>
            <a:headEnd/>
            <a:tailEnd/>
          </a:ln>
          <a:effectLst/>
        </p:spPr>
        <p:txBody>
          <a:bodyPr vert="horz" wrap="square" lIns="91451" tIns="45727" rIns="91451" bIns="45727" numCol="1" anchor="t" anchorCtr="0" compatLnSpc="1">
            <a:prstTxWarp prst="textNoShape">
              <a:avLst/>
            </a:prstTxWarp>
          </a:bodyPr>
          <a:lstStyle>
            <a:lvl1pPr eaLnBrk="1" hangingPunct="1">
              <a:spcBef>
                <a:spcPct val="0"/>
              </a:spcBef>
              <a:buFontTx/>
              <a:buNone/>
              <a:defRPr sz="1200" b="0">
                <a:latin typeface="Arial" charset="0"/>
                <a:cs typeface="+mn-cs"/>
              </a:defRPr>
            </a:lvl1pPr>
          </a:lstStyle>
          <a:p>
            <a:pPr>
              <a:defRPr/>
            </a:pPr>
            <a:endParaRPr lang="en-US"/>
          </a:p>
        </p:txBody>
      </p:sp>
      <p:sp>
        <p:nvSpPr>
          <p:cNvPr id="146435" name="Rectangle 3"/>
          <p:cNvSpPr>
            <a:spLocks noGrp="1" noChangeArrowheads="1"/>
          </p:cNvSpPr>
          <p:nvPr>
            <p:ph type="dt" sz="quarter" idx="1"/>
          </p:nvPr>
        </p:nvSpPr>
        <p:spPr bwMode="auto">
          <a:xfrm>
            <a:off x="3929063" y="0"/>
            <a:ext cx="3005137" cy="455613"/>
          </a:xfrm>
          <a:prstGeom prst="rect">
            <a:avLst/>
          </a:prstGeom>
          <a:noFill/>
          <a:ln w="9525">
            <a:noFill/>
            <a:miter lim="800000"/>
            <a:headEnd/>
            <a:tailEnd/>
          </a:ln>
          <a:effectLst/>
        </p:spPr>
        <p:txBody>
          <a:bodyPr vert="horz" wrap="square" lIns="91451" tIns="45727" rIns="91451" bIns="45727" numCol="1" anchor="t" anchorCtr="0" compatLnSpc="1">
            <a:prstTxWarp prst="textNoShape">
              <a:avLst/>
            </a:prstTxWarp>
          </a:bodyPr>
          <a:lstStyle>
            <a:lvl1pPr algn="r" eaLnBrk="1" hangingPunct="1">
              <a:spcBef>
                <a:spcPct val="0"/>
              </a:spcBef>
              <a:buFontTx/>
              <a:buNone/>
              <a:defRPr sz="1200" b="0">
                <a:latin typeface="Arial" charset="0"/>
                <a:cs typeface="+mn-cs"/>
              </a:defRPr>
            </a:lvl1pPr>
          </a:lstStyle>
          <a:p>
            <a:pPr>
              <a:defRPr/>
            </a:pPr>
            <a:endParaRPr lang="en-US"/>
          </a:p>
        </p:txBody>
      </p:sp>
      <p:sp>
        <p:nvSpPr>
          <p:cNvPr id="146436" name="Rectangle 4"/>
          <p:cNvSpPr>
            <a:spLocks noGrp="1" noChangeArrowheads="1"/>
          </p:cNvSpPr>
          <p:nvPr>
            <p:ph type="ftr" sz="quarter" idx="2"/>
          </p:nvPr>
        </p:nvSpPr>
        <p:spPr bwMode="auto">
          <a:xfrm>
            <a:off x="0" y="8805863"/>
            <a:ext cx="3005138" cy="457200"/>
          </a:xfrm>
          <a:prstGeom prst="rect">
            <a:avLst/>
          </a:prstGeom>
          <a:noFill/>
          <a:ln w="9525">
            <a:noFill/>
            <a:miter lim="800000"/>
            <a:headEnd/>
            <a:tailEnd/>
          </a:ln>
          <a:effectLst/>
        </p:spPr>
        <p:txBody>
          <a:bodyPr vert="horz" wrap="square" lIns="91451" tIns="45727" rIns="91451" bIns="45727" numCol="1" anchor="b" anchorCtr="0" compatLnSpc="1">
            <a:prstTxWarp prst="textNoShape">
              <a:avLst/>
            </a:prstTxWarp>
          </a:bodyPr>
          <a:lstStyle>
            <a:lvl1pPr eaLnBrk="1" hangingPunct="1">
              <a:spcBef>
                <a:spcPct val="0"/>
              </a:spcBef>
              <a:buFontTx/>
              <a:buNone/>
              <a:defRPr sz="1200" b="0">
                <a:latin typeface="Arial" charset="0"/>
                <a:cs typeface="+mn-cs"/>
              </a:defRPr>
            </a:lvl1pPr>
          </a:lstStyle>
          <a:p>
            <a:pPr>
              <a:defRPr/>
            </a:pPr>
            <a:endParaRPr lang="en-US"/>
          </a:p>
        </p:txBody>
      </p:sp>
      <p:sp>
        <p:nvSpPr>
          <p:cNvPr id="146437" name="Rectangle 5"/>
          <p:cNvSpPr>
            <a:spLocks noGrp="1" noChangeArrowheads="1"/>
          </p:cNvSpPr>
          <p:nvPr>
            <p:ph type="sldNum" sz="quarter" idx="3"/>
          </p:nvPr>
        </p:nvSpPr>
        <p:spPr bwMode="auto">
          <a:xfrm>
            <a:off x="3929063" y="8805863"/>
            <a:ext cx="3005137" cy="457200"/>
          </a:xfrm>
          <a:prstGeom prst="rect">
            <a:avLst/>
          </a:prstGeom>
          <a:noFill/>
          <a:ln w="9525">
            <a:noFill/>
            <a:miter lim="800000"/>
            <a:headEnd/>
            <a:tailEnd/>
          </a:ln>
          <a:effectLst/>
        </p:spPr>
        <p:txBody>
          <a:bodyPr vert="horz" wrap="square" lIns="91451" tIns="45727" rIns="91451" bIns="45727" numCol="1" anchor="b" anchorCtr="0" compatLnSpc="1">
            <a:prstTxWarp prst="textNoShape">
              <a:avLst/>
            </a:prstTxWarp>
          </a:bodyPr>
          <a:lstStyle>
            <a:lvl1pPr algn="r" eaLnBrk="1" hangingPunct="1">
              <a:spcBef>
                <a:spcPct val="0"/>
              </a:spcBef>
              <a:buFontTx/>
              <a:buNone/>
              <a:defRPr sz="1200" b="0">
                <a:latin typeface="Arial" charset="0"/>
                <a:cs typeface="+mn-cs"/>
              </a:defRPr>
            </a:lvl1pPr>
          </a:lstStyle>
          <a:p>
            <a:pPr>
              <a:defRPr/>
            </a:pPr>
            <a:fld id="{7DC8ABC0-D877-4FAD-9494-3330CBC8ADF4}" type="slidenum">
              <a:rPr lang="en-US"/>
              <a:pPr>
                <a:defRPr/>
              </a:pPr>
              <a:t>‹#›</a:t>
            </a:fld>
            <a:endParaRPr lang="en-US"/>
          </a:p>
        </p:txBody>
      </p:sp>
    </p:spTree>
    <p:extLst>
      <p:ext uri="{BB962C8B-B14F-4D97-AF65-F5344CB8AC3E}">
        <p14:creationId xmlns:p14="http://schemas.microsoft.com/office/powerpoint/2010/main" val="460327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4"/>
          <p:cNvSpPr>
            <a:spLocks noGrp="1" noRot="1" noChangeAspect="1" noChangeArrowheads="1" noTextEdit="1"/>
          </p:cNvSpPr>
          <p:nvPr>
            <p:ph type="sldImg" idx="2"/>
          </p:nvPr>
        </p:nvSpPr>
        <p:spPr bwMode="auto">
          <a:xfrm>
            <a:off x="1158875" y="207963"/>
            <a:ext cx="4616450" cy="34623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3" name="Rectangle 5"/>
          <p:cNvSpPr>
            <a:spLocks noGrp="1" noChangeArrowheads="1"/>
          </p:cNvSpPr>
          <p:nvPr>
            <p:ph type="body" sz="quarter" idx="3"/>
          </p:nvPr>
        </p:nvSpPr>
        <p:spPr bwMode="auto">
          <a:xfrm>
            <a:off x="196850" y="3890963"/>
            <a:ext cx="6442075" cy="4648200"/>
          </a:xfrm>
          <a:prstGeom prst="rect">
            <a:avLst/>
          </a:prstGeom>
          <a:noFill/>
          <a:ln w="9525">
            <a:noFill/>
            <a:miter lim="800000"/>
            <a:headEnd/>
            <a:tailEnd/>
          </a:ln>
          <a:effectLst/>
        </p:spPr>
        <p:txBody>
          <a:bodyPr vert="horz" wrap="square" lIns="91451" tIns="45727" rIns="91451" bIns="4572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2"/>
            <a:endParaRPr lang="en-US" noProof="0" smtClean="0"/>
          </a:p>
        </p:txBody>
      </p:sp>
      <p:sp>
        <p:nvSpPr>
          <p:cNvPr id="48135" name="Rectangle 7"/>
          <p:cNvSpPr>
            <a:spLocks noGrp="1" noChangeArrowheads="1"/>
          </p:cNvSpPr>
          <p:nvPr>
            <p:ph type="sldNum" sz="quarter" idx="5"/>
          </p:nvPr>
        </p:nvSpPr>
        <p:spPr bwMode="auto">
          <a:xfrm>
            <a:off x="3927475" y="8769350"/>
            <a:ext cx="3005138" cy="461963"/>
          </a:xfrm>
          <a:prstGeom prst="rect">
            <a:avLst/>
          </a:prstGeom>
          <a:noFill/>
          <a:ln w="9525">
            <a:noFill/>
            <a:miter lim="800000"/>
            <a:headEnd/>
            <a:tailEnd/>
          </a:ln>
          <a:effectLst/>
        </p:spPr>
        <p:txBody>
          <a:bodyPr vert="horz" wrap="square" lIns="91451" tIns="45727" rIns="91451" bIns="45727" numCol="1" anchor="b" anchorCtr="0" compatLnSpc="1">
            <a:prstTxWarp prst="textNoShape">
              <a:avLst/>
            </a:prstTxWarp>
          </a:bodyPr>
          <a:lstStyle>
            <a:lvl1pPr algn="r" eaLnBrk="1" hangingPunct="1">
              <a:spcBef>
                <a:spcPct val="0"/>
              </a:spcBef>
              <a:buFontTx/>
              <a:buNone/>
              <a:defRPr sz="1200" b="0">
                <a:latin typeface="Arial" charset="0"/>
                <a:cs typeface="+mn-cs"/>
              </a:defRPr>
            </a:lvl1pPr>
          </a:lstStyle>
          <a:p>
            <a:pPr>
              <a:defRPr/>
            </a:pPr>
            <a:fld id="{ABF7143C-19C6-498C-BEB0-E661DDB7A2C6}" type="slidenum">
              <a:rPr lang="en-US"/>
              <a:pPr>
                <a:defRPr/>
              </a:pPr>
              <a:t>‹#›</a:t>
            </a:fld>
            <a:endParaRPr lang="en-US"/>
          </a:p>
        </p:txBody>
      </p:sp>
    </p:spTree>
    <p:extLst>
      <p:ext uri="{BB962C8B-B14F-4D97-AF65-F5344CB8AC3E}">
        <p14:creationId xmlns:p14="http://schemas.microsoft.com/office/powerpoint/2010/main" val="30939332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buFont typeface="Arial" pitchFamily="34" charset="0"/>
      <a:defRPr sz="1200" b="1" kern="1200">
        <a:solidFill>
          <a:schemeClr val="tx1"/>
        </a:solidFill>
        <a:latin typeface="Times New Roman" pitchFamily="18" charset="0"/>
        <a:ea typeface="+mn-ea"/>
        <a:cs typeface="+mn-cs"/>
      </a:defRPr>
    </a:lvl1pPr>
    <a:lvl2pPr marL="230188" indent="-115888" algn="l" rtl="0" eaLnBrk="0" fontAlgn="base" hangingPunct="0">
      <a:spcBef>
        <a:spcPct val="30000"/>
      </a:spcBef>
      <a:spcAft>
        <a:spcPct val="0"/>
      </a:spcAft>
      <a:buFont typeface="Arial" pitchFamily="34" charset="0"/>
      <a:buChar char="•"/>
      <a:defRPr sz="1000" kern="1200">
        <a:solidFill>
          <a:schemeClr val="tx1"/>
        </a:solidFill>
        <a:latin typeface="Times New Roman" pitchFamily="18" charset="0"/>
        <a:ea typeface="+mn-ea"/>
        <a:cs typeface="+mn-cs"/>
      </a:defRPr>
    </a:lvl2pPr>
    <a:lvl3pPr marL="457200" indent="-112713" algn="l" rtl="0" eaLnBrk="0" fontAlgn="base" hangingPunct="0">
      <a:spcBef>
        <a:spcPct val="30000"/>
      </a:spcBef>
      <a:spcAft>
        <a:spcPct val="0"/>
      </a:spcAft>
      <a:buChar char="•"/>
      <a:defRPr sz="1000" kern="1200">
        <a:solidFill>
          <a:schemeClr val="tx1"/>
        </a:solidFill>
        <a:latin typeface="Times New Roman" pitchFamily="18" charset="0"/>
        <a:ea typeface="+mn-ea"/>
        <a:cs typeface="+mn-cs"/>
      </a:defRPr>
    </a:lvl3pPr>
    <a:lvl4pPr marL="685800" indent="-114300" algn="l" rtl="0" eaLnBrk="0" fontAlgn="base" hangingPunct="0">
      <a:spcBef>
        <a:spcPct val="30000"/>
      </a:spcBef>
      <a:spcAft>
        <a:spcPct val="0"/>
      </a:spcAft>
      <a:buChar char="•"/>
      <a:defRPr sz="10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err="1" smtClean="0"/>
              <a:t>POC</a:t>
            </a:r>
            <a:r>
              <a:rPr lang="en-US" dirty="0" smtClean="0"/>
              <a:t>: elizabeth.mcgrath@navy.mil</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buFont typeface="+mj-lt"/>
              <a:buNone/>
            </a:pPr>
            <a:r>
              <a:rPr lang="en-US" b="0" dirty="0" smtClean="0"/>
              <a:t>Documents not represented by </a:t>
            </a:r>
            <a:r>
              <a:rPr lang="en-US" b="0" dirty="0" err="1" smtClean="0"/>
              <a:t>ESR</a:t>
            </a:r>
            <a:r>
              <a:rPr lang="en-US" b="0" dirty="0" smtClean="0"/>
              <a:t> data or OMPF files:</a:t>
            </a:r>
          </a:p>
          <a:p>
            <a:pPr marL="231775" indent="-231775">
              <a:buFont typeface="+mj-lt"/>
              <a:buNone/>
            </a:pPr>
            <a:endParaRPr lang="en-US" b="0" dirty="0" smtClean="0"/>
          </a:p>
          <a:p>
            <a:pPr marL="231775" indent="-231775">
              <a:buFont typeface="Calibri" pitchFamily="34" charset="0"/>
              <a:buAutoNum type="arabicPeriod"/>
            </a:pPr>
            <a:r>
              <a:rPr lang="en-US" b="0" dirty="0" smtClean="0"/>
              <a:t>Performance Information Memorandum</a:t>
            </a:r>
          </a:p>
          <a:p>
            <a:pPr marL="231775" indent="-231775">
              <a:buFont typeface="Calibri" pitchFamily="34" charset="0"/>
              <a:buAutoNum type="arabicPeriod"/>
            </a:pPr>
            <a:r>
              <a:rPr lang="en-US" b="0" dirty="0" smtClean="0"/>
              <a:t>Dependency Certification (</a:t>
            </a:r>
            <a:r>
              <a:rPr lang="en-US" b="0" dirty="0" err="1" smtClean="0"/>
              <a:t>NAVCOMPT</a:t>
            </a:r>
            <a:r>
              <a:rPr lang="en-US" b="0" dirty="0" smtClean="0"/>
              <a:t> 3072)</a:t>
            </a:r>
          </a:p>
          <a:p>
            <a:pPr marL="231775" indent="-231775">
              <a:buFont typeface="Calibri" pitchFamily="34" charset="0"/>
              <a:buAutoNum type="arabicPeriod"/>
            </a:pPr>
            <a:r>
              <a:rPr lang="en-US" b="0" dirty="0" smtClean="0"/>
              <a:t>Dependency Status Action Letter</a:t>
            </a:r>
          </a:p>
          <a:p>
            <a:pPr marL="231775" indent="-231775">
              <a:buFont typeface="Calibri" pitchFamily="34" charset="0"/>
              <a:buAutoNum type="arabicPeriod"/>
            </a:pPr>
            <a:r>
              <a:rPr lang="en-US" b="0" dirty="0" smtClean="0"/>
              <a:t>Questionnaire for Nation Security Positions (SF 86)</a:t>
            </a:r>
          </a:p>
          <a:p>
            <a:pPr marL="231775" indent="-231775">
              <a:buFont typeface="Calibri" pitchFamily="34" charset="0"/>
              <a:buAutoNum type="arabicPeriod"/>
            </a:pPr>
            <a:r>
              <a:rPr lang="en-US" b="0" dirty="0" smtClean="0"/>
              <a:t>DON </a:t>
            </a:r>
            <a:r>
              <a:rPr lang="en-US" b="0" dirty="0" err="1" smtClean="0"/>
              <a:t>CAF</a:t>
            </a:r>
            <a:r>
              <a:rPr lang="en-US" b="0" dirty="0" smtClean="0"/>
              <a:t> Security Clearance Eligibility Certification</a:t>
            </a:r>
          </a:p>
          <a:p>
            <a:pPr marL="231775" indent="-231775">
              <a:buFont typeface="Calibri" pitchFamily="34" charset="0"/>
              <a:buAutoNum type="arabicPeriod"/>
            </a:pPr>
            <a:r>
              <a:rPr lang="en-US" b="0" dirty="0" smtClean="0"/>
              <a:t>PCS orders with endorsements</a:t>
            </a:r>
          </a:p>
          <a:p>
            <a:pPr marL="231775" indent="-231775">
              <a:buFont typeface="Calibri" pitchFamily="34" charset="0"/>
              <a:buAutoNum type="arabicPeriod"/>
            </a:pPr>
            <a:r>
              <a:rPr lang="en-US" b="0" dirty="0" smtClean="0"/>
              <a:t>Special Duty Screening (NAVPERS 1306/92)</a:t>
            </a:r>
          </a:p>
          <a:p>
            <a:pPr marL="231775" indent="-231775">
              <a:buFont typeface="Calibri" pitchFamily="34" charset="0"/>
              <a:buAutoNum type="arabicPeriod"/>
            </a:pPr>
            <a:r>
              <a:rPr lang="en-US" b="0" dirty="0" smtClean="0"/>
              <a:t>Overseas Screening (NAVPERS 1300/16</a:t>
            </a:r>
          </a:p>
          <a:p>
            <a:pPr marL="231775" indent="-231775">
              <a:buFont typeface="Calibri" pitchFamily="34" charset="0"/>
              <a:buAutoNum type="arabicPeriod"/>
            </a:pPr>
            <a:r>
              <a:rPr lang="en-US" b="0" dirty="0" smtClean="0"/>
              <a:t>State of Legal Residence (DD Form 2058)</a:t>
            </a:r>
          </a:p>
          <a:p>
            <a:pPr marL="231775" indent="-231775">
              <a:buFont typeface="Calibri" pitchFamily="34" charset="0"/>
              <a:buAutoNum type="arabicPeriod"/>
            </a:pPr>
            <a:r>
              <a:rPr lang="en-US" b="0" dirty="0" smtClean="0"/>
              <a:t>Frocking Letter</a:t>
            </a:r>
          </a:p>
          <a:p>
            <a:pPr marL="231775" indent="-231775">
              <a:buFont typeface="Calibri" pitchFamily="34" charset="0"/>
              <a:buAutoNum type="arabicPeriod"/>
            </a:pPr>
            <a:r>
              <a:rPr lang="en-US" b="0" dirty="0" smtClean="0"/>
              <a:t>Travel Claim (DD Form 1351-2)</a:t>
            </a:r>
          </a:p>
          <a:p>
            <a:pPr marL="231775" indent="-231775">
              <a:buFont typeface="Calibri" pitchFamily="34" charset="0"/>
              <a:buAutoNum type="arabicPeriod"/>
            </a:pPr>
            <a:r>
              <a:rPr lang="en-US" b="0" dirty="0" smtClean="0"/>
              <a:t>Expeditionary Screening Checklist (NAVPERS 1300/22)</a:t>
            </a:r>
          </a:p>
          <a:p>
            <a:pPr marL="231775" indent="-231775">
              <a:buFont typeface="+mj-lt"/>
              <a:buNone/>
            </a:pPr>
            <a:endParaRPr lang="en-US" b="0" dirty="0" smtClean="0"/>
          </a:p>
          <a:p>
            <a:pPr marL="231775" indent="-231775">
              <a:buFont typeface="+mj-lt"/>
              <a:buNone/>
            </a:pPr>
            <a:r>
              <a:rPr lang="en-US" b="0" dirty="0" smtClean="0"/>
              <a:t>Also:</a:t>
            </a:r>
          </a:p>
          <a:p>
            <a:pPr marL="231775" indent="-231775">
              <a:buFont typeface="Calibri" pitchFamily="34" charset="0"/>
              <a:buAutoNum type="arabicPeriod"/>
            </a:pPr>
            <a:r>
              <a:rPr lang="en-US" b="0" dirty="0" smtClean="0"/>
              <a:t>DON Family Care Certificate (NAVPERS 1740/6)</a:t>
            </a:r>
          </a:p>
          <a:p>
            <a:pPr marL="231775" indent="-231775">
              <a:buFont typeface="Calibri" pitchFamily="34" charset="0"/>
              <a:buAutoNum type="arabicPeriod"/>
            </a:pPr>
            <a:r>
              <a:rPr lang="en-US" b="0" dirty="0" smtClean="0"/>
              <a:t>Family Care Plan Arrangements (NAVPERS 1740/7)</a:t>
            </a:r>
          </a:p>
          <a:p>
            <a:pPr marL="231775" indent="-231775">
              <a:buFont typeface="Calibri" pitchFamily="34" charset="0"/>
              <a:buAutoNum type="arabicPeriod"/>
            </a:pPr>
            <a:r>
              <a:rPr lang="en-US" b="0" dirty="0" smtClean="0"/>
              <a:t>Alternate Final Multiple Score (</a:t>
            </a:r>
            <a:r>
              <a:rPr lang="en-US" b="0" dirty="0" err="1" smtClean="0"/>
              <a:t>AFMS</a:t>
            </a:r>
            <a:r>
              <a:rPr lang="en-US" b="0" dirty="0" smtClean="0"/>
              <a:t>) Worksheet (used by </a:t>
            </a:r>
            <a:r>
              <a:rPr lang="en-US" b="0" dirty="0" err="1" smtClean="0"/>
              <a:t>SPECWAR</a:t>
            </a:r>
            <a:r>
              <a:rPr lang="en-US" b="0" dirty="0" smtClean="0"/>
              <a:t>)</a:t>
            </a:r>
          </a:p>
          <a:p>
            <a:pPr marL="231775" indent="-231775">
              <a:buFont typeface="Calibri" pitchFamily="34" charset="0"/>
              <a:buAutoNum type="arabicPeriod"/>
            </a:pPr>
            <a:endParaRPr lang="en-US" b="0" dirty="0" smtClean="0"/>
          </a:p>
          <a:p>
            <a:pPr marL="231775" indent="-231775">
              <a:buFont typeface="Arial" pitchFamily="34" charset="0"/>
              <a:buChar char="•"/>
            </a:pPr>
            <a:endParaRPr lang="en-US" b="0" dirty="0" smtClean="0"/>
          </a:p>
        </p:txBody>
      </p:sp>
      <p:sp>
        <p:nvSpPr>
          <p:cNvPr id="4" name="Slide Number Placeholder 3"/>
          <p:cNvSpPr>
            <a:spLocks noGrp="1"/>
          </p:cNvSpPr>
          <p:nvPr>
            <p:ph type="sldNum" sz="quarter" idx="5"/>
          </p:nvPr>
        </p:nvSpPr>
        <p:spPr/>
        <p:txBody>
          <a:bodyPr/>
          <a:lstStyle/>
          <a:p>
            <a:pPr>
              <a:defRPr/>
            </a:pPr>
            <a:fld id="{D358105B-0939-4C39-A07D-0B969677E43F}" type="slidenum">
              <a:rPr lang="en-US" smtClean="0"/>
              <a:pPr>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576D5FB3-1FEA-44F6-92A4-E28318B083C0}" type="slidenum">
              <a:rPr lang="en-US" smtClean="0"/>
              <a:pPr>
                <a:defRPr/>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8F6B6E99-7AF4-4733-8B1C-D2FECA1A046F}"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0918DE35-164C-49DF-873D-DDC0E106972F}"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C0A0BAF0-B917-46A6-861F-D7BE935A8DD1}"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585EC4B4-F766-48B3-9ACD-58F2ECE7E82B}" type="slidenum">
              <a:rPr lang="en-US" smtClean="0"/>
              <a:pPr>
                <a:defRPr/>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0548AE61-130F-4970-889F-72D3C22DA650}" type="slidenum">
              <a:rPr lang="en-US" smtClean="0"/>
              <a:pPr>
                <a:defRPr/>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28688" y="89939"/>
            <a:ext cx="8229600" cy="974725"/>
          </a:xfrm>
        </p:spPr>
        <p:txBody>
          <a:bodyPr/>
          <a:lstStyle>
            <a:lvl1pPr algn="l">
              <a:defRPr sz="2800" i="0"/>
            </a:lvl1pPr>
          </a:lstStyle>
          <a:p>
            <a:r>
              <a:rPr lang="en-US" smtClean="0"/>
              <a:t>Click to edit Master title style</a:t>
            </a:r>
            <a:endParaRPr lang="en-US" dirty="0"/>
          </a:p>
        </p:txBody>
      </p:sp>
      <p:sp>
        <p:nvSpPr>
          <p:cNvPr id="3" name="Rectangle 14"/>
          <p:cNvSpPr>
            <a:spLocks noGrp="1" noChangeArrowheads="1"/>
          </p:cNvSpPr>
          <p:nvPr>
            <p:ph type="sldNum" sz="quarter" idx="10"/>
          </p:nvPr>
        </p:nvSpPr>
        <p:spPr/>
        <p:txBody>
          <a:bodyPr/>
          <a:lstStyle>
            <a:lvl1pPr>
              <a:defRPr/>
            </a:lvl1pPr>
          </a:lstStyle>
          <a:p>
            <a:pPr>
              <a:defRPr/>
            </a:pPr>
            <a:fld id="{37315A9C-C169-4189-A16F-8B5DDD03FFAE}" type="slidenum">
              <a:rPr lang="en-US"/>
              <a:pPr>
                <a:defRPr/>
              </a:pPr>
              <a:t>‹#›</a:t>
            </a:fld>
            <a:endParaRPr lang="en-US"/>
          </a:p>
        </p:txBody>
      </p:sp>
    </p:spTree>
    <p:extLst>
      <p:ext uri="{BB962C8B-B14F-4D97-AF65-F5344CB8AC3E}">
        <p14:creationId xmlns:p14="http://schemas.microsoft.com/office/powerpoint/2010/main" val="3524238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4" name="Line 7"/>
          <p:cNvSpPr>
            <a:spLocks noChangeShapeType="1"/>
          </p:cNvSpPr>
          <p:nvPr/>
        </p:nvSpPr>
        <p:spPr bwMode="auto">
          <a:xfrm>
            <a:off x="609600" y="990600"/>
            <a:ext cx="8534400" cy="0"/>
          </a:xfrm>
          <a:prstGeom prst="line">
            <a:avLst/>
          </a:prstGeom>
          <a:noFill/>
          <a:ln w="3175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8"/>
          <p:cNvSpPr>
            <a:spLocks noChangeShapeType="1"/>
          </p:cNvSpPr>
          <p:nvPr/>
        </p:nvSpPr>
        <p:spPr bwMode="auto">
          <a:xfrm>
            <a:off x="457200" y="1066800"/>
            <a:ext cx="8686800" cy="0"/>
          </a:xfrm>
          <a:prstGeom prst="line">
            <a:avLst/>
          </a:prstGeom>
          <a:noFill/>
          <a:ln w="3175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7" name="Picture 13" descr="CNO-shad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25400"/>
            <a:ext cx="9017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28688" y="97435"/>
            <a:ext cx="8229600" cy="974725"/>
          </a:xfrm>
        </p:spPr>
        <p:txBody>
          <a:bodyPr/>
          <a:lstStyle>
            <a:lvl1pPr algn="l">
              <a:defRPr sz="2800" i="0"/>
            </a:lvl1pPr>
          </a:lstStyle>
          <a:p>
            <a:r>
              <a:rPr lang="en-US" dirty="0" smtClean="0"/>
              <a:t>Click to edit Master title style</a:t>
            </a:r>
            <a:endParaRPr lang="en-US" dirty="0"/>
          </a:p>
        </p:txBody>
      </p:sp>
      <p:sp>
        <p:nvSpPr>
          <p:cNvPr id="5" name="Text Placeholder 4"/>
          <p:cNvSpPr>
            <a:spLocks noGrp="1"/>
          </p:cNvSpPr>
          <p:nvPr>
            <p:ph type="body" sz="quarter" idx="11"/>
          </p:nvPr>
        </p:nvSpPr>
        <p:spPr>
          <a:xfrm>
            <a:off x="609600" y="1357312"/>
            <a:ext cx="8066723" cy="5202237"/>
          </a:xfrm>
        </p:spPr>
        <p:txBody>
          <a:bodyPr/>
          <a:lstStyle>
            <a:lvl1pPr>
              <a:spcBef>
                <a:spcPts val="600"/>
              </a:spcBef>
              <a:spcAft>
                <a:spcPts val="600"/>
              </a:spcAft>
              <a:buClrTx/>
              <a:buFont typeface="Wingdings" pitchFamily="2" charset="2"/>
              <a:buChar char="§"/>
              <a:defRPr sz="2000"/>
            </a:lvl1pPr>
            <a:lvl2pPr>
              <a:spcBef>
                <a:spcPts val="0"/>
              </a:spcBef>
              <a:spcAft>
                <a:spcPts val="600"/>
              </a:spcAft>
              <a:buClrTx/>
              <a:buFont typeface="Times New Roman" pitchFamily="18" charset="0"/>
              <a:buChar char="-"/>
              <a:defRPr sz="1800"/>
            </a:lvl2pPr>
          </a:lstStyle>
          <a:p>
            <a:pPr lvl="0"/>
            <a:r>
              <a:rPr lang="en-US" dirty="0" smtClean="0"/>
              <a:t>Click to edit Master text styles</a:t>
            </a:r>
          </a:p>
          <a:p>
            <a:pPr lvl="1"/>
            <a:r>
              <a:rPr lang="en-US" dirty="0" smtClean="0"/>
              <a:t>Second level</a:t>
            </a:r>
          </a:p>
        </p:txBody>
      </p:sp>
      <p:sp>
        <p:nvSpPr>
          <p:cNvPr id="8" name="Rectangle 14"/>
          <p:cNvSpPr>
            <a:spLocks noGrp="1" noChangeArrowheads="1"/>
          </p:cNvSpPr>
          <p:nvPr>
            <p:ph type="sldNum" sz="quarter" idx="12"/>
          </p:nvPr>
        </p:nvSpPr>
        <p:spPr>
          <a:xfrm>
            <a:off x="8251825" y="6588125"/>
            <a:ext cx="849313" cy="239713"/>
          </a:xfrm>
        </p:spPr>
        <p:txBody>
          <a:bodyPr vert="horz" wrap="square" lIns="91440" tIns="45720" rIns="91440" bIns="45720" numCol="1" anchorCtr="0" compatLnSpc="1">
            <a:prstTxWarp prst="textNoShape">
              <a:avLst/>
            </a:prstTxWarp>
          </a:bodyPr>
          <a:lstStyle>
            <a:lvl1pPr>
              <a:defRPr sz="1000">
                <a:cs typeface="Arial" charset="0"/>
              </a:defRPr>
            </a:lvl1pPr>
          </a:lstStyle>
          <a:p>
            <a:pPr>
              <a:defRPr/>
            </a:pPr>
            <a:fld id="{81867DC2-BF3B-49B2-8F27-3A347B20778D}" type="slidenum">
              <a:rPr lang="en-US"/>
              <a:pPr>
                <a:defRPr/>
              </a:pPr>
              <a:t>‹#›</a:t>
            </a:fld>
            <a:endParaRPr lang="en-US"/>
          </a:p>
        </p:txBody>
      </p:sp>
    </p:spTree>
    <p:extLst>
      <p:ext uri="{BB962C8B-B14F-4D97-AF65-F5344CB8AC3E}">
        <p14:creationId xmlns:p14="http://schemas.microsoft.com/office/powerpoint/2010/main" val="145009856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762"/>
            <a:ext cx="7772400" cy="1470025"/>
          </a:xfrm>
        </p:spPr>
        <p:txBody>
          <a:bodyPr/>
          <a:lstStyle>
            <a:lvl1pPr algn="ctr">
              <a:defRPr/>
            </a:lvl1pPr>
          </a:lstStyle>
          <a:p>
            <a:r>
              <a:rPr lang="en-US" smtClean="0"/>
              <a:t>Click to edit Master title style</a:t>
            </a:r>
            <a:endParaRPr lang="en-US"/>
          </a:p>
        </p:txBody>
      </p:sp>
      <p:sp>
        <p:nvSpPr>
          <p:cNvPr id="3" name="Subtitle 2"/>
          <p:cNvSpPr>
            <a:spLocks noGrp="1"/>
          </p:cNvSpPr>
          <p:nvPr>
            <p:ph type="subTitle" idx="1"/>
          </p:nvPr>
        </p:nvSpPr>
        <p:spPr>
          <a:xfrm>
            <a:off x="1371600" y="4497048"/>
            <a:ext cx="6400800" cy="1641424"/>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994189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120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712025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28688" y="82550"/>
            <a:ext cx="82296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4065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28" name="Line 7"/>
          <p:cNvSpPr>
            <a:spLocks noChangeShapeType="1"/>
          </p:cNvSpPr>
          <p:nvPr/>
        </p:nvSpPr>
        <p:spPr bwMode="auto">
          <a:xfrm>
            <a:off x="609600" y="990600"/>
            <a:ext cx="8534400" cy="0"/>
          </a:xfrm>
          <a:prstGeom prst="line">
            <a:avLst/>
          </a:prstGeom>
          <a:noFill/>
          <a:ln w="3175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 name="Line 8"/>
          <p:cNvSpPr>
            <a:spLocks noChangeShapeType="1"/>
          </p:cNvSpPr>
          <p:nvPr/>
        </p:nvSpPr>
        <p:spPr bwMode="auto">
          <a:xfrm>
            <a:off x="457200" y="1066800"/>
            <a:ext cx="8686800" cy="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30" name="Picture 13" descr="CNO-shad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 y="25400"/>
            <a:ext cx="9017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4"/>
          <p:cNvSpPr>
            <a:spLocks noGrp="1" noChangeArrowheads="1"/>
          </p:cNvSpPr>
          <p:nvPr>
            <p:ph type="sldNum" sz="quarter" idx="4"/>
          </p:nvPr>
        </p:nvSpPr>
        <p:spPr>
          <a:xfrm>
            <a:off x="7954963" y="6469063"/>
            <a:ext cx="1146175" cy="358775"/>
          </a:xfrm>
          <a:prstGeom prst="rect">
            <a:avLst/>
          </a:prstGeom>
          <a:ln/>
        </p:spPr>
        <p:txBody>
          <a:bodyPr anchor="ctr"/>
          <a:lstStyle>
            <a:lvl1pPr algn="r" eaLnBrk="1" hangingPunct="1">
              <a:spcBef>
                <a:spcPct val="0"/>
              </a:spcBef>
              <a:buFontTx/>
              <a:buNone/>
              <a:defRPr sz="1200" b="0">
                <a:latin typeface="Arial" charset="0"/>
                <a:cs typeface="+mn-cs"/>
              </a:defRPr>
            </a:lvl1pPr>
          </a:lstStyle>
          <a:p>
            <a:pPr>
              <a:defRPr/>
            </a:pPr>
            <a:fld id="{454AAF97-A8DD-4F44-8CCF-1AE2AAD8221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370" r:id="rId1"/>
    <p:sldLayoutId id="2147485374" r:id="rId2"/>
  </p:sldLayoutIdLst>
  <p:hf hdr="0" ftr="0" dt="0"/>
  <p:txStyles>
    <p:titleStyle>
      <a:lvl1pPr algn="l" rtl="0" eaLnBrk="0" fontAlgn="base" hangingPunct="0">
        <a:spcBef>
          <a:spcPct val="0"/>
        </a:spcBef>
        <a:spcAft>
          <a:spcPct val="0"/>
        </a:spcAft>
        <a:defRPr lang="en-US" sz="2800" b="1" dirty="0">
          <a:solidFill>
            <a:srgbClr val="000066"/>
          </a:solidFill>
          <a:latin typeface="+mj-lt"/>
          <a:ea typeface="+mj-ea"/>
          <a:cs typeface="+mj-cs"/>
        </a:defRPr>
      </a:lvl1pPr>
      <a:lvl2pPr algn="l" rtl="0" eaLnBrk="0" fontAlgn="base" hangingPunct="0">
        <a:spcBef>
          <a:spcPct val="0"/>
        </a:spcBef>
        <a:spcAft>
          <a:spcPct val="0"/>
        </a:spcAft>
        <a:defRPr sz="2800" b="1">
          <a:solidFill>
            <a:srgbClr val="000066"/>
          </a:solidFill>
          <a:latin typeface="Arial" charset="0"/>
        </a:defRPr>
      </a:lvl2pPr>
      <a:lvl3pPr algn="l" rtl="0" eaLnBrk="0" fontAlgn="base" hangingPunct="0">
        <a:spcBef>
          <a:spcPct val="0"/>
        </a:spcBef>
        <a:spcAft>
          <a:spcPct val="0"/>
        </a:spcAft>
        <a:defRPr sz="2800" b="1">
          <a:solidFill>
            <a:srgbClr val="000066"/>
          </a:solidFill>
          <a:latin typeface="Arial" charset="0"/>
        </a:defRPr>
      </a:lvl3pPr>
      <a:lvl4pPr algn="l" rtl="0" eaLnBrk="0" fontAlgn="base" hangingPunct="0">
        <a:spcBef>
          <a:spcPct val="0"/>
        </a:spcBef>
        <a:spcAft>
          <a:spcPct val="0"/>
        </a:spcAft>
        <a:defRPr sz="2800" b="1">
          <a:solidFill>
            <a:srgbClr val="000066"/>
          </a:solidFill>
          <a:latin typeface="Arial" charset="0"/>
        </a:defRPr>
      </a:lvl4pPr>
      <a:lvl5pPr algn="l" rtl="0" eaLnBrk="0" fontAlgn="base" hangingPunct="0">
        <a:spcBef>
          <a:spcPct val="0"/>
        </a:spcBef>
        <a:spcAft>
          <a:spcPct val="0"/>
        </a:spcAft>
        <a:defRPr sz="2800" b="1">
          <a:solidFill>
            <a:srgbClr val="000066"/>
          </a:solidFill>
          <a:latin typeface="Arial" charset="0"/>
        </a:defRPr>
      </a:lvl5pPr>
      <a:lvl6pPr marL="457200" algn="r" rtl="0" eaLnBrk="1" fontAlgn="base" hangingPunct="1">
        <a:spcBef>
          <a:spcPct val="0"/>
        </a:spcBef>
        <a:spcAft>
          <a:spcPct val="0"/>
        </a:spcAft>
        <a:defRPr sz="3600" b="1" i="1">
          <a:solidFill>
            <a:srgbClr val="000066"/>
          </a:solidFill>
          <a:latin typeface="Arial" charset="0"/>
        </a:defRPr>
      </a:lvl6pPr>
      <a:lvl7pPr marL="914400" algn="r" rtl="0" eaLnBrk="1" fontAlgn="base" hangingPunct="1">
        <a:spcBef>
          <a:spcPct val="0"/>
        </a:spcBef>
        <a:spcAft>
          <a:spcPct val="0"/>
        </a:spcAft>
        <a:defRPr sz="3600" b="1" i="1">
          <a:solidFill>
            <a:srgbClr val="000066"/>
          </a:solidFill>
          <a:latin typeface="Arial" charset="0"/>
        </a:defRPr>
      </a:lvl7pPr>
      <a:lvl8pPr marL="1371600" algn="r" rtl="0" eaLnBrk="1" fontAlgn="base" hangingPunct="1">
        <a:spcBef>
          <a:spcPct val="0"/>
        </a:spcBef>
        <a:spcAft>
          <a:spcPct val="0"/>
        </a:spcAft>
        <a:defRPr sz="3600" b="1" i="1">
          <a:solidFill>
            <a:srgbClr val="000066"/>
          </a:solidFill>
          <a:latin typeface="Arial" charset="0"/>
        </a:defRPr>
      </a:lvl8pPr>
      <a:lvl9pPr marL="1828800" algn="r" rtl="0" eaLnBrk="1" fontAlgn="base" hangingPunct="1">
        <a:spcBef>
          <a:spcPct val="0"/>
        </a:spcBef>
        <a:spcAft>
          <a:spcPct val="0"/>
        </a:spcAft>
        <a:defRPr sz="3600" b="1" i="1">
          <a:solidFill>
            <a:srgbClr val="000066"/>
          </a:solidFill>
          <a:latin typeface="Arial" charset="0"/>
        </a:defRPr>
      </a:lvl9pPr>
    </p:titleStyle>
    <p:bodyStyle>
      <a:lvl1pPr marL="284163" indent="-284163" algn="l" rtl="0" eaLnBrk="0" fontAlgn="base" hangingPunct="0">
        <a:spcBef>
          <a:spcPct val="20000"/>
        </a:spcBef>
        <a:spcAft>
          <a:spcPct val="0"/>
        </a:spcAft>
        <a:buSzPct val="100000"/>
        <a:buFont typeface="Wingdings" pitchFamily="2" charset="2"/>
        <a:buChar char="§"/>
        <a:defRPr sz="2000" b="1">
          <a:solidFill>
            <a:schemeClr val="tx1"/>
          </a:solidFill>
          <a:latin typeface="+mn-lt"/>
          <a:ea typeface="+mn-ea"/>
          <a:cs typeface="+mn-cs"/>
        </a:defRPr>
      </a:lvl1pPr>
      <a:lvl2pPr marL="690563" indent="-233363" algn="l" rtl="0" eaLnBrk="0" fontAlgn="base" hangingPunct="0">
        <a:spcBef>
          <a:spcPct val="20000"/>
        </a:spcBef>
        <a:spcAft>
          <a:spcPct val="0"/>
        </a:spcAft>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Ø"/>
        <a:defRPr b="1">
          <a:solidFill>
            <a:schemeClr val="tx1"/>
          </a:solidFill>
          <a:latin typeface="+mn-lt"/>
        </a:defRPr>
      </a:lvl3pPr>
      <a:lvl4pPr marL="1600200" indent="-228600" algn="l" rtl="0" eaLnBrk="0" fontAlgn="base" hangingPunct="0">
        <a:spcBef>
          <a:spcPct val="20000"/>
        </a:spcBef>
        <a:spcAft>
          <a:spcPct val="0"/>
        </a:spcAft>
        <a:buChar char="–"/>
        <a:defRPr b="1">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b="1">
          <a:solidFill>
            <a:schemeClr val="tx1"/>
          </a:solidFill>
          <a:latin typeface="+mn-lt"/>
        </a:defRPr>
      </a:lvl5pPr>
      <a:lvl6pPr marL="2514600" indent="-228600" algn="l" rtl="0" eaLnBrk="1" fontAlgn="base" hangingPunct="1">
        <a:spcBef>
          <a:spcPct val="20000"/>
        </a:spcBef>
        <a:spcAft>
          <a:spcPct val="0"/>
        </a:spcAft>
        <a:buFont typeface="Arial" charset="0"/>
        <a:buChar char="–"/>
        <a:defRPr b="1">
          <a:solidFill>
            <a:schemeClr val="tx1"/>
          </a:solidFill>
          <a:latin typeface="+mn-lt"/>
        </a:defRPr>
      </a:lvl6pPr>
      <a:lvl7pPr marL="2971800" indent="-228600" algn="l" rtl="0" eaLnBrk="1" fontAlgn="base" hangingPunct="1">
        <a:spcBef>
          <a:spcPct val="20000"/>
        </a:spcBef>
        <a:spcAft>
          <a:spcPct val="0"/>
        </a:spcAft>
        <a:buFont typeface="Arial" charset="0"/>
        <a:buChar char="–"/>
        <a:defRPr b="1">
          <a:solidFill>
            <a:schemeClr val="tx1"/>
          </a:solidFill>
          <a:latin typeface="+mn-lt"/>
        </a:defRPr>
      </a:lvl7pPr>
      <a:lvl8pPr marL="3429000" indent="-228600" algn="l" rtl="0" eaLnBrk="1" fontAlgn="base" hangingPunct="1">
        <a:spcBef>
          <a:spcPct val="20000"/>
        </a:spcBef>
        <a:spcAft>
          <a:spcPct val="0"/>
        </a:spcAft>
        <a:buFont typeface="Arial" charset="0"/>
        <a:buChar char="–"/>
        <a:defRPr b="1">
          <a:solidFill>
            <a:schemeClr val="tx1"/>
          </a:solidFill>
          <a:latin typeface="+mn-lt"/>
        </a:defRPr>
      </a:lvl8pPr>
      <a:lvl9pPr marL="3886200" indent="-228600" algn="l" rtl="0" eaLnBrk="1" fontAlgn="base" hangingPunct="1">
        <a:spcBef>
          <a:spcPct val="20000"/>
        </a:spcBef>
        <a:spcAft>
          <a:spcPct val="0"/>
        </a:spcAft>
        <a:buFont typeface="Arial" charset="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050" name="Group 9"/>
          <p:cNvGrpSpPr>
            <a:grpSpLocks/>
          </p:cNvGrpSpPr>
          <p:nvPr/>
        </p:nvGrpSpPr>
        <p:grpSpPr bwMode="auto">
          <a:xfrm>
            <a:off x="228600" y="1173163"/>
            <a:ext cx="8686800" cy="76200"/>
            <a:chOff x="274320" y="1173480"/>
            <a:chExt cx="8686800" cy="76200"/>
          </a:xfrm>
        </p:grpSpPr>
        <p:sp>
          <p:nvSpPr>
            <p:cNvPr id="2055" name="Line 7"/>
            <p:cNvSpPr>
              <a:spLocks noChangeShapeType="1"/>
            </p:cNvSpPr>
            <p:nvPr/>
          </p:nvSpPr>
          <p:spPr bwMode="auto">
            <a:xfrm>
              <a:off x="350520" y="1173480"/>
              <a:ext cx="8534400" cy="0"/>
            </a:xfrm>
            <a:prstGeom prst="line">
              <a:avLst/>
            </a:prstGeom>
            <a:noFill/>
            <a:ln w="3175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6" name="Line 8"/>
            <p:cNvSpPr>
              <a:spLocks noChangeShapeType="1"/>
            </p:cNvSpPr>
            <p:nvPr/>
          </p:nvSpPr>
          <p:spPr bwMode="auto">
            <a:xfrm>
              <a:off x="274320" y="1249680"/>
              <a:ext cx="8686800" cy="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2051" name="Picture 11" descr="CNO-shado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92488" y="1924050"/>
            <a:ext cx="2359025"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 Box 10"/>
          <p:cNvSpPr txBox="1">
            <a:spLocks noChangeArrowheads="1"/>
          </p:cNvSpPr>
          <p:nvPr/>
        </p:nvSpPr>
        <p:spPr bwMode="auto">
          <a:xfrm>
            <a:off x="-11113" y="6510338"/>
            <a:ext cx="1090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b="1">
                <a:solidFill>
                  <a:schemeClr val="tx1"/>
                </a:solidFill>
                <a:latin typeface="Times New Roman" pitchFamily="18" charset="0"/>
                <a:cs typeface="Arial" pitchFamily="34" charset="0"/>
              </a:defRPr>
            </a:lvl1pPr>
            <a:lvl2pPr marL="742950" indent="-285750">
              <a:defRPr sz="1000" b="1">
                <a:solidFill>
                  <a:schemeClr val="tx1"/>
                </a:solidFill>
                <a:latin typeface="Times New Roman" pitchFamily="18" charset="0"/>
                <a:cs typeface="Arial" pitchFamily="34" charset="0"/>
              </a:defRPr>
            </a:lvl2pPr>
            <a:lvl3pPr marL="1143000" indent="-228600">
              <a:defRPr sz="1000" b="1">
                <a:solidFill>
                  <a:schemeClr val="tx1"/>
                </a:solidFill>
                <a:latin typeface="Times New Roman" pitchFamily="18" charset="0"/>
                <a:cs typeface="Arial" pitchFamily="34" charset="0"/>
              </a:defRPr>
            </a:lvl3pPr>
            <a:lvl4pPr marL="1600200" indent="-228600">
              <a:defRPr sz="1000" b="1">
                <a:solidFill>
                  <a:schemeClr val="tx1"/>
                </a:solidFill>
                <a:latin typeface="Times New Roman" pitchFamily="18" charset="0"/>
                <a:cs typeface="Arial" pitchFamily="34" charset="0"/>
              </a:defRPr>
            </a:lvl4pPr>
            <a:lvl5pPr marL="2057400" indent="-228600">
              <a:defRPr sz="1000" b="1">
                <a:solidFill>
                  <a:schemeClr val="tx1"/>
                </a:solidFill>
                <a:latin typeface="Times New Roman" pitchFamily="18" charset="0"/>
                <a:cs typeface="Arial" pitchFamily="34" charset="0"/>
              </a:defRPr>
            </a:lvl5pPr>
            <a:lvl6pPr marL="25146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6pPr>
            <a:lvl7pPr marL="29718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7pPr>
            <a:lvl8pPr marL="34290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8pPr>
            <a:lvl9pPr marL="38862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9pPr>
          </a:lstStyle>
          <a:p>
            <a:pPr algn="r" eaLnBrk="1" hangingPunct="1">
              <a:spcBef>
                <a:spcPct val="0"/>
              </a:spcBef>
              <a:buFontTx/>
              <a:buNone/>
            </a:pPr>
            <a:r>
              <a:rPr lang="en-US" sz="1200">
                <a:solidFill>
                  <a:srgbClr val="00CC00"/>
                </a:solidFill>
                <a:latin typeface="Arial" pitchFamily="34" charset="0"/>
                <a:cs typeface="Times New Roman" pitchFamily="18" charset="0"/>
              </a:rPr>
              <a:t>Unclassified</a:t>
            </a:r>
          </a:p>
        </p:txBody>
      </p:sp>
      <p:sp>
        <p:nvSpPr>
          <p:cNvPr id="2053" name="Rectangle 2"/>
          <p:cNvSpPr>
            <a:spLocks noGrp="1" noChangeArrowheads="1"/>
          </p:cNvSpPr>
          <p:nvPr>
            <p:ph type="title"/>
          </p:nvPr>
        </p:nvSpPr>
        <p:spPr bwMode="auto">
          <a:xfrm>
            <a:off x="928688" y="0"/>
            <a:ext cx="82296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Text Box 10"/>
          <p:cNvSpPr txBox="1">
            <a:spLocks noChangeArrowheads="1"/>
          </p:cNvSpPr>
          <p:nvPr userDrawn="1"/>
        </p:nvSpPr>
        <p:spPr bwMode="auto">
          <a:xfrm>
            <a:off x="-11113" y="6510338"/>
            <a:ext cx="1090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b="1">
                <a:solidFill>
                  <a:schemeClr val="tx1"/>
                </a:solidFill>
                <a:latin typeface="Times New Roman" pitchFamily="18" charset="0"/>
                <a:cs typeface="Arial" pitchFamily="34" charset="0"/>
              </a:defRPr>
            </a:lvl1pPr>
            <a:lvl2pPr marL="742950" indent="-285750">
              <a:defRPr sz="1000" b="1">
                <a:solidFill>
                  <a:schemeClr val="tx1"/>
                </a:solidFill>
                <a:latin typeface="Times New Roman" pitchFamily="18" charset="0"/>
                <a:cs typeface="Arial" pitchFamily="34" charset="0"/>
              </a:defRPr>
            </a:lvl2pPr>
            <a:lvl3pPr marL="1143000" indent="-228600">
              <a:defRPr sz="1000" b="1">
                <a:solidFill>
                  <a:schemeClr val="tx1"/>
                </a:solidFill>
                <a:latin typeface="Times New Roman" pitchFamily="18" charset="0"/>
                <a:cs typeface="Arial" pitchFamily="34" charset="0"/>
              </a:defRPr>
            </a:lvl3pPr>
            <a:lvl4pPr marL="1600200" indent="-228600">
              <a:defRPr sz="1000" b="1">
                <a:solidFill>
                  <a:schemeClr val="tx1"/>
                </a:solidFill>
                <a:latin typeface="Times New Roman" pitchFamily="18" charset="0"/>
                <a:cs typeface="Arial" pitchFamily="34" charset="0"/>
              </a:defRPr>
            </a:lvl4pPr>
            <a:lvl5pPr marL="2057400" indent="-228600">
              <a:defRPr sz="1000" b="1">
                <a:solidFill>
                  <a:schemeClr val="tx1"/>
                </a:solidFill>
                <a:latin typeface="Times New Roman" pitchFamily="18" charset="0"/>
                <a:cs typeface="Arial" pitchFamily="34" charset="0"/>
              </a:defRPr>
            </a:lvl5pPr>
            <a:lvl6pPr marL="25146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6pPr>
            <a:lvl7pPr marL="29718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7pPr>
            <a:lvl8pPr marL="34290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8pPr>
            <a:lvl9pPr marL="38862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9pPr>
          </a:lstStyle>
          <a:p>
            <a:pPr algn="r" eaLnBrk="1" hangingPunct="1">
              <a:spcBef>
                <a:spcPct val="0"/>
              </a:spcBef>
              <a:buFontTx/>
              <a:buNone/>
            </a:pPr>
            <a:r>
              <a:rPr lang="en-US" sz="1200">
                <a:solidFill>
                  <a:srgbClr val="00CC00"/>
                </a:solidFill>
                <a:latin typeface="Arial" pitchFamily="34" charset="0"/>
                <a:cs typeface="Times New Roman" pitchFamily="18" charset="0"/>
              </a:rPr>
              <a:t>Unclassified</a:t>
            </a:r>
          </a:p>
        </p:txBody>
      </p:sp>
    </p:spTree>
  </p:cSld>
  <p:clrMap bg1="lt1" tx1="dk1" bg2="lt2" tx2="dk2" accent1="accent1" accent2="accent2" accent3="accent3" accent4="accent4" accent5="accent5" accent6="accent6" hlink="hlink" folHlink="folHlink"/>
  <p:sldLayoutIdLst>
    <p:sldLayoutId id="2147485371" r:id="rId1"/>
    <p:sldLayoutId id="2147485372" r:id="rId2"/>
    <p:sldLayoutId id="2147485373" r:id="rId3"/>
  </p:sldLayoutIdLst>
  <p:hf hdr="0" ftr="0" dt="0"/>
  <p:txStyles>
    <p:titleStyle>
      <a:lvl1pPr algn="l" rtl="0" eaLnBrk="0" fontAlgn="base" hangingPunct="0">
        <a:spcBef>
          <a:spcPct val="0"/>
        </a:spcBef>
        <a:spcAft>
          <a:spcPct val="0"/>
        </a:spcAft>
        <a:defRPr lang="en-US" sz="2800" b="1">
          <a:solidFill>
            <a:srgbClr val="000066"/>
          </a:solidFill>
          <a:latin typeface="+mj-lt"/>
          <a:ea typeface="+mj-ea"/>
          <a:cs typeface="+mj-cs"/>
        </a:defRPr>
      </a:lvl1pPr>
      <a:lvl2pPr algn="l" rtl="0" eaLnBrk="0" fontAlgn="base" hangingPunct="0">
        <a:spcBef>
          <a:spcPct val="0"/>
        </a:spcBef>
        <a:spcAft>
          <a:spcPct val="0"/>
        </a:spcAft>
        <a:defRPr sz="2800" b="1">
          <a:solidFill>
            <a:srgbClr val="000066"/>
          </a:solidFill>
          <a:latin typeface="Arial" charset="0"/>
        </a:defRPr>
      </a:lvl2pPr>
      <a:lvl3pPr algn="l" rtl="0" eaLnBrk="0" fontAlgn="base" hangingPunct="0">
        <a:spcBef>
          <a:spcPct val="0"/>
        </a:spcBef>
        <a:spcAft>
          <a:spcPct val="0"/>
        </a:spcAft>
        <a:defRPr sz="2800" b="1">
          <a:solidFill>
            <a:srgbClr val="000066"/>
          </a:solidFill>
          <a:latin typeface="Arial" charset="0"/>
        </a:defRPr>
      </a:lvl3pPr>
      <a:lvl4pPr algn="l" rtl="0" eaLnBrk="0" fontAlgn="base" hangingPunct="0">
        <a:spcBef>
          <a:spcPct val="0"/>
        </a:spcBef>
        <a:spcAft>
          <a:spcPct val="0"/>
        </a:spcAft>
        <a:defRPr sz="2800" b="1">
          <a:solidFill>
            <a:srgbClr val="000066"/>
          </a:solidFill>
          <a:latin typeface="Arial" charset="0"/>
        </a:defRPr>
      </a:lvl4pPr>
      <a:lvl5pPr algn="l" rtl="0" eaLnBrk="0" fontAlgn="base" hangingPunct="0">
        <a:spcBef>
          <a:spcPct val="0"/>
        </a:spcBef>
        <a:spcAft>
          <a:spcPct val="0"/>
        </a:spcAft>
        <a:defRPr sz="2800" b="1">
          <a:solidFill>
            <a:srgbClr val="000066"/>
          </a:solidFill>
          <a:latin typeface="Arial" charset="0"/>
        </a:defRPr>
      </a:lvl5pPr>
      <a:lvl6pPr marL="457200" algn="r" rtl="0" fontAlgn="base">
        <a:spcBef>
          <a:spcPct val="0"/>
        </a:spcBef>
        <a:spcAft>
          <a:spcPct val="0"/>
        </a:spcAft>
        <a:defRPr sz="3200" b="1" i="1">
          <a:solidFill>
            <a:srgbClr val="000066"/>
          </a:solidFill>
          <a:latin typeface="Arial" charset="0"/>
        </a:defRPr>
      </a:lvl6pPr>
      <a:lvl7pPr marL="914400" algn="r" rtl="0" fontAlgn="base">
        <a:spcBef>
          <a:spcPct val="0"/>
        </a:spcBef>
        <a:spcAft>
          <a:spcPct val="0"/>
        </a:spcAft>
        <a:defRPr sz="3200" b="1" i="1">
          <a:solidFill>
            <a:srgbClr val="000066"/>
          </a:solidFill>
          <a:latin typeface="Arial" charset="0"/>
        </a:defRPr>
      </a:lvl7pPr>
      <a:lvl8pPr marL="1371600" algn="r" rtl="0" fontAlgn="base">
        <a:spcBef>
          <a:spcPct val="0"/>
        </a:spcBef>
        <a:spcAft>
          <a:spcPct val="0"/>
        </a:spcAft>
        <a:defRPr sz="3200" b="1" i="1">
          <a:solidFill>
            <a:srgbClr val="000066"/>
          </a:solidFill>
          <a:latin typeface="Arial" charset="0"/>
        </a:defRPr>
      </a:lvl8pPr>
      <a:lvl9pPr marL="1828800" algn="r" rtl="0" fontAlgn="base">
        <a:spcBef>
          <a:spcPct val="0"/>
        </a:spcBef>
        <a:spcAft>
          <a:spcPct val="0"/>
        </a:spcAft>
        <a:defRPr sz="3200" b="1" i="1">
          <a:solidFill>
            <a:srgbClr val="000066"/>
          </a:solidFill>
          <a:latin typeface="Arial" charset="0"/>
        </a:defRPr>
      </a:lvl9pPr>
    </p:titleStyle>
    <p:bodyStyle>
      <a:lvl1pPr marL="284163" indent="-284163" algn="l" rtl="0" eaLnBrk="0" fontAlgn="base" hangingPunct="0">
        <a:spcBef>
          <a:spcPct val="0"/>
        </a:spcBef>
        <a:spcAft>
          <a:spcPct val="35000"/>
        </a:spcAft>
        <a:buClr>
          <a:srgbClr val="222268"/>
        </a:buClr>
        <a:buSzPct val="100000"/>
        <a:buFont typeface="Wingdings" pitchFamily="2" charset="2"/>
        <a:buChar char="§"/>
        <a:defRPr sz="2400" b="1">
          <a:solidFill>
            <a:schemeClr val="tx1"/>
          </a:solidFill>
          <a:latin typeface="+mn-lt"/>
          <a:ea typeface="+mn-ea"/>
          <a:cs typeface="+mn-cs"/>
        </a:defRPr>
      </a:lvl1pPr>
      <a:lvl2pPr marL="690563" indent="-233363" algn="l" rtl="0" eaLnBrk="0" fontAlgn="base" hangingPunct="0">
        <a:spcBef>
          <a:spcPct val="0"/>
        </a:spcBef>
        <a:spcAft>
          <a:spcPct val="35000"/>
        </a:spcAft>
        <a:buChar char="•"/>
        <a:defRPr sz="20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Ø"/>
        <a:defRPr b="1">
          <a:solidFill>
            <a:schemeClr val="tx1"/>
          </a:solidFill>
          <a:latin typeface="+mn-lt"/>
        </a:defRPr>
      </a:lvl3pPr>
      <a:lvl4pPr marL="1600200" indent="-228600" algn="l" rtl="0" eaLnBrk="0" fontAlgn="base" hangingPunct="0">
        <a:spcBef>
          <a:spcPct val="20000"/>
        </a:spcBef>
        <a:spcAft>
          <a:spcPct val="0"/>
        </a:spcAft>
        <a:buChar char="–"/>
        <a:defRPr b="1">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b="1">
          <a:solidFill>
            <a:schemeClr val="tx1"/>
          </a:solidFill>
          <a:latin typeface="+mn-lt"/>
        </a:defRPr>
      </a:lvl5pPr>
      <a:lvl6pPr marL="2514600" indent="-228600" algn="l" rtl="0" fontAlgn="base">
        <a:spcBef>
          <a:spcPct val="20000"/>
        </a:spcBef>
        <a:spcAft>
          <a:spcPct val="0"/>
        </a:spcAft>
        <a:buFont typeface="Arial" charset="0"/>
        <a:buChar char="–"/>
        <a:defRPr b="1">
          <a:solidFill>
            <a:schemeClr val="tx1"/>
          </a:solidFill>
          <a:latin typeface="+mn-lt"/>
        </a:defRPr>
      </a:lvl6pPr>
      <a:lvl7pPr marL="2971800" indent="-228600" algn="l" rtl="0" fontAlgn="base">
        <a:spcBef>
          <a:spcPct val="20000"/>
        </a:spcBef>
        <a:spcAft>
          <a:spcPct val="0"/>
        </a:spcAft>
        <a:buFont typeface="Arial" charset="0"/>
        <a:buChar char="–"/>
        <a:defRPr b="1">
          <a:solidFill>
            <a:schemeClr val="tx1"/>
          </a:solidFill>
          <a:latin typeface="+mn-lt"/>
        </a:defRPr>
      </a:lvl7pPr>
      <a:lvl8pPr marL="3429000" indent="-228600" algn="l" rtl="0" fontAlgn="base">
        <a:spcBef>
          <a:spcPct val="20000"/>
        </a:spcBef>
        <a:spcAft>
          <a:spcPct val="0"/>
        </a:spcAft>
        <a:buFont typeface="Arial" charset="0"/>
        <a:buChar char="–"/>
        <a:defRPr b="1">
          <a:solidFill>
            <a:schemeClr val="tx1"/>
          </a:solidFill>
          <a:latin typeface="+mn-lt"/>
        </a:defRPr>
      </a:lvl8pPr>
      <a:lvl9pPr marL="3886200" indent="-228600" algn="l" rtl="0" fontAlgn="base">
        <a:spcBef>
          <a:spcPct val="20000"/>
        </a:spcBef>
        <a:spcAft>
          <a:spcPct val="0"/>
        </a:spcAft>
        <a:buFont typeface="Arial" charset="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public.navy.mil/bupers-npc/career/staynavy/toolbox/Documents/Using%20Navy%20Personnel%20Systems%20(28%20MAY%202012).pp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mailto:elizabeth.mcgrath@navy.mi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098" name="Group 7"/>
          <p:cNvGrpSpPr>
            <a:grpSpLocks/>
          </p:cNvGrpSpPr>
          <p:nvPr/>
        </p:nvGrpSpPr>
        <p:grpSpPr bwMode="auto">
          <a:xfrm>
            <a:off x="314325" y="1450975"/>
            <a:ext cx="8686800" cy="3292475"/>
            <a:chOff x="288" y="624"/>
            <a:chExt cx="5472" cy="2074"/>
          </a:xfrm>
        </p:grpSpPr>
        <p:sp>
          <p:nvSpPr>
            <p:cNvPr id="4103" name="Line 7"/>
            <p:cNvSpPr>
              <a:spLocks noChangeShapeType="1"/>
            </p:cNvSpPr>
            <p:nvPr/>
          </p:nvSpPr>
          <p:spPr bwMode="auto">
            <a:xfrm>
              <a:off x="384" y="624"/>
              <a:ext cx="5376" cy="0"/>
            </a:xfrm>
            <a:prstGeom prst="line">
              <a:avLst/>
            </a:prstGeom>
            <a:noFill/>
            <a:ln w="31750">
              <a:solidFill>
                <a:srgbClr val="000080"/>
              </a:solidFill>
              <a:round/>
              <a:headEnd/>
              <a:tailEnd/>
            </a:ln>
            <a:effectLst/>
          </p:spPr>
          <p:txBody>
            <a:bodyPr/>
            <a:lstStyle/>
            <a:p>
              <a:pPr eaLnBrk="1" hangingPunct="1">
                <a:spcBef>
                  <a:spcPct val="0"/>
                </a:spcBef>
                <a:buFontTx/>
                <a:buNone/>
                <a:defRPr/>
              </a:pPr>
              <a:endParaRPr lang="en-US" sz="1400" b="0" dirty="0">
                <a:latin typeface="Arial" charset="0"/>
                <a:cs typeface="+mn-cs"/>
              </a:endParaRPr>
            </a:p>
          </p:txBody>
        </p:sp>
        <p:sp>
          <p:nvSpPr>
            <p:cNvPr id="4104" name="Line 8"/>
            <p:cNvSpPr>
              <a:spLocks noChangeShapeType="1"/>
            </p:cNvSpPr>
            <p:nvPr/>
          </p:nvSpPr>
          <p:spPr bwMode="auto">
            <a:xfrm>
              <a:off x="288" y="672"/>
              <a:ext cx="5472" cy="0"/>
            </a:xfrm>
            <a:prstGeom prst="line">
              <a:avLst/>
            </a:prstGeom>
            <a:noFill/>
            <a:ln w="31750">
              <a:solidFill>
                <a:srgbClr val="FF0000"/>
              </a:solidFill>
              <a:round/>
              <a:headEnd/>
              <a:tailEnd/>
            </a:ln>
            <a:effectLst/>
          </p:spPr>
          <p:txBody>
            <a:bodyPr/>
            <a:lstStyle/>
            <a:p>
              <a:pPr eaLnBrk="1" hangingPunct="1">
                <a:spcBef>
                  <a:spcPct val="0"/>
                </a:spcBef>
                <a:buFontTx/>
                <a:buNone/>
                <a:defRPr/>
              </a:pPr>
              <a:endParaRPr lang="en-US" sz="1400" b="0" dirty="0">
                <a:latin typeface="Arial" charset="0"/>
                <a:cs typeface="+mn-cs"/>
              </a:endParaRPr>
            </a:p>
          </p:txBody>
        </p:sp>
        <p:pic>
          <p:nvPicPr>
            <p:cNvPr id="2" name="Picture 11" descr="CNO-shad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7" y="1212"/>
              <a:ext cx="1486" cy="1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99" name="Rectangle 2"/>
          <p:cNvSpPr>
            <a:spLocks noGrp="1" noChangeArrowheads="1"/>
          </p:cNvSpPr>
          <p:nvPr>
            <p:ph type="subTitle" idx="4294967295"/>
          </p:nvPr>
        </p:nvSpPr>
        <p:spPr>
          <a:xfrm>
            <a:off x="0" y="598488"/>
            <a:ext cx="9144000" cy="889000"/>
          </a:xfrm>
        </p:spPr>
        <p:txBody>
          <a:bodyPr/>
          <a:lstStyle/>
          <a:p>
            <a:pPr marL="0" indent="0" algn="ctr">
              <a:lnSpc>
                <a:spcPct val="95000"/>
              </a:lnSpc>
              <a:spcBef>
                <a:spcPct val="35000"/>
              </a:spcBef>
              <a:buClr>
                <a:schemeClr val="tx1"/>
              </a:buClr>
              <a:buSzTx/>
              <a:buFont typeface="Wingdings" pitchFamily="2" charset="2"/>
              <a:buNone/>
            </a:pPr>
            <a:r>
              <a:rPr lang="en-US" sz="3200" smtClean="0">
                <a:solidFill>
                  <a:srgbClr val="000066"/>
                </a:solidFill>
              </a:rPr>
              <a:t>Navy Personnel Systems</a:t>
            </a:r>
          </a:p>
        </p:txBody>
      </p:sp>
      <p:sp>
        <p:nvSpPr>
          <p:cNvPr id="7" name="Rectangle 2"/>
          <p:cNvSpPr txBox="1">
            <a:spLocks noChangeArrowheads="1"/>
          </p:cNvSpPr>
          <p:nvPr/>
        </p:nvSpPr>
        <p:spPr bwMode="auto">
          <a:xfrm>
            <a:off x="0" y="4926013"/>
            <a:ext cx="9144000" cy="644525"/>
          </a:xfrm>
          <a:prstGeom prst="rect">
            <a:avLst/>
          </a:prstGeom>
          <a:noFill/>
          <a:ln w="9525">
            <a:noFill/>
            <a:miter lim="800000"/>
            <a:headEnd/>
            <a:tailEnd/>
          </a:ln>
        </p:spPr>
        <p:txBody>
          <a:bodyPr/>
          <a:lstStyle/>
          <a:p>
            <a:pPr algn="ctr">
              <a:spcBef>
                <a:spcPts val="600"/>
              </a:spcBef>
              <a:buClr>
                <a:schemeClr val="tx1"/>
              </a:buClr>
              <a:buFont typeface="Wingdings" pitchFamily="2" charset="2"/>
              <a:buNone/>
              <a:defRPr/>
            </a:pPr>
            <a:r>
              <a:rPr lang="en-US" sz="2800" dirty="0">
                <a:latin typeface="+mn-lt"/>
                <a:cs typeface="+mn-cs"/>
                <a:hlinkClick r:id="rId4"/>
              </a:rPr>
              <a:t>How to Review Your OMPF and ESR</a:t>
            </a:r>
            <a:endParaRPr lang="en-US" sz="2800" dirty="0">
              <a:latin typeface="+mn-lt"/>
              <a:cs typeface="+mn-cs"/>
            </a:endParaRPr>
          </a:p>
          <a:p>
            <a:pPr algn="ctr">
              <a:spcBef>
                <a:spcPts val="600"/>
              </a:spcBef>
              <a:buClr>
                <a:schemeClr val="tx1"/>
              </a:buClr>
              <a:buFont typeface="Wingdings" pitchFamily="2" charset="2"/>
              <a:buNone/>
              <a:defRPr/>
            </a:pPr>
            <a:r>
              <a:rPr lang="en-US" sz="2400" dirty="0">
                <a:latin typeface="+mn-lt"/>
                <a:cs typeface="+mn-cs"/>
              </a:rPr>
              <a:t>(step-by-step guide) </a:t>
            </a:r>
          </a:p>
        </p:txBody>
      </p:sp>
      <p:sp>
        <p:nvSpPr>
          <p:cNvPr id="4101" name="Text Placeholder 2"/>
          <p:cNvSpPr txBox="1">
            <a:spLocks/>
          </p:cNvSpPr>
          <p:nvPr/>
        </p:nvSpPr>
        <p:spPr bwMode="auto">
          <a:xfrm>
            <a:off x="4294188" y="6251575"/>
            <a:ext cx="4702175" cy="369888"/>
          </a:xfrm>
          <a:prstGeom prst="rect">
            <a:avLst/>
          </a:prstGeom>
          <a:solidFill>
            <a:srgbClr val="DDDDFF"/>
          </a:solidFill>
          <a:ln w="12700" algn="ctr">
            <a:solidFill>
              <a:srgbClr val="6666FF"/>
            </a:solidFill>
            <a:miter lim="800000"/>
            <a:headEnd/>
            <a:tailEnd/>
          </a:ln>
          <a:effectLst>
            <a:outerShdw blurRad="50800" dist="38100" dir="2700000" algn="tl" rotWithShape="0">
              <a:prstClr val="black">
                <a:alpha val="40000"/>
              </a:prstClr>
            </a:outerShdw>
          </a:effectLst>
        </p:spPr>
        <p:txBody>
          <a:bodyPr>
            <a:spAutoFit/>
          </a:bodyPr>
          <a:lstStyle>
            <a:lvl1pPr marL="342900" indent="-342900">
              <a:defRPr sz="1000" b="1">
                <a:solidFill>
                  <a:schemeClr val="tx1"/>
                </a:solidFill>
                <a:latin typeface="Times New Roman" pitchFamily="18" charset="0"/>
                <a:cs typeface="Arial" pitchFamily="34" charset="0"/>
              </a:defRPr>
            </a:lvl1pPr>
            <a:lvl2pPr>
              <a:defRPr sz="1000" b="1">
                <a:solidFill>
                  <a:schemeClr val="tx1"/>
                </a:solidFill>
                <a:latin typeface="Times New Roman" pitchFamily="18" charset="0"/>
                <a:cs typeface="Arial" pitchFamily="34" charset="0"/>
              </a:defRPr>
            </a:lvl2pPr>
            <a:lvl3pPr marL="1143000" indent="-228600">
              <a:defRPr sz="1000" b="1">
                <a:solidFill>
                  <a:schemeClr val="tx1"/>
                </a:solidFill>
                <a:latin typeface="Times New Roman" pitchFamily="18" charset="0"/>
                <a:cs typeface="Arial" pitchFamily="34" charset="0"/>
              </a:defRPr>
            </a:lvl3pPr>
            <a:lvl4pPr marL="1600200" indent="-228600">
              <a:defRPr sz="1000" b="1">
                <a:solidFill>
                  <a:schemeClr val="tx1"/>
                </a:solidFill>
                <a:latin typeface="Times New Roman" pitchFamily="18" charset="0"/>
                <a:cs typeface="Arial" pitchFamily="34" charset="0"/>
              </a:defRPr>
            </a:lvl4pPr>
            <a:lvl5pPr marL="2057400" indent="-228600">
              <a:defRPr sz="1000" b="1">
                <a:solidFill>
                  <a:schemeClr val="tx1"/>
                </a:solidFill>
                <a:latin typeface="Times New Roman" pitchFamily="18" charset="0"/>
                <a:cs typeface="Arial" pitchFamily="34" charset="0"/>
              </a:defRPr>
            </a:lvl5pPr>
            <a:lvl6pPr marL="25146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6pPr>
            <a:lvl7pPr marL="29718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7pPr>
            <a:lvl8pPr marL="34290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8pPr>
            <a:lvl9pPr marL="38862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9pPr>
          </a:lstStyle>
          <a:p>
            <a:pPr marL="0" lvl="1" algn="ctr">
              <a:spcBef>
                <a:spcPct val="0"/>
              </a:spcBef>
              <a:buSzPct val="100000"/>
              <a:buFont typeface="Times New Roman" pitchFamily="18" charset="0"/>
              <a:buNone/>
            </a:pPr>
            <a:r>
              <a:rPr lang="en-US" sz="1800" dirty="0">
                <a:latin typeface="Arial" pitchFamily="34" charset="0"/>
                <a:cs typeface="Times New Roman" pitchFamily="18" charset="0"/>
              </a:rPr>
              <a:t>This brief is current as of </a:t>
            </a:r>
            <a:r>
              <a:rPr lang="en-US" sz="1800" dirty="0" smtClean="0">
                <a:latin typeface="Arial" pitchFamily="34" charset="0"/>
                <a:cs typeface="Times New Roman" pitchFamily="18" charset="0"/>
              </a:rPr>
              <a:t>26 </a:t>
            </a:r>
            <a:r>
              <a:rPr lang="en-US" sz="1800" dirty="0" smtClean="0">
                <a:latin typeface="Arial" pitchFamily="34" charset="0"/>
                <a:cs typeface="Times New Roman" pitchFamily="18" charset="0"/>
              </a:rPr>
              <a:t>FEB 2016.</a:t>
            </a:r>
            <a:endParaRPr lang="en-US" sz="1800" dirty="0">
              <a:latin typeface="Arial Narrow"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Placeholder 11"/>
          <p:cNvSpPr>
            <a:spLocks noGrp="1"/>
          </p:cNvSpPr>
          <p:nvPr>
            <p:ph type="body" sz="quarter" idx="11"/>
          </p:nvPr>
        </p:nvSpPr>
        <p:spPr>
          <a:xfrm>
            <a:off x="609600" y="1357313"/>
            <a:ext cx="7151688" cy="4343400"/>
          </a:xfrm>
        </p:spPr>
        <p:txBody>
          <a:bodyPr/>
          <a:lstStyle/>
          <a:p>
            <a:r>
              <a:rPr lang="en-US" smtClean="0"/>
              <a:t>OMPF documents are assigned a “Field Code” based on the type of information in the document. </a:t>
            </a:r>
          </a:p>
          <a:p>
            <a:r>
              <a:rPr lang="en-US" smtClean="0"/>
              <a:t>Documents in </a:t>
            </a:r>
            <a:r>
              <a:rPr lang="en-US" u="sng" smtClean="0"/>
              <a:t>Field Codes 30 through 38</a:t>
            </a:r>
            <a:r>
              <a:rPr lang="en-US" smtClean="0"/>
              <a:t> are provided to enlisted Selection Boards for review.</a:t>
            </a:r>
          </a:p>
          <a:p>
            <a:pPr lvl="1">
              <a:spcBef>
                <a:spcPct val="0"/>
              </a:spcBef>
            </a:pPr>
            <a:r>
              <a:rPr lang="en-US" sz="1600" smtClean="0"/>
              <a:t>See BUPERSINST 1430.14F, BUPERSINST 1070.27B, </a:t>
            </a:r>
            <a:br>
              <a:rPr lang="en-US" sz="1600" smtClean="0"/>
            </a:br>
            <a:r>
              <a:rPr lang="en-US" sz="1600" smtClean="0"/>
              <a:t>and MILPERSMAN 1070-080</a:t>
            </a:r>
          </a:p>
          <a:p>
            <a:r>
              <a:rPr lang="en-US" smtClean="0"/>
              <a:t>To verify ALL OMPF documents are available to the Selection Board, sort by Field Code desired.</a:t>
            </a:r>
          </a:p>
          <a:p>
            <a:pPr lvl="1">
              <a:spcBef>
                <a:spcPct val="0"/>
              </a:spcBef>
            </a:pPr>
            <a:r>
              <a:rPr lang="en-US" smtClean="0"/>
              <a:t>If documents are duplicated, illegible </a:t>
            </a:r>
            <a:br>
              <a:rPr lang="en-US" smtClean="0"/>
            </a:br>
            <a:r>
              <a:rPr lang="en-US" smtClean="0"/>
              <a:t>or missing, or if you discover another </a:t>
            </a:r>
            <a:br>
              <a:rPr lang="en-US" smtClean="0"/>
            </a:br>
            <a:r>
              <a:rPr lang="en-US" smtClean="0"/>
              <a:t>person’s document misfiled in your </a:t>
            </a:r>
            <a:br>
              <a:rPr lang="en-US" smtClean="0"/>
            </a:br>
            <a:r>
              <a:rPr lang="en-US" smtClean="0"/>
              <a:t>OMPF, take immediate action.</a:t>
            </a:r>
          </a:p>
        </p:txBody>
      </p:sp>
      <p:pic>
        <p:nvPicPr>
          <p:cNvPr id="46084" name="Picture 4"/>
          <p:cNvPicPr>
            <a:picLocks noChangeAspect="1" noChangeArrowheads="1"/>
          </p:cNvPicPr>
          <p:nvPr/>
        </p:nvPicPr>
        <p:blipFill>
          <a:blip r:embed="rId3"/>
          <a:srcRect l="81866" t="10419" r="11459" b="47143"/>
          <a:stretch>
            <a:fillRect/>
          </a:stretch>
        </p:blipFill>
        <p:spPr bwMode="auto">
          <a:xfrm>
            <a:off x="7878763" y="722313"/>
            <a:ext cx="963612" cy="4386262"/>
          </a:xfrm>
          <a:prstGeom prst="rect">
            <a:avLst/>
          </a:prstGeom>
          <a:ln w="38100">
            <a:solidFill>
              <a:srgbClr val="FF0000"/>
            </a:solidFill>
          </a:ln>
          <a:effectLst>
            <a:outerShdw blurRad="50800" dist="38100" dir="2700000" algn="tl" rotWithShape="0">
              <a:prstClr val="black">
                <a:alpha val="40000"/>
              </a:prstClr>
            </a:outerShdw>
          </a:effectLst>
        </p:spPr>
      </p:pic>
      <p:sp>
        <p:nvSpPr>
          <p:cNvPr id="13316" name="Title 1"/>
          <p:cNvSpPr>
            <a:spLocks noGrp="1"/>
          </p:cNvSpPr>
          <p:nvPr>
            <p:ph type="title"/>
          </p:nvPr>
        </p:nvSpPr>
        <p:spPr>
          <a:xfrm>
            <a:off x="928688" y="96838"/>
            <a:ext cx="8229600" cy="974725"/>
          </a:xfrm>
        </p:spPr>
        <p:txBody>
          <a:bodyPr/>
          <a:lstStyle/>
          <a:p>
            <a:r>
              <a:rPr smtClean="0"/>
              <a:t>Action: Sort by OMPF “Field Code”</a:t>
            </a:r>
          </a:p>
        </p:txBody>
      </p:sp>
      <p:sp>
        <p:nvSpPr>
          <p:cNvPr id="1331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tx1"/>
                </a:solidFill>
                <a:latin typeface="Times New Roman" pitchFamily="18" charset="0"/>
                <a:cs typeface="Arial" pitchFamily="34" charset="0"/>
              </a:defRPr>
            </a:lvl1pPr>
            <a:lvl2pPr marL="742950" indent="-285750">
              <a:defRPr sz="1000" b="1">
                <a:solidFill>
                  <a:schemeClr val="tx1"/>
                </a:solidFill>
                <a:latin typeface="Times New Roman" pitchFamily="18" charset="0"/>
                <a:cs typeface="Arial" pitchFamily="34" charset="0"/>
              </a:defRPr>
            </a:lvl2pPr>
            <a:lvl3pPr marL="1143000" indent="-228600">
              <a:defRPr sz="1000" b="1">
                <a:solidFill>
                  <a:schemeClr val="tx1"/>
                </a:solidFill>
                <a:latin typeface="Times New Roman" pitchFamily="18" charset="0"/>
                <a:cs typeface="Arial" pitchFamily="34" charset="0"/>
              </a:defRPr>
            </a:lvl3pPr>
            <a:lvl4pPr marL="1600200" indent="-228600">
              <a:defRPr sz="1000" b="1">
                <a:solidFill>
                  <a:schemeClr val="tx1"/>
                </a:solidFill>
                <a:latin typeface="Times New Roman" pitchFamily="18" charset="0"/>
                <a:cs typeface="Arial" pitchFamily="34" charset="0"/>
              </a:defRPr>
            </a:lvl4pPr>
            <a:lvl5pPr marL="2057400" indent="-228600">
              <a:defRPr sz="1000" b="1">
                <a:solidFill>
                  <a:schemeClr val="tx1"/>
                </a:solidFill>
                <a:latin typeface="Times New Roman" pitchFamily="18" charset="0"/>
                <a:cs typeface="Arial" pitchFamily="34" charset="0"/>
              </a:defRPr>
            </a:lvl5pPr>
            <a:lvl6pPr marL="25146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6pPr>
            <a:lvl7pPr marL="29718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7pPr>
            <a:lvl8pPr marL="34290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8pPr>
            <a:lvl9pPr marL="38862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9pPr>
          </a:lstStyle>
          <a:p>
            <a:fld id="{37B2A775-6B2D-40AE-A46E-C40DD9059770}" type="slidenum">
              <a:rPr lang="en-US" b="0" smtClean="0">
                <a:latin typeface="Arial" pitchFamily="34" charset="0"/>
              </a:rPr>
              <a:pPr/>
              <a:t>10</a:t>
            </a:fld>
            <a:endParaRPr lang="en-US" b="0" smtClean="0">
              <a:latin typeface="Arial" pitchFamily="34" charset="0"/>
            </a:endParaRPr>
          </a:p>
        </p:txBody>
      </p:sp>
      <p:sp>
        <p:nvSpPr>
          <p:cNvPr id="13318" name="Text Placeholder 2"/>
          <p:cNvSpPr txBox="1">
            <a:spLocks/>
          </p:cNvSpPr>
          <p:nvPr/>
        </p:nvSpPr>
        <p:spPr bwMode="auto">
          <a:xfrm>
            <a:off x="5668963" y="4298950"/>
            <a:ext cx="3371850" cy="2462213"/>
          </a:xfrm>
          <a:prstGeom prst="rect">
            <a:avLst/>
          </a:prstGeom>
          <a:solidFill>
            <a:srgbClr val="DDDDFF"/>
          </a:solidFill>
          <a:ln w="12700" algn="ctr">
            <a:solidFill>
              <a:srgbClr val="6666FF"/>
            </a:solidFill>
            <a:miter lim="800000"/>
            <a:headEnd/>
            <a:tailEnd/>
          </a:ln>
          <a:effectLst>
            <a:outerShdw blurRad="50800" dist="38100" dir="2700000" algn="tl" rotWithShape="0">
              <a:prstClr val="black">
                <a:alpha val="40000"/>
              </a:prstClr>
            </a:outerShdw>
          </a:effectLst>
        </p:spPr>
        <p:txBody>
          <a:bodyPr>
            <a:spAutoFit/>
          </a:bodyPr>
          <a:lstStyle>
            <a:lvl1pPr marL="342900" indent="-342900">
              <a:defRPr sz="1000" b="1">
                <a:solidFill>
                  <a:schemeClr val="tx1"/>
                </a:solidFill>
                <a:latin typeface="Times New Roman" pitchFamily="18" charset="0"/>
                <a:cs typeface="Arial" pitchFamily="34" charset="0"/>
              </a:defRPr>
            </a:lvl1pPr>
            <a:lvl2pPr>
              <a:defRPr sz="1000" b="1">
                <a:solidFill>
                  <a:schemeClr val="tx1"/>
                </a:solidFill>
                <a:latin typeface="Times New Roman" pitchFamily="18" charset="0"/>
                <a:cs typeface="Arial" pitchFamily="34" charset="0"/>
              </a:defRPr>
            </a:lvl2pPr>
            <a:lvl3pPr marL="460375" indent="-230188">
              <a:defRPr sz="1000" b="1">
                <a:solidFill>
                  <a:schemeClr val="tx1"/>
                </a:solidFill>
                <a:latin typeface="Times New Roman" pitchFamily="18" charset="0"/>
                <a:cs typeface="Arial" pitchFamily="34" charset="0"/>
              </a:defRPr>
            </a:lvl3pPr>
            <a:lvl4pPr marL="1600200" indent="-228600">
              <a:defRPr sz="1000" b="1">
                <a:solidFill>
                  <a:schemeClr val="tx1"/>
                </a:solidFill>
                <a:latin typeface="Times New Roman" pitchFamily="18" charset="0"/>
                <a:cs typeface="Arial" pitchFamily="34" charset="0"/>
              </a:defRPr>
            </a:lvl4pPr>
            <a:lvl5pPr marL="2057400" indent="-228600">
              <a:defRPr sz="1000" b="1">
                <a:solidFill>
                  <a:schemeClr val="tx1"/>
                </a:solidFill>
                <a:latin typeface="Times New Roman" pitchFamily="18" charset="0"/>
                <a:cs typeface="Arial" pitchFamily="34" charset="0"/>
              </a:defRPr>
            </a:lvl5pPr>
            <a:lvl6pPr marL="25146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6pPr>
            <a:lvl7pPr marL="29718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7pPr>
            <a:lvl8pPr marL="34290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8pPr>
            <a:lvl9pPr marL="38862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9pPr>
          </a:lstStyle>
          <a:p>
            <a:pPr marL="0" lvl="1">
              <a:spcBef>
                <a:spcPct val="0"/>
              </a:spcBef>
              <a:buSzPct val="100000"/>
              <a:buFont typeface="Times New Roman" pitchFamily="18" charset="0"/>
              <a:buNone/>
            </a:pPr>
            <a:r>
              <a:rPr lang="en-US" sz="1400">
                <a:latin typeface="Arial" pitchFamily="34" charset="0"/>
                <a:cs typeface="Times New Roman" pitchFamily="18" charset="0"/>
              </a:rPr>
              <a:t>Field Codes provided for </a:t>
            </a:r>
            <a:br>
              <a:rPr lang="en-US" sz="1400">
                <a:latin typeface="Arial" pitchFamily="34" charset="0"/>
                <a:cs typeface="Times New Roman" pitchFamily="18" charset="0"/>
              </a:rPr>
            </a:br>
            <a:r>
              <a:rPr lang="en-US" sz="1400" u="sng">
                <a:latin typeface="Arial" pitchFamily="34" charset="0"/>
                <a:cs typeface="Times New Roman" pitchFamily="18" charset="0"/>
              </a:rPr>
              <a:t>Enlisted Selection Board Review</a:t>
            </a:r>
          </a:p>
          <a:p>
            <a:pPr lvl="2">
              <a:spcBef>
                <a:spcPct val="0"/>
              </a:spcBef>
              <a:buSzPct val="100000"/>
              <a:buFont typeface="Times New Roman" pitchFamily="18" charset="0"/>
              <a:buNone/>
            </a:pPr>
            <a:r>
              <a:rPr lang="en-US" sz="1400">
                <a:latin typeface="Arial Narrow" pitchFamily="34" charset="0"/>
                <a:cs typeface="Times New Roman" pitchFamily="18" charset="0"/>
              </a:rPr>
              <a:t>30 	Procurement, Enlistment/Reenlistment</a:t>
            </a:r>
          </a:p>
          <a:p>
            <a:pPr lvl="2">
              <a:spcBef>
                <a:spcPct val="0"/>
              </a:spcBef>
              <a:buSzPct val="100000"/>
              <a:buFont typeface="Times New Roman" pitchFamily="18" charset="0"/>
              <a:buNone/>
            </a:pPr>
            <a:r>
              <a:rPr lang="en-US" sz="1400">
                <a:latin typeface="Arial Narrow" pitchFamily="34" charset="0"/>
                <a:cs typeface="Times New Roman" pitchFamily="18" charset="0"/>
              </a:rPr>
              <a:t>31 	Classification and Assignment</a:t>
            </a:r>
          </a:p>
          <a:p>
            <a:pPr lvl="2">
              <a:spcBef>
                <a:spcPct val="0"/>
              </a:spcBef>
              <a:buSzPct val="100000"/>
              <a:buFont typeface="Times New Roman" pitchFamily="18" charset="0"/>
              <a:buAutoNum type="arabicPlain" startAt="32"/>
            </a:pPr>
            <a:r>
              <a:rPr lang="en-US" sz="1400">
                <a:latin typeface="Arial Narrow" pitchFamily="34" charset="0"/>
                <a:cs typeface="Times New Roman" pitchFamily="18" charset="0"/>
              </a:rPr>
              <a:t>Administrative Remarks</a:t>
            </a:r>
          </a:p>
          <a:p>
            <a:pPr lvl="2">
              <a:spcBef>
                <a:spcPct val="0"/>
              </a:spcBef>
              <a:buSzPct val="100000"/>
              <a:buFont typeface="Times New Roman" pitchFamily="18" charset="0"/>
              <a:buAutoNum type="arabicPlain" startAt="32"/>
            </a:pPr>
            <a:r>
              <a:rPr lang="en-US" sz="1400">
                <a:latin typeface="Arial Narrow" pitchFamily="34" charset="0"/>
                <a:cs typeface="Times New Roman" pitchFamily="18" charset="0"/>
              </a:rPr>
              <a:t>Separation and Retirement</a:t>
            </a:r>
          </a:p>
          <a:p>
            <a:pPr lvl="2">
              <a:spcBef>
                <a:spcPct val="0"/>
              </a:spcBef>
              <a:buSzPct val="100000"/>
              <a:buFont typeface="Times New Roman" pitchFamily="18" charset="0"/>
              <a:buAutoNum type="arabicPlain" startAt="32"/>
            </a:pPr>
            <a:r>
              <a:rPr lang="en-US" sz="1400">
                <a:latin typeface="Arial Narrow" pitchFamily="34" charset="0"/>
                <a:cs typeface="Times New Roman" pitchFamily="18" charset="0"/>
              </a:rPr>
              <a:t>Professional Service History</a:t>
            </a:r>
          </a:p>
          <a:p>
            <a:pPr lvl="2">
              <a:spcBef>
                <a:spcPct val="0"/>
              </a:spcBef>
              <a:buSzPct val="100000"/>
              <a:buFont typeface="Times New Roman" pitchFamily="18" charset="0"/>
              <a:buNone/>
            </a:pPr>
            <a:r>
              <a:rPr lang="en-US" sz="1400">
                <a:latin typeface="Arial Narrow" pitchFamily="34" charset="0"/>
                <a:cs typeface="Times New Roman" pitchFamily="18" charset="0"/>
              </a:rPr>
              <a:t>35 	Enlisted Performance Data</a:t>
            </a:r>
          </a:p>
          <a:p>
            <a:pPr lvl="2">
              <a:spcBef>
                <a:spcPct val="0"/>
              </a:spcBef>
              <a:buSzPct val="100000"/>
              <a:buFont typeface="Times New Roman" pitchFamily="18" charset="0"/>
              <a:buNone/>
            </a:pPr>
            <a:r>
              <a:rPr lang="en-US" sz="1400">
                <a:latin typeface="Arial Narrow" pitchFamily="34" charset="0"/>
                <a:cs typeface="Times New Roman" pitchFamily="18" charset="0"/>
              </a:rPr>
              <a:t>36 	Training and Education</a:t>
            </a:r>
          </a:p>
          <a:p>
            <a:pPr lvl="2">
              <a:spcBef>
                <a:spcPct val="0"/>
              </a:spcBef>
              <a:buSzPct val="100000"/>
              <a:buFont typeface="Times New Roman" pitchFamily="18" charset="0"/>
              <a:buNone/>
            </a:pPr>
            <a:r>
              <a:rPr lang="en-US" sz="1400">
                <a:latin typeface="Arial Narrow" pitchFamily="34" charset="0"/>
                <a:cs typeface="Times New Roman" pitchFamily="18" charset="0"/>
              </a:rPr>
              <a:t>37 	Decorations, Medals and Awards</a:t>
            </a:r>
          </a:p>
          <a:p>
            <a:pPr lvl="2">
              <a:spcBef>
                <a:spcPct val="0"/>
              </a:spcBef>
              <a:buSzPct val="100000"/>
              <a:buFont typeface="Times New Roman" pitchFamily="18" charset="0"/>
              <a:buNone/>
            </a:pPr>
            <a:r>
              <a:rPr lang="en-US" sz="1400">
                <a:latin typeface="Arial Narrow" pitchFamily="34" charset="0"/>
                <a:cs typeface="Times New Roman" pitchFamily="18" charset="0"/>
              </a:rPr>
              <a:t>38 	Adverse Information</a:t>
            </a:r>
          </a:p>
        </p:txBody>
      </p:sp>
      <p:sp>
        <p:nvSpPr>
          <p:cNvPr id="7" name="Rectangle 6"/>
          <p:cNvSpPr/>
          <p:nvPr/>
        </p:nvSpPr>
        <p:spPr>
          <a:xfrm>
            <a:off x="693174" y="5580927"/>
            <a:ext cx="4815144" cy="954107"/>
          </a:xfrm>
          <a:prstGeom prst="rect">
            <a:avLst/>
          </a:prstGeom>
          <a:solidFill>
            <a:srgbClr val="DDDDFF"/>
          </a:solidFill>
          <a:ln w="9525">
            <a:solidFill>
              <a:srgbClr val="6666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lvl="1" indent="-227013">
              <a:spcBef>
                <a:spcPts val="0"/>
              </a:spcBef>
              <a:buSzPct val="100000"/>
              <a:buFontTx/>
              <a:buNone/>
              <a:tabLst>
                <a:tab pos="227013" algn="l"/>
              </a:tabLst>
              <a:defRPr/>
            </a:pPr>
            <a:r>
              <a:rPr lang="en-US" sz="1400" dirty="0">
                <a:solidFill>
                  <a:schemeClr val="tx1"/>
                </a:solidFill>
                <a:latin typeface="Arial Narrow" pitchFamily="34" charset="0"/>
              </a:rPr>
              <a:t>For more information, go to the NPC website at </a:t>
            </a:r>
            <a:r>
              <a:rPr lang="en-US" sz="1400" u="sng" dirty="0">
                <a:solidFill>
                  <a:srgbClr val="0000FF"/>
                </a:solidFill>
                <a:latin typeface="Arial Narrow" pitchFamily="34" charset="0"/>
              </a:rPr>
              <a:t>http://www.public.navy.mil/bupers-npc/Pages/default.aspx</a:t>
            </a:r>
            <a:r>
              <a:rPr lang="en-US" sz="1400" dirty="0" smtClean="0">
                <a:solidFill>
                  <a:schemeClr val="tx1"/>
                </a:solidFill>
                <a:latin typeface="Arial Narrow" pitchFamily="34" charset="0"/>
              </a:rPr>
              <a:t>.</a:t>
            </a:r>
            <a:endParaRPr lang="en-US" sz="1400" dirty="0">
              <a:solidFill>
                <a:schemeClr val="tx1"/>
              </a:solidFill>
              <a:latin typeface="Arial Narrow" pitchFamily="34" charset="0"/>
            </a:endParaRPr>
          </a:p>
          <a:p>
            <a:pPr marL="227013" lvl="1" indent="-227013">
              <a:spcBef>
                <a:spcPts val="0"/>
              </a:spcBef>
              <a:buSzPct val="100000"/>
              <a:buFontTx/>
              <a:buNone/>
              <a:tabLst>
                <a:tab pos="227013" algn="l"/>
              </a:tabLst>
              <a:defRPr/>
            </a:pPr>
            <a:r>
              <a:rPr lang="en-US" sz="1400" dirty="0">
                <a:solidFill>
                  <a:schemeClr val="tx1"/>
                </a:solidFill>
                <a:latin typeface="Arial Narrow" pitchFamily="34" charset="0"/>
              </a:rPr>
              <a:t>Hover over Career Info. Click </a:t>
            </a:r>
            <a:r>
              <a:rPr lang="en-US" sz="1400" u="sng" dirty="0">
                <a:solidFill>
                  <a:schemeClr val="tx1"/>
                </a:solidFill>
                <a:latin typeface="Arial Narrow" pitchFamily="34" charset="0"/>
              </a:rPr>
              <a:t>Records Management</a:t>
            </a:r>
            <a:r>
              <a:rPr lang="en-US" sz="1400" dirty="0">
                <a:solidFill>
                  <a:schemeClr val="tx1"/>
                </a:solidFill>
                <a:latin typeface="Arial Narrow" pitchFamily="34" charset="0"/>
              </a:rPr>
              <a:t> &gt; </a:t>
            </a:r>
            <a:r>
              <a:rPr lang="en-US" sz="1400" u="sng" dirty="0">
                <a:solidFill>
                  <a:schemeClr val="tx1"/>
                </a:solidFill>
                <a:latin typeface="Arial Narrow" pitchFamily="34" charset="0"/>
              </a:rPr>
              <a:t>Military Personnel Records</a:t>
            </a:r>
            <a:r>
              <a:rPr lang="en-US" sz="1400" dirty="0">
                <a:solidFill>
                  <a:schemeClr val="tx1"/>
                </a:solidFill>
                <a:latin typeface="Arial Narrow" pitchFamily="34" charset="0"/>
              </a:rPr>
              <a:t> &gt; </a:t>
            </a:r>
            <a:r>
              <a:rPr lang="en-US" sz="1400" u="sng" dirty="0">
                <a:solidFill>
                  <a:schemeClr val="tx1"/>
                </a:solidFill>
                <a:latin typeface="Arial Narrow" pitchFamily="34" charset="0"/>
              </a:rPr>
              <a:t>Document  Correction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493" y="1342739"/>
            <a:ext cx="8199199" cy="5006442"/>
          </a:xfrm>
          <a:prstGeom prst="rect">
            <a:avLst/>
          </a:prstGeom>
          <a:noFill/>
          <a:ln w="9525" cap="flat" cmpd="sng" algn="ctr">
            <a:solidFill>
              <a:schemeClr val="tx1"/>
            </a:solidFill>
            <a:prstDash val="solid"/>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4339" name="Title 1"/>
          <p:cNvSpPr>
            <a:spLocks noGrp="1"/>
          </p:cNvSpPr>
          <p:nvPr>
            <p:ph type="title"/>
          </p:nvPr>
        </p:nvSpPr>
        <p:spPr>
          <a:xfrm>
            <a:off x="928688" y="96838"/>
            <a:ext cx="8229600" cy="974725"/>
          </a:xfrm>
        </p:spPr>
        <p:txBody>
          <a:bodyPr/>
          <a:lstStyle/>
          <a:p>
            <a:r>
              <a:rPr smtClean="0"/>
              <a:t>Action: Verify Performance Records</a:t>
            </a: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tx1"/>
                </a:solidFill>
                <a:latin typeface="Times New Roman" pitchFamily="18" charset="0"/>
                <a:cs typeface="Arial" pitchFamily="34" charset="0"/>
              </a:defRPr>
            </a:lvl1pPr>
            <a:lvl2pPr marL="742950" indent="-285750">
              <a:defRPr sz="1000" b="1">
                <a:solidFill>
                  <a:schemeClr val="tx1"/>
                </a:solidFill>
                <a:latin typeface="Times New Roman" pitchFamily="18" charset="0"/>
                <a:cs typeface="Arial" pitchFamily="34" charset="0"/>
              </a:defRPr>
            </a:lvl2pPr>
            <a:lvl3pPr marL="1143000" indent="-228600">
              <a:defRPr sz="1000" b="1">
                <a:solidFill>
                  <a:schemeClr val="tx1"/>
                </a:solidFill>
                <a:latin typeface="Times New Roman" pitchFamily="18" charset="0"/>
                <a:cs typeface="Arial" pitchFamily="34" charset="0"/>
              </a:defRPr>
            </a:lvl3pPr>
            <a:lvl4pPr marL="1600200" indent="-228600">
              <a:defRPr sz="1000" b="1">
                <a:solidFill>
                  <a:schemeClr val="tx1"/>
                </a:solidFill>
                <a:latin typeface="Times New Roman" pitchFamily="18" charset="0"/>
                <a:cs typeface="Arial" pitchFamily="34" charset="0"/>
              </a:defRPr>
            </a:lvl4pPr>
            <a:lvl5pPr marL="2057400" indent="-228600">
              <a:defRPr sz="1000" b="1">
                <a:solidFill>
                  <a:schemeClr val="tx1"/>
                </a:solidFill>
                <a:latin typeface="Times New Roman" pitchFamily="18" charset="0"/>
                <a:cs typeface="Arial" pitchFamily="34" charset="0"/>
              </a:defRPr>
            </a:lvl5pPr>
            <a:lvl6pPr marL="25146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6pPr>
            <a:lvl7pPr marL="29718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7pPr>
            <a:lvl8pPr marL="34290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8pPr>
            <a:lvl9pPr marL="38862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9pPr>
          </a:lstStyle>
          <a:p>
            <a:fld id="{DD69338C-C421-4BE1-8EEE-D9A3A9E392B1}" type="slidenum">
              <a:rPr lang="en-US" b="0" smtClean="0">
                <a:latin typeface="Arial" pitchFamily="34" charset="0"/>
              </a:rPr>
              <a:pPr/>
              <a:t>11</a:t>
            </a:fld>
            <a:endParaRPr lang="en-US" b="0" smtClean="0">
              <a:latin typeface="Arial" pitchFamily="34" charset="0"/>
            </a:endParaRPr>
          </a:p>
        </p:txBody>
      </p:sp>
      <p:sp>
        <p:nvSpPr>
          <p:cNvPr id="6" name="Rectangle 5"/>
          <p:cNvSpPr/>
          <p:nvPr/>
        </p:nvSpPr>
        <p:spPr>
          <a:xfrm>
            <a:off x="7358495" y="1976795"/>
            <a:ext cx="497811" cy="4372386"/>
          </a:xfrm>
          <a:prstGeom prst="rect">
            <a:avLst/>
          </a:prstGeom>
          <a:ln w="38100">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Text Placeholder 2"/>
          <p:cNvSpPr txBox="1">
            <a:spLocks/>
          </p:cNvSpPr>
          <p:nvPr/>
        </p:nvSpPr>
        <p:spPr bwMode="auto">
          <a:xfrm>
            <a:off x="6773862" y="1174773"/>
            <a:ext cx="2179637" cy="461962"/>
          </a:xfrm>
          <a:prstGeom prst="rect">
            <a:avLst/>
          </a:prstGeom>
          <a:solidFill>
            <a:srgbClr val="DDDDFF"/>
          </a:solidFill>
          <a:ln w="12700" algn="ctr">
            <a:solidFill>
              <a:srgbClr val="6666FF"/>
            </a:solidFill>
            <a:miter lim="800000"/>
            <a:headEnd/>
            <a:tailEnd/>
          </a:ln>
          <a:effectLst>
            <a:outerShdw blurRad="50800" dist="38100" dir="2700000" algn="tl" rotWithShape="0">
              <a:prstClr val="black">
                <a:alpha val="40000"/>
              </a:prstClr>
            </a:outerShdw>
          </a:effectLst>
        </p:spPr>
        <p:txBody>
          <a:bodyPr>
            <a:spAutoFit/>
          </a:bodyPr>
          <a:lstStyle/>
          <a:p>
            <a:pPr marL="344488" lvl="1" indent="-344488" algn="ctr">
              <a:spcBef>
                <a:spcPts val="0"/>
              </a:spcBef>
              <a:buSzPct val="100000"/>
              <a:buFont typeface="Times New Roman" pitchFamily="18" charset="0"/>
              <a:buNone/>
              <a:tabLst>
                <a:tab pos="344488" algn="l"/>
              </a:tabLst>
              <a:defRPr/>
            </a:pPr>
            <a:r>
              <a:rPr lang="en-US" sz="2400" dirty="0">
                <a:latin typeface="+mn-lt"/>
                <a:ea typeface="Times New Roman"/>
              </a:rPr>
              <a:t>Field Code 35</a:t>
            </a:r>
          </a:p>
        </p:txBody>
      </p:sp>
      <p:sp>
        <p:nvSpPr>
          <p:cNvPr id="14" name="Folded Corner 13"/>
          <p:cNvSpPr/>
          <p:nvPr/>
        </p:nvSpPr>
        <p:spPr>
          <a:xfrm>
            <a:off x="285750" y="4653423"/>
            <a:ext cx="1905000" cy="1814513"/>
          </a:xfrm>
          <a:prstGeom prst="foldedCorner">
            <a:avLst/>
          </a:prstGeom>
          <a:solidFill>
            <a:srgbClr val="DDDDFF"/>
          </a:solidFill>
          <a:ln w="9525">
            <a:solidFill>
              <a:srgbClr val="6666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a:lstStyle/>
          <a:p>
            <a:pPr>
              <a:buFontTx/>
              <a:buNone/>
              <a:defRPr/>
            </a:pPr>
            <a:r>
              <a:rPr lang="en-US" sz="1400" dirty="0">
                <a:solidFill>
                  <a:schemeClr val="tx1"/>
                </a:solidFill>
                <a:latin typeface="Verdana" pitchFamily="34" charset="0"/>
              </a:rPr>
              <a:t>_TIP_________</a:t>
            </a:r>
          </a:p>
          <a:p>
            <a:pPr>
              <a:buFontTx/>
              <a:buNone/>
              <a:defRPr/>
            </a:pPr>
            <a:r>
              <a:rPr lang="en-US" sz="1400" dirty="0">
                <a:solidFill>
                  <a:schemeClr val="tx1"/>
                </a:solidFill>
                <a:latin typeface="Calibri" pitchFamily="34" charset="0"/>
              </a:rPr>
              <a:t>Ensure the evaluations and fitness reports documented in OMPF maintain “continuity” and none are missing (see next page).</a:t>
            </a:r>
          </a:p>
        </p:txBody>
      </p:sp>
      <p:sp>
        <p:nvSpPr>
          <p:cNvPr id="14344" name="Rectangle 14"/>
          <p:cNvSpPr>
            <a:spLocks noChangeArrowheads="1"/>
          </p:cNvSpPr>
          <p:nvPr/>
        </p:nvSpPr>
        <p:spPr bwMode="auto">
          <a:xfrm>
            <a:off x="4680504" y="3808975"/>
            <a:ext cx="3967163" cy="708025"/>
          </a:xfrm>
          <a:prstGeom prst="rect">
            <a:avLst/>
          </a:prstGeom>
          <a:solidFill>
            <a:srgbClr val="FFEDB3"/>
          </a:solidFill>
          <a:ln w="12700" algn="ctr">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marL="344488" lvl="1" indent="-344488">
              <a:buSzPct val="100000"/>
              <a:buFontTx/>
              <a:buNone/>
              <a:tabLst>
                <a:tab pos="344488" algn="l"/>
              </a:tabLst>
            </a:pPr>
            <a:r>
              <a:rPr lang="en-US" sz="2000" dirty="0">
                <a:latin typeface="Arial Narrow" pitchFamily="34" charset="0"/>
                <a:cs typeface="Times New Roman" pitchFamily="18" charset="0"/>
              </a:rPr>
              <a:t>Sort by “Document Date” to ensure no evaluations are missing.</a:t>
            </a:r>
          </a:p>
        </p:txBody>
      </p:sp>
      <p:sp>
        <p:nvSpPr>
          <p:cNvPr id="16" name="Oval 15"/>
          <p:cNvSpPr/>
          <p:nvPr/>
        </p:nvSpPr>
        <p:spPr>
          <a:xfrm>
            <a:off x="8334929" y="3712137"/>
            <a:ext cx="385763" cy="385763"/>
          </a:xfrm>
          <a:prstGeom prst="ellipse">
            <a:avLst/>
          </a:prstGeom>
          <a:solidFill>
            <a:srgbClr val="FFC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en-US" sz="2000" dirty="0">
                <a:solidFill>
                  <a:schemeClr val="tx1"/>
                </a:solidFill>
                <a:latin typeface="Arial Black" pitchFamily="34" charset="0"/>
              </a:rPr>
              <a:t>2</a:t>
            </a:r>
          </a:p>
        </p:txBody>
      </p:sp>
      <p:grpSp>
        <p:nvGrpSpPr>
          <p:cNvPr id="14346" name="Group 12"/>
          <p:cNvGrpSpPr>
            <a:grpSpLocks/>
          </p:cNvGrpSpPr>
          <p:nvPr/>
        </p:nvGrpSpPr>
        <p:grpSpPr bwMode="auto">
          <a:xfrm>
            <a:off x="2654732" y="2537286"/>
            <a:ext cx="4703763" cy="1016000"/>
            <a:chOff x="2428875" y="2522538"/>
            <a:chExt cx="4703763" cy="1016000"/>
          </a:xfrm>
        </p:grpSpPr>
        <p:sp>
          <p:nvSpPr>
            <p:cNvPr id="14348" name="Rectangle 6"/>
            <p:cNvSpPr>
              <a:spLocks noChangeArrowheads="1"/>
            </p:cNvSpPr>
            <p:nvPr/>
          </p:nvSpPr>
          <p:spPr bwMode="auto">
            <a:xfrm>
              <a:off x="2428875" y="2522538"/>
              <a:ext cx="4703763" cy="1016000"/>
            </a:xfrm>
            <a:prstGeom prst="rect">
              <a:avLst/>
            </a:prstGeom>
            <a:solidFill>
              <a:srgbClr val="FFEDB3"/>
            </a:solidFill>
            <a:ln w="12700" algn="ctr">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marL="344488" lvl="1" indent="-344488">
                <a:buSzPct val="100000"/>
                <a:buFontTx/>
                <a:buNone/>
                <a:tabLst>
                  <a:tab pos="344488" algn="l"/>
                </a:tabLst>
              </a:pPr>
              <a:r>
                <a:rPr lang="en-US" sz="2000">
                  <a:latin typeface="Arial Narrow" pitchFamily="34" charset="0"/>
                  <a:cs typeface="Times New Roman" pitchFamily="18" charset="0"/>
                </a:rPr>
                <a:t>To view Performance Records, enter “35” in the “Field Code” box and filter (      ) with the word “Contains”. </a:t>
              </a:r>
            </a:p>
          </p:txBody>
        </p:sp>
        <p:pic>
          <p:nvPicPr>
            <p:cNvPr id="2" name="Picture 12"/>
            <p:cNvPicPr>
              <a:picLocks noChangeAspect="1" noChangeArrowheads="1"/>
            </p:cNvPicPr>
            <p:nvPr/>
          </p:nvPicPr>
          <p:blipFill>
            <a:blip r:embed="rId4"/>
            <a:srcRect/>
            <a:stretch>
              <a:fillRect/>
            </a:stretch>
          </p:blipFill>
          <p:spPr bwMode="auto">
            <a:xfrm>
              <a:off x="6002338" y="2897188"/>
              <a:ext cx="307975" cy="285750"/>
            </a:xfrm>
            <a:prstGeom prst="rect">
              <a:avLst/>
            </a:prstGeom>
            <a:noFill/>
            <a:ln w="3175" cap="flat" cmpd="sng" algn="ctr">
              <a:solidFill>
                <a:schemeClr val="tx1"/>
              </a:solidFill>
              <a:prstDash val="solid"/>
              <a:miter lim="800000"/>
              <a:headEnd/>
              <a:tailEnd/>
            </a:ln>
            <a:effectLst>
              <a:outerShdw blurRad="50800" dist="38100" dir="2700000" algn="tl" rotWithShape="0">
                <a:prstClr val="black">
                  <a:alpha val="40000"/>
                </a:prstClr>
              </a:outerShdw>
            </a:effectLst>
          </p:spPr>
        </p:pic>
      </p:grpSp>
      <p:sp>
        <p:nvSpPr>
          <p:cNvPr id="9" name="Oval 8"/>
          <p:cNvSpPr/>
          <p:nvPr/>
        </p:nvSpPr>
        <p:spPr>
          <a:xfrm>
            <a:off x="7088620" y="2222653"/>
            <a:ext cx="382587" cy="384175"/>
          </a:xfrm>
          <a:prstGeom prst="ellipse">
            <a:avLst/>
          </a:prstGeom>
          <a:solidFill>
            <a:srgbClr val="FFC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en-US" sz="2000" dirty="0">
                <a:solidFill>
                  <a:schemeClr val="tx1"/>
                </a:solidFill>
                <a:latin typeface="Arial Black" pitchFamily="34" charset="0"/>
              </a:rPr>
              <a:t>1</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2620"/>
          <a:stretch/>
        </p:blipFill>
        <p:spPr bwMode="auto">
          <a:xfrm>
            <a:off x="257175" y="970784"/>
            <a:ext cx="3175679" cy="2096882"/>
          </a:xfrm>
          <a:prstGeom prst="rect">
            <a:avLst/>
          </a:prstGeom>
          <a:noFill/>
          <a:ln w="9525" cap="flat" cmpd="sng" algn="ctr">
            <a:solidFill>
              <a:schemeClr val="tx1"/>
            </a:solidFill>
            <a:prstDash val="solid"/>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5" name="Rectangle 24"/>
          <p:cNvSpPr/>
          <p:nvPr/>
        </p:nvSpPr>
        <p:spPr>
          <a:xfrm>
            <a:off x="257175" y="5986463"/>
            <a:ext cx="8443913" cy="738187"/>
          </a:xfrm>
          <a:prstGeom prst="rect">
            <a:avLst/>
          </a:prstGeom>
          <a:solidFill>
            <a:srgbClr val="DDDDFF"/>
          </a:solidFill>
          <a:ln w="9525">
            <a:solidFill>
              <a:srgbClr val="6666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227013" lvl="1" indent="-227013">
              <a:spcBef>
                <a:spcPts val="0"/>
              </a:spcBef>
              <a:buSzPct val="100000"/>
              <a:buFontTx/>
              <a:buNone/>
              <a:tabLst>
                <a:tab pos="227013" algn="l"/>
              </a:tabLst>
              <a:defRPr/>
            </a:pPr>
            <a:r>
              <a:rPr lang="en-US" sz="1400" dirty="0">
                <a:solidFill>
                  <a:schemeClr val="tx1"/>
                </a:solidFill>
                <a:latin typeface="Arial Narrow" pitchFamily="34" charset="0"/>
              </a:rPr>
              <a:t>IMPORTANT: </a:t>
            </a:r>
            <a:r>
              <a:rPr lang="en-US" sz="1400" u="sng" dirty="0">
                <a:solidFill>
                  <a:schemeClr val="tx1"/>
                </a:solidFill>
                <a:latin typeface="Arial Narrow" pitchFamily="34" charset="0"/>
              </a:rPr>
              <a:t>Board ID</a:t>
            </a:r>
            <a:r>
              <a:rPr lang="en-US" sz="1400" dirty="0">
                <a:solidFill>
                  <a:schemeClr val="tx1"/>
                </a:solidFill>
                <a:latin typeface="Arial Narrow" pitchFamily="34" charset="0"/>
              </a:rPr>
              <a:t> field is normally populated 30 days prior to enlisted Selection Board and 60 days prior to officer Selection Board convening dates. If blank within this time period, you are not being considered. Follow procedures in the cycle NAVADMIN to ensure your eligibility is validated prior to Board convening date.</a:t>
            </a:r>
          </a:p>
        </p:txBody>
      </p:sp>
      <p:sp>
        <p:nvSpPr>
          <p:cNvPr id="15364" name="Title 1"/>
          <p:cNvSpPr>
            <a:spLocks noGrp="1"/>
          </p:cNvSpPr>
          <p:nvPr>
            <p:ph type="title"/>
          </p:nvPr>
        </p:nvSpPr>
        <p:spPr>
          <a:xfrm>
            <a:off x="928688" y="96838"/>
            <a:ext cx="8229600" cy="974725"/>
          </a:xfrm>
        </p:spPr>
        <p:txBody>
          <a:bodyPr/>
          <a:lstStyle/>
          <a:p>
            <a:r>
              <a:rPr smtClean="0"/>
              <a:t>Action: Verify Evaluation Continuity</a:t>
            </a:r>
          </a:p>
        </p:txBody>
      </p:sp>
      <p:pic>
        <p:nvPicPr>
          <p:cNvPr id="11271" name="Picture 7"/>
          <p:cNvPicPr>
            <a:picLocks noChangeAspect="1" noChangeArrowheads="1"/>
          </p:cNvPicPr>
          <p:nvPr/>
        </p:nvPicPr>
        <p:blipFill>
          <a:blip r:embed="rId4"/>
          <a:srcRect/>
          <a:stretch>
            <a:fillRect/>
          </a:stretch>
        </p:blipFill>
        <p:spPr bwMode="auto">
          <a:xfrm>
            <a:off x="2979738" y="1169582"/>
            <a:ext cx="5716587" cy="4549775"/>
          </a:xfrm>
          <a:prstGeom prst="rect">
            <a:avLst/>
          </a:prstGeom>
          <a:noFill/>
          <a:ln w="9525" cap="flat" cmpd="sng" algn="ctr">
            <a:solidFill>
              <a:schemeClr val="tx1"/>
            </a:solidFill>
            <a:prstDash val="solid"/>
            <a:miter lim="800000"/>
            <a:headEnd/>
            <a:tailEnd/>
          </a:ln>
          <a:effectLst>
            <a:outerShdw blurRad="50800" dist="38100" dir="2700000" algn="tl" rotWithShape="0">
              <a:prstClr val="black">
                <a:alpha val="40000"/>
              </a:prstClr>
            </a:outerShdw>
          </a:effectLst>
        </p:spPr>
      </p:pic>
      <p:pic>
        <p:nvPicPr>
          <p:cNvPr id="11269" name="Picture 5"/>
          <p:cNvPicPr>
            <a:picLocks noChangeAspect="1" noChangeArrowheads="1"/>
          </p:cNvPicPr>
          <p:nvPr/>
        </p:nvPicPr>
        <p:blipFill>
          <a:blip r:embed="rId5"/>
          <a:srcRect b="71123"/>
          <a:stretch>
            <a:fillRect/>
          </a:stretch>
        </p:blipFill>
        <p:spPr bwMode="auto">
          <a:xfrm>
            <a:off x="173038" y="2644775"/>
            <a:ext cx="5718175" cy="1430338"/>
          </a:xfrm>
          <a:prstGeom prst="rect">
            <a:avLst/>
          </a:prstGeom>
          <a:noFill/>
          <a:ln w="9525" cap="flat" cmpd="sng" algn="ctr">
            <a:solidFill>
              <a:schemeClr val="tx1"/>
            </a:solidFill>
            <a:prstDash val="solid"/>
            <a:miter lim="800000"/>
            <a:headEnd/>
            <a:tailEnd/>
          </a:ln>
          <a:effectLst>
            <a:outerShdw blurRad="50800" dist="38100" dir="2700000" algn="tl" rotWithShape="0">
              <a:prstClr val="black">
                <a:alpha val="40000"/>
              </a:prstClr>
            </a:outerShdw>
          </a:effectLst>
        </p:spPr>
      </p:pic>
      <p:sp>
        <p:nvSpPr>
          <p:cNvPr id="15368" name="Rectangle 8"/>
          <p:cNvSpPr>
            <a:spLocks noChangeArrowheads="1"/>
          </p:cNvSpPr>
          <p:nvPr/>
        </p:nvSpPr>
        <p:spPr bwMode="auto">
          <a:xfrm>
            <a:off x="2092325" y="1771347"/>
            <a:ext cx="6262688" cy="400110"/>
          </a:xfrm>
          <a:prstGeom prst="rect">
            <a:avLst/>
          </a:prstGeom>
          <a:solidFill>
            <a:srgbClr val="FFEDB3"/>
          </a:solidFill>
          <a:ln w="12700" algn="ctr">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marL="344488" indent="-344488">
              <a:buFontTx/>
              <a:buNone/>
              <a:tabLst>
                <a:tab pos="344488" algn="l"/>
              </a:tabLst>
            </a:pPr>
            <a:r>
              <a:rPr lang="en-US" sz="2000" dirty="0">
                <a:latin typeface="Arial Narrow" pitchFamily="34" charset="0"/>
                <a:cs typeface="Times New Roman" pitchFamily="18" charset="0"/>
              </a:rPr>
              <a:t> Click </a:t>
            </a:r>
            <a:r>
              <a:rPr lang="en-US" sz="2000" u="sng" dirty="0" err="1" smtClean="0">
                <a:latin typeface="Arial Narrow" pitchFamily="34" charset="0"/>
                <a:cs typeface="Times New Roman" pitchFamily="18" charset="0"/>
              </a:rPr>
              <a:t>CCA</a:t>
            </a:r>
            <a:r>
              <a:rPr lang="en-US" sz="2000" u="sng" dirty="0" smtClean="0">
                <a:latin typeface="Arial Narrow" pitchFamily="34" charset="0"/>
                <a:cs typeface="Times New Roman" pitchFamily="18" charset="0"/>
              </a:rPr>
              <a:t>/</a:t>
            </a:r>
            <a:r>
              <a:rPr lang="en-US" sz="2000" u="sng" dirty="0" err="1" smtClean="0">
                <a:latin typeface="Arial Narrow" pitchFamily="34" charset="0"/>
                <a:cs typeface="Times New Roman" pitchFamily="18" charset="0"/>
              </a:rPr>
              <a:t>FITREP</a:t>
            </a:r>
            <a:r>
              <a:rPr lang="en-US" sz="2000" u="sng" dirty="0" smtClean="0">
                <a:latin typeface="Arial Narrow" pitchFamily="34" charset="0"/>
                <a:cs typeface="Times New Roman" pitchFamily="18" charset="0"/>
              </a:rPr>
              <a:t>/</a:t>
            </a:r>
            <a:r>
              <a:rPr lang="en-US" sz="2000" u="sng" dirty="0" err="1" smtClean="0">
                <a:latin typeface="Arial Narrow" pitchFamily="34" charset="0"/>
                <a:cs typeface="Times New Roman" pitchFamily="18" charset="0"/>
              </a:rPr>
              <a:t>Eval</a:t>
            </a:r>
            <a:r>
              <a:rPr lang="en-US" sz="2000" u="sng" dirty="0" smtClean="0">
                <a:latin typeface="Arial Narrow" pitchFamily="34" charset="0"/>
                <a:cs typeface="Times New Roman" pitchFamily="18" charset="0"/>
              </a:rPr>
              <a:t> </a:t>
            </a:r>
            <a:r>
              <a:rPr lang="en-US" sz="2000" u="sng" dirty="0">
                <a:latin typeface="Arial Narrow" pitchFamily="34" charset="0"/>
                <a:cs typeface="Times New Roman" pitchFamily="18" charset="0"/>
              </a:rPr>
              <a:t>Reports</a:t>
            </a:r>
            <a:r>
              <a:rPr lang="en-US" sz="2000" dirty="0">
                <a:latin typeface="Arial Narrow" pitchFamily="34" charset="0"/>
                <a:cs typeface="Times New Roman" pitchFamily="18" charset="0"/>
              </a:rPr>
              <a:t> on </a:t>
            </a:r>
            <a:r>
              <a:rPr lang="en-US" sz="2000" dirty="0" err="1">
                <a:latin typeface="Arial Narrow" pitchFamily="34" charset="0"/>
                <a:cs typeface="Times New Roman" pitchFamily="18" charset="0"/>
              </a:rPr>
              <a:t>BOL</a:t>
            </a:r>
            <a:r>
              <a:rPr lang="en-US" sz="2000" dirty="0">
                <a:latin typeface="Arial Narrow" pitchFamily="34" charset="0"/>
                <a:cs typeface="Times New Roman" pitchFamily="18" charset="0"/>
              </a:rPr>
              <a:t> Application Menu.</a:t>
            </a:r>
            <a:endParaRPr lang="en-US" sz="2000" u="sng" dirty="0">
              <a:latin typeface="Arial Narrow" pitchFamily="34" charset="0"/>
              <a:cs typeface="Times New Roman" pitchFamily="18" charset="0"/>
            </a:endParaRPr>
          </a:p>
        </p:txBody>
      </p:sp>
      <p:sp>
        <p:nvSpPr>
          <p:cNvPr id="16" name="Oval 15"/>
          <p:cNvSpPr/>
          <p:nvPr/>
        </p:nvSpPr>
        <p:spPr>
          <a:xfrm>
            <a:off x="1844675" y="1629957"/>
            <a:ext cx="384175" cy="384175"/>
          </a:xfrm>
          <a:prstGeom prst="ellipse">
            <a:avLst/>
          </a:prstGeom>
          <a:solidFill>
            <a:srgbClr val="FFC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en-US" sz="2000" dirty="0">
                <a:solidFill>
                  <a:schemeClr val="tx1"/>
                </a:solidFill>
                <a:latin typeface="Arial Black" pitchFamily="34" charset="0"/>
              </a:rPr>
              <a:t>1</a:t>
            </a:r>
          </a:p>
        </p:txBody>
      </p:sp>
      <p:sp>
        <p:nvSpPr>
          <p:cNvPr id="23" name="Rectangle 22"/>
          <p:cNvSpPr/>
          <p:nvPr/>
        </p:nvSpPr>
        <p:spPr>
          <a:xfrm>
            <a:off x="4541838" y="4957357"/>
            <a:ext cx="785812" cy="601662"/>
          </a:xfrm>
          <a:prstGeom prst="rect">
            <a:avLst/>
          </a:prstGeom>
          <a:ln w="38100">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2" name="Rectangle 21"/>
          <p:cNvSpPr/>
          <p:nvPr/>
        </p:nvSpPr>
        <p:spPr>
          <a:xfrm>
            <a:off x="1782763" y="3523226"/>
            <a:ext cx="1617662" cy="188913"/>
          </a:xfrm>
          <a:prstGeom prst="rect">
            <a:avLst/>
          </a:prstGeom>
          <a:ln w="38100">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372" name="Rectangle 12"/>
          <p:cNvSpPr>
            <a:spLocks noChangeArrowheads="1"/>
          </p:cNvSpPr>
          <p:nvPr/>
        </p:nvSpPr>
        <p:spPr bwMode="auto">
          <a:xfrm>
            <a:off x="3594100" y="3568294"/>
            <a:ext cx="4340225" cy="400050"/>
          </a:xfrm>
          <a:prstGeom prst="rect">
            <a:avLst/>
          </a:prstGeom>
          <a:solidFill>
            <a:srgbClr val="FFEDB3"/>
          </a:solidFill>
          <a:ln w="12700" algn="ctr">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marL="344488" indent="-344488">
              <a:buFontTx/>
              <a:buNone/>
              <a:tabLst>
                <a:tab pos="344488" algn="l"/>
              </a:tabLst>
            </a:pPr>
            <a:r>
              <a:rPr lang="en-US" sz="2000">
                <a:latin typeface="Arial Narrow" pitchFamily="34" charset="0"/>
                <a:cs typeface="Times New Roman" pitchFamily="18" charset="0"/>
              </a:rPr>
              <a:t> Click </a:t>
            </a:r>
            <a:r>
              <a:rPr lang="en-US" sz="2000" u="sng">
                <a:latin typeface="Arial Narrow" pitchFamily="34" charset="0"/>
                <a:cs typeface="Times New Roman" pitchFamily="18" charset="0"/>
              </a:rPr>
              <a:t>Performance Evaluation Continuity</a:t>
            </a:r>
            <a:r>
              <a:rPr lang="en-US" sz="2000">
                <a:latin typeface="Arial Narrow" pitchFamily="34" charset="0"/>
                <a:cs typeface="Times New Roman" pitchFamily="18" charset="0"/>
              </a:rPr>
              <a:t>.</a:t>
            </a:r>
          </a:p>
        </p:txBody>
      </p:sp>
      <p:sp>
        <p:nvSpPr>
          <p:cNvPr id="15" name="Oval 14"/>
          <p:cNvSpPr/>
          <p:nvPr/>
        </p:nvSpPr>
        <p:spPr>
          <a:xfrm>
            <a:off x="3341688" y="3425419"/>
            <a:ext cx="384175" cy="384175"/>
          </a:xfrm>
          <a:prstGeom prst="ellipse">
            <a:avLst/>
          </a:prstGeom>
          <a:solidFill>
            <a:srgbClr val="FFC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en-US" sz="2000" dirty="0">
                <a:solidFill>
                  <a:schemeClr val="tx1"/>
                </a:solidFill>
                <a:latin typeface="Arial Black" pitchFamily="34" charset="0"/>
              </a:rPr>
              <a:t>2</a:t>
            </a:r>
          </a:p>
        </p:txBody>
      </p:sp>
      <p:sp>
        <p:nvSpPr>
          <p:cNvPr id="15374" name="Rectangle 13"/>
          <p:cNvSpPr>
            <a:spLocks noChangeArrowheads="1"/>
          </p:cNvSpPr>
          <p:nvPr/>
        </p:nvSpPr>
        <p:spPr bwMode="auto">
          <a:xfrm>
            <a:off x="5226050" y="4433482"/>
            <a:ext cx="3128963" cy="708025"/>
          </a:xfrm>
          <a:prstGeom prst="rect">
            <a:avLst/>
          </a:prstGeom>
          <a:solidFill>
            <a:srgbClr val="FFEDB3"/>
          </a:solidFill>
          <a:ln w="12700" algn="ctr">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marL="344488" indent="-344488">
              <a:buFontTx/>
              <a:buNone/>
              <a:tabLst>
                <a:tab pos="344488" algn="l"/>
              </a:tabLst>
            </a:pPr>
            <a:r>
              <a:rPr lang="en-US" sz="2000">
                <a:latin typeface="Arial Narrow" pitchFamily="34" charset="0"/>
                <a:cs typeface="Times New Roman" pitchFamily="18" charset="0"/>
              </a:rPr>
              <a:t>  Verify no “Missing Periods” and no gaps.</a:t>
            </a:r>
          </a:p>
        </p:txBody>
      </p:sp>
      <p:sp>
        <p:nvSpPr>
          <p:cNvPr id="17" name="Oval 16"/>
          <p:cNvSpPr/>
          <p:nvPr/>
        </p:nvSpPr>
        <p:spPr>
          <a:xfrm>
            <a:off x="5202238" y="4839882"/>
            <a:ext cx="385762" cy="385762"/>
          </a:xfrm>
          <a:prstGeom prst="ellipse">
            <a:avLst/>
          </a:prstGeom>
          <a:solidFill>
            <a:srgbClr val="FFC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en-US" sz="2000" dirty="0">
                <a:solidFill>
                  <a:schemeClr val="tx1"/>
                </a:solidFill>
                <a:latin typeface="Arial Black" pitchFamily="34" charset="0"/>
              </a:rPr>
              <a:t>3</a:t>
            </a:r>
          </a:p>
        </p:txBody>
      </p:sp>
      <p:sp>
        <p:nvSpPr>
          <p:cNvPr id="19" name="Rectangle 18"/>
          <p:cNvSpPr/>
          <p:nvPr/>
        </p:nvSpPr>
        <p:spPr>
          <a:xfrm>
            <a:off x="3114675" y="4957357"/>
            <a:ext cx="785813" cy="601662"/>
          </a:xfrm>
          <a:prstGeom prst="rect">
            <a:avLst/>
          </a:prstGeom>
          <a:ln w="38100">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377" name="Rectangle 19"/>
          <p:cNvSpPr>
            <a:spLocks noChangeArrowheads="1"/>
          </p:cNvSpPr>
          <p:nvPr/>
        </p:nvSpPr>
        <p:spPr bwMode="auto">
          <a:xfrm>
            <a:off x="730250" y="5357407"/>
            <a:ext cx="2411413" cy="400050"/>
          </a:xfrm>
          <a:prstGeom prst="rect">
            <a:avLst/>
          </a:prstGeom>
          <a:solidFill>
            <a:srgbClr val="FFEDB3"/>
          </a:solidFill>
          <a:ln w="12700" algn="ctr">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marL="344488" indent="-344488">
              <a:buFontTx/>
              <a:buNone/>
              <a:tabLst>
                <a:tab pos="344488" algn="l"/>
              </a:tabLst>
            </a:pPr>
            <a:r>
              <a:rPr lang="en-US" sz="2000" dirty="0">
                <a:latin typeface="Arial Narrow" pitchFamily="34" charset="0"/>
                <a:cs typeface="Times New Roman" pitchFamily="18" charset="0"/>
              </a:rPr>
              <a:t>Verify Board eligibility.</a:t>
            </a:r>
          </a:p>
        </p:txBody>
      </p:sp>
      <p:sp>
        <p:nvSpPr>
          <p:cNvPr id="24" name="Oval 23"/>
          <p:cNvSpPr/>
          <p:nvPr/>
        </p:nvSpPr>
        <p:spPr>
          <a:xfrm>
            <a:off x="3082925" y="5511394"/>
            <a:ext cx="385763" cy="385763"/>
          </a:xfrm>
          <a:prstGeom prst="ellipse">
            <a:avLst/>
          </a:prstGeom>
          <a:solidFill>
            <a:srgbClr val="FFC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en-US" sz="2000" dirty="0">
                <a:solidFill>
                  <a:schemeClr val="tx1"/>
                </a:solidFill>
                <a:latin typeface="Arial Black" pitchFamily="34" charset="0"/>
              </a:rPr>
              <a:t>4</a:t>
            </a:r>
          </a:p>
        </p:txBody>
      </p:sp>
      <p:sp>
        <p:nvSpPr>
          <p:cNvPr id="1537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tx1"/>
                </a:solidFill>
                <a:latin typeface="Times New Roman" pitchFamily="18" charset="0"/>
                <a:cs typeface="Arial" pitchFamily="34" charset="0"/>
              </a:defRPr>
            </a:lvl1pPr>
            <a:lvl2pPr marL="742950" indent="-285750">
              <a:defRPr sz="1000" b="1">
                <a:solidFill>
                  <a:schemeClr val="tx1"/>
                </a:solidFill>
                <a:latin typeface="Times New Roman" pitchFamily="18" charset="0"/>
                <a:cs typeface="Arial" pitchFamily="34" charset="0"/>
              </a:defRPr>
            </a:lvl2pPr>
            <a:lvl3pPr marL="1143000" indent="-228600">
              <a:defRPr sz="1000" b="1">
                <a:solidFill>
                  <a:schemeClr val="tx1"/>
                </a:solidFill>
                <a:latin typeface="Times New Roman" pitchFamily="18" charset="0"/>
                <a:cs typeface="Arial" pitchFamily="34" charset="0"/>
              </a:defRPr>
            </a:lvl3pPr>
            <a:lvl4pPr marL="1600200" indent="-228600">
              <a:defRPr sz="1000" b="1">
                <a:solidFill>
                  <a:schemeClr val="tx1"/>
                </a:solidFill>
                <a:latin typeface="Times New Roman" pitchFamily="18" charset="0"/>
                <a:cs typeface="Arial" pitchFamily="34" charset="0"/>
              </a:defRPr>
            </a:lvl4pPr>
            <a:lvl5pPr marL="2057400" indent="-228600">
              <a:defRPr sz="1000" b="1">
                <a:solidFill>
                  <a:schemeClr val="tx1"/>
                </a:solidFill>
                <a:latin typeface="Times New Roman" pitchFamily="18" charset="0"/>
                <a:cs typeface="Arial" pitchFamily="34" charset="0"/>
              </a:defRPr>
            </a:lvl5pPr>
            <a:lvl6pPr marL="25146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6pPr>
            <a:lvl7pPr marL="29718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7pPr>
            <a:lvl8pPr marL="34290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8pPr>
            <a:lvl9pPr marL="38862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9pPr>
          </a:lstStyle>
          <a:p>
            <a:fld id="{6161BFCD-5BAA-4B7C-8B2C-B7C22CCD0736}" type="slidenum">
              <a:rPr lang="en-US" b="0" smtClean="0">
                <a:latin typeface="Arial" pitchFamily="34" charset="0"/>
              </a:rPr>
              <a:pPr/>
              <a:t>12</a:t>
            </a:fld>
            <a:endParaRPr lang="en-US" b="0" smtClean="0">
              <a:latin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668" y="1445419"/>
            <a:ext cx="8755063" cy="2112984"/>
          </a:xfrm>
          <a:prstGeom prst="rect">
            <a:avLst/>
          </a:prstGeom>
          <a:noFill/>
          <a:ln w="9525" cap="flat" cmpd="sng" algn="ctr">
            <a:solidFill>
              <a:schemeClr val="tx1"/>
            </a:solidFill>
            <a:prstDash val="solid"/>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6386" name="Title 1"/>
          <p:cNvSpPr>
            <a:spLocks noGrp="1"/>
          </p:cNvSpPr>
          <p:nvPr>
            <p:ph type="title"/>
          </p:nvPr>
        </p:nvSpPr>
        <p:spPr>
          <a:xfrm>
            <a:off x="928688" y="96838"/>
            <a:ext cx="8229600" cy="974725"/>
          </a:xfrm>
        </p:spPr>
        <p:txBody>
          <a:bodyPr/>
          <a:lstStyle/>
          <a:p>
            <a:r>
              <a:rPr smtClean="0"/>
              <a:t>Action: Verify Training, Education, Quals</a:t>
            </a:r>
          </a:p>
        </p:txBody>
      </p:sp>
      <p:sp>
        <p:nvSpPr>
          <p:cNvPr id="1638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tx1"/>
                </a:solidFill>
                <a:latin typeface="Times New Roman" pitchFamily="18" charset="0"/>
                <a:cs typeface="Arial" pitchFamily="34" charset="0"/>
              </a:defRPr>
            </a:lvl1pPr>
            <a:lvl2pPr marL="742950" indent="-285750">
              <a:defRPr sz="1000" b="1">
                <a:solidFill>
                  <a:schemeClr val="tx1"/>
                </a:solidFill>
                <a:latin typeface="Times New Roman" pitchFamily="18" charset="0"/>
                <a:cs typeface="Arial" pitchFamily="34" charset="0"/>
              </a:defRPr>
            </a:lvl2pPr>
            <a:lvl3pPr marL="1143000" indent="-228600">
              <a:defRPr sz="1000" b="1">
                <a:solidFill>
                  <a:schemeClr val="tx1"/>
                </a:solidFill>
                <a:latin typeface="Times New Roman" pitchFamily="18" charset="0"/>
                <a:cs typeface="Arial" pitchFamily="34" charset="0"/>
              </a:defRPr>
            </a:lvl3pPr>
            <a:lvl4pPr marL="1600200" indent="-228600">
              <a:defRPr sz="1000" b="1">
                <a:solidFill>
                  <a:schemeClr val="tx1"/>
                </a:solidFill>
                <a:latin typeface="Times New Roman" pitchFamily="18" charset="0"/>
                <a:cs typeface="Arial" pitchFamily="34" charset="0"/>
              </a:defRPr>
            </a:lvl4pPr>
            <a:lvl5pPr marL="2057400" indent="-228600">
              <a:defRPr sz="1000" b="1">
                <a:solidFill>
                  <a:schemeClr val="tx1"/>
                </a:solidFill>
                <a:latin typeface="Times New Roman" pitchFamily="18" charset="0"/>
                <a:cs typeface="Arial" pitchFamily="34" charset="0"/>
              </a:defRPr>
            </a:lvl5pPr>
            <a:lvl6pPr marL="25146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6pPr>
            <a:lvl7pPr marL="29718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7pPr>
            <a:lvl8pPr marL="34290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8pPr>
            <a:lvl9pPr marL="38862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9pPr>
          </a:lstStyle>
          <a:p>
            <a:fld id="{452E7398-BD25-43EF-A986-104D07F56DD0}" type="slidenum">
              <a:rPr lang="en-US" b="0" smtClean="0">
                <a:latin typeface="Arial" pitchFamily="34" charset="0"/>
              </a:rPr>
              <a:pPr/>
              <a:t>13</a:t>
            </a:fld>
            <a:endParaRPr lang="en-US" b="0" smtClean="0">
              <a:latin typeface="Arial" pitchFamily="34" charset="0"/>
            </a:endParaRPr>
          </a:p>
        </p:txBody>
      </p:sp>
      <p:sp>
        <p:nvSpPr>
          <p:cNvPr id="7" name="Rectangle 6"/>
          <p:cNvSpPr/>
          <p:nvPr/>
        </p:nvSpPr>
        <p:spPr>
          <a:xfrm>
            <a:off x="2866230" y="2135188"/>
            <a:ext cx="3755795" cy="1423215"/>
          </a:xfrm>
          <a:prstGeom prst="rect">
            <a:avLst/>
          </a:prstGeom>
          <a:ln w="38100">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390" name="Rectangle 11"/>
          <p:cNvSpPr>
            <a:spLocks noChangeArrowheads="1"/>
          </p:cNvSpPr>
          <p:nvPr/>
        </p:nvSpPr>
        <p:spPr bwMode="auto">
          <a:xfrm>
            <a:off x="4988602" y="3533003"/>
            <a:ext cx="3149600" cy="400050"/>
          </a:xfrm>
          <a:prstGeom prst="rect">
            <a:avLst/>
          </a:prstGeom>
          <a:solidFill>
            <a:srgbClr val="FFEDB3"/>
          </a:solidFill>
          <a:ln w="12700" algn="ctr">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marL="344488" lvl="1" indent="-344488" algn="r">
              <a:buSzPct val="100000"/>
              <a:buFontTx/>
              <a:buNone/>
              <a:tabLst>
                <a:tab pos="344488" algn="l"/>
              </a:tabLst>
            </a:pPr>
            <a:r>
              <a:rPr lang="en-US" sz="2000">
                <a:latin typeface="Arial Narrow" pitchFamily="34" charset="0"/>
                <a:cs typeface="Times New Roman" pitchFamily="18" charset="0"/>
              </a:rPr>
              <a:t>Review Qualification History.</a:t>
            </a:r>
          </a:p>
        </p:txBody>
      </p:sp>
      <p:sp>
        <p:nvSpPr>
          <p:cNvPr id="13" name="Oval 12"/>
          <p:cNvSpPr/>
          <p:nvPr/>
        </p:nvSpPr>
        <p:spPr>
          <a:xfrm>
            <a:off x="4744127" y="3366315"/>
            <a:ext cx="384175" cy="384175"/>
          </a:xfrm>
          <a:prstGeom prst="ellipse">
            <a:avLst/>
          </a:prstGeom>
          <a:solidFill>
            <a:srgbClr val="FFC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en-US" sz="2000" dirty="0">
                <a:solidFill>
                  <a:schemeClr val="tx1"/>
                </a:solidFill>
                <a:latin typeface="Arial Black" pitchFamily="34" charset="0"/>
              </a:rPr>
              <a:t>1</a:t>
            </a:r>
          </a:p>
        </p:txBody>
      </p:sp>
      <p:sp>
        <p:nvSpPr>
          <p:cNvPr id="14" name="Rectangle 13"/>
          <p:cNvSpPr/>
          <p:nvPr/>
        </p:nvSpPr>
        <p:spPr>
          <a:xfrm>
            <a:off x="212725" y="5646738"/>
            <a:ext cx="8542338" cy="739775"/>
          </a:xfrm>
          <a:prstGeom prst="rect">
            <a:avLst/>
          </a:prstGeom>
          <a:solidFill>
            <a:srgbClr val="DDDDFF"/>
          </a:solidFill>
          <a:ln w="9525">
            <a:solidFill>
              <a:srgbClr val="6666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227013" lvl="1" indent="-227013">
              <a:spcBef>
                <a:spcPts val="0"/>
              </a:spcBef>
              <a:buSzPct val="100000"/>
              <a:buFontTx/>
              <a:buNone/>
              <a:tabLst>
                <a:tab pos="227013" algn="l"/>
              </a:tabLst>
              <a:defRPr/>
            </a:pPr>
            <a:r>
              <a:rPr lang="en-US" sz="1400" dirty="0">
                <a:solidFill>
                  <a:schemeClr val="tx1"/>
                </a:solidFill>
                <a:latin typeface="Arial Narrow" pitchFamily="34" charset="0"/>
              </a:rPr>
              <a:t>IMPORTANT: Warfare Qualifications awarded since 2006 are entered into your ESR and listed on the ESR </a:t>
            </a:r>
            <a:r>
              <a:rPr lang="en-US" sz="1400" u="sng" dirty="0">
                <a:solidFill>
                  <a:schemeClr val="tx1"/>
                </a:solidFill>
                <a:latin typeface="Arial Narrow" pitchFamily="34" charset="0"/>
              </a:rPr>
              <a:t>Member Data Summary</a:t>
            </a:r>
            <a:r>
              <a:rPr lang="en-US" sz="1400" dirty="0">
                <a:solidFill>
                  <a:schemeClr val="tx1"/>
                </a:solidFill>
                <a:latin typeface="Arial Narrow" pitchFamily="34" charset="0"/>
              </a:rPr>
              <a:t> page. When printed, the </a:t>
            </a:r>
            <a:r>
              <a:rPr lang="en-US" sz="1400" u="sng" dirty="0">
                <a:solidFill>
                  <a:schemeClr val="tx1"/>
                </a:solidFill>
                <a:latin typeface="Arial Narrow" pitchFamily="34" charset="0"/>
              </a:rPr>
              <a:t>Member Data Summary</a:t>
            </a:r>
            <a:r>
              <a:rPr lang="en-US" sz="1400" dirty="0">
                <a:solidFill>
                  <a:schemeClr val="tx1"/>
                </a:solidFill>
                <a:latin typeface="Arial Narrow" pitchFamily="34" charset="0"/>
              </a:rPr>
              <a:t> page becomes NAVPERS 1070/886. You may need to print and submit a copy of your </a:t>
            </a:r>
            <a:r>
              <a:rPr lang="en-US" sz="1400" u="sng" dirty="0">
                <a:solidFill>
                  <a:schemeClr val="tx1"/>
                </a:solidFill>
                <a:latin typeface="Arial Narrow" pitchFamily="34" charset="0"/>
              </a:rPr>
              <a:t>Member Data Summary</a:t>
            </a:r>
            <a:r>
              <a:rPr lang="en-US" sz="1400" dirty="0">
                <a:solidFill>
                  <a:schemeClr val="tx1"/>
                </a:solidFill>
                <a:latin typeface="Arial Narrow" pitchFamily="34" charset="0"/>
              </a:rPr>
              <a:t> (NAVPERS 1070/886) with your letter to the Selection Board. </a:t>
            </a:r>
          </a:p>
        </p:txBody>
      </p:sp>
      <p:sp>
        <p:nvSpPr>
          <p:cNvPr id="11" name="Text Placeholder 2"/>
          <p:cNvSpPr txBox="1">
            <a:spLocks/>
          </p:cNvSpPr>
          <p:nvPr/>
        </p:nvSpPr>
        <p:spPr bwMode="auto">
          <a:xfrm>
            <a:off x="6773863" y="1214438"/>
            <a:ext cx="2179637" cy="461962"/>
          </a:xfrm>
          <a:prstGeom prst="rect">
            <a:avLst/>
          </a:prstGeom>
          <a:solidFill>
            <a:srgbClr val="DDDDFF"/>
          </a:solidFill>
          <a:ln w="12700" algn="ctr">
            <a:solidFill>
              <a:srgbClr val="6666FF"/>
            </a:solidFill>
            <a:miter lim="800000"/>
            <a:headEnd/>
            <a:tailEnd/>
          </a:ln>
          <a:effectLst>
            <a:outerShdw blurRad="50800" dist="38100" dir="2700000" algn="tl" rotWithShape="0">
              <a:prstClr val="black">
                <a:alpha val="40000"/>
              </a:prstClr>
            </a:outerShdw>
          </a:effectLst>
        </p:spPr>
        <p:txBody>
          <a:bodyPr>
            <a:spAutoFit/>
          </a:bodyPr>
          <a:lstStyle/>
          <a:p>
            <a:pPr marL="344488" lvl="1" indent="-344488" algn="ctr">
              <a:spcBef>
                <a:spcPts val="0"/>
              </a:spcBef>
              <a:buSzPct val="100000"/>
              <a:buFont typeface="Times New Roman" pitchFamily="18" charset="0"/>
              <a:buNone/>
              <a:tabLst>
                <a:tab pos="344488" algn="l"/>
              </a:tabLst>
              <a:defRPr/>
            </a:pPr>
            <a:r>
              <a:rPr lang="en-US" sz="2400" dirty="0">
                <a:latin typeface="+mn-lt"/>
                <a:ea typeface="Times New Roman"/>
              </a:rPr>
              <a:t>Field Code 36</a:t>
            </a:r>
          </a:p>
        </p:txBody>
      </p:sp>
      <p:sp>
        <p:nvSpPr>
          <p:cNvPr id="16394" name="Rectangle 15"/>
          <p:cNvSpPr>
            <a:spLocks noChangeArrowheads="1"/>
          </p:cNvSpPr>
          <p:nvPr/>
        </p:nvSpPr>
        <p:spPr bwMode="auto">
          <a:xfrm>
            <a:off x="684110" y="4234888"/>
            <a:ext cx="4643437" cy="708025"/>
          </a:xfrm>
          <a:prstGeom prst="rect">
            <a:avLst/>
          </a:prstGeom>
          <a:solidFill>
            <a:srgbClr val="FFEDB3"/>
          </a:solidFill>
          <a:ln w="12700" algn="ctr">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marL="344488" lvl="1" indent="-344488">
              <a:buSzPct val="100000"/>
              <a:buFontTx/>
              <a:buNone/>
              <a:tabLst>
                <a:tab pos="344488" algn="l"/>
              </a:tabLst>
            </a:pPr>
            <a:r>
              <a:rPr lang="en-US" sz="2000" dirty="0">
                <a:latin typeface="Arial Narrow" pitchFamily="34" charset="0"/>
                <a:cs typeface="Times New Roman" pitchFamily="18" charset="0"/>
              </a:rPr>
              <a:t>Download individual documents to verify all training/</a:t>
            </a:r>
            <a:r>
              <a:rPr lang="en-US" sz="2000" dirty="0" err="1">
                <a:latin typeface="Arial Narrow" pitchFamily="34" charset="0"/>
                <a:cs typeface="Times New Roman" pitchFamily="18" charset="0"/>
              </a:rPr>
              <a:t>quals</a:t>
            </a:r>
            <a:r>
              <a:rPr lang="en-US" sz="2000" dirty="0">
                <a:latin typeface="Arial Narrow" pitchFamily="34" charset="0"/>
                <a:cs typeface="Times New Roman" pitchFamily="18" charset="0"/>
              </a:rPr>
              <a:t> are documented in OMPF.</a:t>
            </a:r>
          </a:p>
        </p:txBody>
      </p:sp>
      <p:sp>
        <p:nvSpPr>
          <p:cNvPr id="15" name="Oval 14"/>
          <p:cNvSpPr/>
          <p:nvPr/>
        </p:nvSpPr>
        <p:spPr>
          <a:xfrm>
            <a:off x="5170385" y="4034863"/>
            <a:ext cx="385762" cy="385762"/>
          </a:xfrm>
          <a:prstGeom prst="ellipse">
            <a:avLst/>
          </a:prstGeom>
          <a:solidFill>
            <a:srgbClr val="FFC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en-US" sz="2000" dirty="0">
                <a:solidFill>
                  <a:schemeClr val="tx1"/>
                </a:solidFill>
                <a:latin typeface="Arial Black" pitchFamily="34" charset="0"/>
              </a:rPr>
              <a:t>2</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155" y="1369489"/>
            <a:ext cx="8397415" cy="3230434"/>
          </a:xfrm>
          <a:prstGeom prst="rect">
            <a:avLst/>
          </a:prstGeom>
          <a:noFill/>
          <a:ln w="9525" cap="flat" cmpd="sng" algn="ctr">
            <a:solidFill>
              <a:schemeClr val="tx1"/>
            </a:solidFill>
            <a:prstDash val="solid"/>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7410" name="Title 1"/>
          <p:cNvSpPr>
            <a:spLocks noGrp="1"/>
          </p:cNvSpPr>
          <p:nvPr>
            <p:ph type="title"/>
          </p:nvPr>
        </p:nvSpPr>
        <p:spPr>
          <a:xfrm>
            <a:off x="928688" y="96838"/>
            <a:ext cx="8229600" cy="974725"/>
          </a:xfrm>
        </p:spPr>
        <p:txBody>
          <a:bodyPr/>
          <a:lstStyle/>
          <a:p>
            <a:r>
              <a:rPr smtClean="0"/>
              <a:t>Action: Verify Personal Awards</a:t>
            </a:r>
          </a:p>
        </p:txBody>
      </p:sp>
      <p:sp>
        <p:nvSpPr>
          <p:cNvPr id="1741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tx1"/>
                </a:solidFill>
                <a:latin typeface="Times New Roman" pitchFamily="18" charset="0"/>
                <a:cs typeface="Arial" pitchFamily="34" charset="0"/>
              </a:defRPr>
            </a:lvl1pPr>
            <a:lvl2pPr marL="742950" indent="-285750">
              <a:defRPr sz="1000" b="1">
                <a:solidFill>
                  <a:schemeClr val="tx1"/>
                </a:solidFill>
                <a:latin typeface="Times New Roman" pitchFamily="18" charset="0"/>
                <a:cs typeface="Arial" pitchFamily="34" charset="0"/>
              </a:defRPr>
            </a:lvl2pPr>
            <a:lvl3pPr marL="1143000" indent="-228600">
              <a:defRPr sz="1000" b="1">
                <a:solidFill>
                  <a:schemeClr val="tx1"/>
                </a:solidFill>
                <a:latin typeface="Times New Roman" pitchFamily="18" charset="0"/>
                <a:cs typeface="Arial" pitchFamily="34" charset="0"/>
              </a:defRPr>
            </a:lvl3pPr>
            <a:lvl4pPr marL="1600200" indent="-228600">
              <a:defRPr sz="1000" b="1">
                <a:solidFill>
                  <a:schemeClr val="tx1"/>
                </a:solidFill>
                <a:latin typeface="Times New Roman" pitchFamily="18" charset="0"/>
                <a:cs typeface="Arial" pitchFamily="34" charset="0"/>
              </a:defRPr>
            </a:lvl4pPr>
            <a:lvl5pPr marL="2057400" indent="-228600">
              <a:defRPr sz="1000" b="1">
                <a:solidFill>
                  <a:schemeClr val="tx1"/>
                </a:solidFill>
                <a:latin typeface="Times New Roman" pitchFamily="18" charset="0"/>
                <a:cs typeface="Arial" pitchFamily="34" charset="0"/>
              </a:defRPr>
            </a:lvl5pPr>
            <a:lvl6pPr marL="25146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6pPr>
            <a:lvl7pPr marL="29718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7pPr>
            <a:lvl8pPr marL="34290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8pPr>
            <a:lvl9pPr marL="38862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9pPr>
          </a:lstStyle>
          <a:p>
            <a:fld id="{1AF44FCF-4CA9-4B15-BBE3-5DBD6E147F10}" type="slidenum">
              <a:rPr lang="en-US" b="0" smtClean="0">
                <a:latin typeface="Arial" pitchFamily="34" charset="0"/>
              </a:rPr>
              <a:pPr/>
              <a:t>14</a:t>
            </a:fld>
            <a:endParaRPr lang="en-US" b="0" smtClean="0">
              <a:latin typeface="Arial" pitchFamily="34" charset="0"/>
            </a:endParaRPr>
          </a:p>
        </p:txBody>
      </p:sp>
      <p:sp>
        <p:nvSpPr>
          <p:cNvPr id="13" name="Rectangle 12"/>
          <p:cNvSpPr/>
          <p:nvPr/>
        </p:nvSpPr>
        <p:spPr>
          <a:xfrm>
            <a:off x="2994025" y="2037840"/>
            <a:ext cx="3613252" cy="2562084"/>
          </a:xfrm>
          <a:prstGeom prst="rect">
            <a:avLst/>
          </a:prstGeom>
          <a:ln w="38100">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414" name="Rectangle 13"/>
          <p:cNvSpPr>
            <a:spLocks noChangeArrowheads="1"/>
          </p:cNvSpPr>
          <p:nvPr/>
        </p:nvSpPr>
        <p:spPr bwMode="auto">
          <a:xfrm>
            <a:off x="1402480" y="4713801"/>
            <a:ext cx="3956050" cy="401637"/>
          </a:xfrm>
          <a:prstGeom prst="rect">
            <a:avLst/>
          </a:prstGeom>
          <a:solidFill>
            <a:srgbClr val="FFEDB3"/>
          </a:solidFill>
          <a:ln w="12700" algn="ctr">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marL="344488" lvl="1" indent="-344488">
              <a:buSzPct val="100000"/>
              <a:buFontTx/>
              <a:buNone/>
              <a:tabLst>
                <a:tab pos="344488" algn="l"/>
              </a:tabLst>
            </a:pPr>
            <a:r>
              <a:rPr lang="en-US" sz="2000" dirty="0">
                <a:latin typeface="Arial Narrow" pitchFamily="34" charset="0"/>
                <a:cs typeface="Times New Roman" pitchFamily="18" charset="0"/>
              </a:rPr>
              <a:t>Verify all Personal Awards are listed.</a:t>
            </a:r>
          </a:p>
        </p:txBody>
      </p:sp>
      <p:sp>
        <p:nvSpPr>
          <p:cNvPr id="15" name="Oval 14"/>
          <p:cNvSpPr/>
          <p:nvPr/>
        </p:nvSpPr>
        <p:spPr>
          <a:xfrm>
            <a:off x="5145805" y="4518538"/>
            <a:ext cx="385762" cy="384175"/>
          </a:xfrm>
          <a:prstGeom prst="ellipse">
            <a:avLst/>
          </a:prstGeom>
          <a:solidFill>
            <a:srgbClr val="FFC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en-US" sz="2000" dirty="0">
                <a:solidFill>
                  <a:schemeClr val="tx1"/>
                </a:solidFill>
                <a:latin typeface="Arial Black" pitchFamily="34" charset="0"/>
              </a:rPr>
              <a:t>1</a:t>
            </a:r>
          </a:p>
        </p:txBody>
      </p:sp>
      <p:sp>
        <p:nvSpPr>
          <p:cNvPr id="10" name="Folded Corner 9"/>
          <p:cNvSpPr/>
          <p:nvPr/>
        </p:nvSpPr>
        <p:spPr>
          <a:xfrm>
            <a:off x="6964363" y="4679950"/>
            <a:ext cx="1905000" cy="1814513"/>
          </a:xfrm>
          <a:prstGeom prst="foldedCorner">
            <a:avLst/>
          </a:prstGeom>
          <a:solidFill>
            <a:srgbClr val="DDDDFF"/>
          </a:solidFill>
          <a:ln w="9525">
            <a:solidFill>
              <a:srgbClr val="6666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a:lstStyle/>
          <a:p>
            <a:pPr>
              <a:buFontTx/>
              <a:buNone/>
              <a:defRPr/>
            </a:pPr>
            <a:r>
              <a:rPr lang="en-US" sz="1400" dirty="0">
                <a:solidFill>
                  <a:schemeClr val="tx1"/>
                </a:solidFill>
                <a:latin typeface="Verdana" pitchFamily="34" charset="0"/>
              </a:rPr>
              <a:t>_TIP_________</a:t>
            </a:r>
          </a:p>
          <a:p>
            <a:pPr>
              <a:buFontTx/>
              <a:buNone/>
              <a:defRPr/>
            </a:pPr>
            <a:r>
              <a:rPr lang="en-US" sz="1400" dirty="0">
                <a:solidFill>
                  <a:schemeClr val="tx1"/>
                </a:solidFill>
                <a:latin typeface="Calibri" pitchFamily="34" charset="0"/>
              </a:rPr>
              <a:t>Ensure personal awards documented in OMPF match those reflected on the U.S. Navy Awards website (see next page).</a:t>
            </a:r>
          </a:p>
        </p:txBody>
      </p:sp>
      <p:sp>
        <p:nvSpPr>
          <p:cNvPr id="11" name="Text Placeholder 2"/>
          <p:cNvSpPr txBox="1">
            <a:spLocks/>
          </p:cNvSpPr>
          <p:nvPr/>
        </p:nvSpPr>
        <p:spPr bwMode="auto">
          <a:xfrm>
            <a:off x="6773863" y="1214438"/>
            <a:ext cx="2179637" cy="461962"/>
          </a:xfrm>
          <a:prstGeom prst="rect">
            <a:avLst/>
          </a:prstGeom>
          <a:solidFill>
            <a:srgbClr val="DDDDFF"/>
          </a:solidFill>
          <a:ln w="12700" algn="ctr">
            <a:solidFill>
              <a:srgbClr val="6666FF"/>
            </a:solidFill>
            <a:miter lim="800000"/>
            <a:headEnd/>
            <a:tailEnd/>
          </a:ln>
          <a:effectLst>
            <a:outerShdw blurRad="50800" dist="38100" dir="2700000" algn="tl" rotWithShape="0">
              <a:prstClr val="black">
                <a:alpha val="40000"/>
              </a:prstClr>
            </a:outerShdw>
          </a:effectLst>
        </p:spPr>
        <p:txBody>
          <a:bodyPr>
            <a:spAutoFit/>
          </a:bodyPr>
          <a:lstStyle/>
          <a:p>
            <a:pPr marL="344488" lvl="1" indent="-344488" algn="ctr">
              <a:spcBef>
                <a:spcPts val="0"/>
              </a:spcBef>
              <a:buSzPct val="100000"/>
              <a:buFont typeface="Times New Roman" pitchFamily="18" charset="0"/>
              <a:buNone/>
              <a:tabLst>
                <a:tab pos="344488" algn="l"/>
              </a:tabLst>
              <a:defRPr/>
            </a:pPr>
            <a:r>
              <a:rPr lang="en-US" sz="2400" dirty="0">
                <a:latin typeface="+mn-lt"/>
                <a:ea typeface="Times New Roman"/>
              </a:rPr>
              <a:t>Field Code 37</a:t>
            </a:r>
          </a:p>
        </p:txBody>
      </p:sp>
      <p:sp>
        <p:nvSpPr>
          <p:cNvPr id="17418" name="Rectangle 15"/>
          <p:cNvSpPr>
            <a:spLocks noChangeArrowheads="1"/>
          </p:cNvSpPr>
          <p:nvPr/>
        </p:nvSpPr>
        <p:spPr bwMode="auto">
          <a:xfrm>
            <a:off x="609600" y="5755799"/>
            <a:ext cx="4921967" cy="738664"/>
          </a:xfrm>
          <a:prstGeom prst="rect">
            <a:avLst/>
          </a:prstGeom>
          <a:solidFill>
            <a:srgbClr val="DDDDFF"/>
          </a:solidFill>
          <a:ln w="12700" algn="ctr">
            <a:solidFill>
              <a:srgbClr val="6666FF"/>
            </a:solidFill>
            <a:miter lim="800000"/>
            <a:headEnd/>
            <a:tailEnd/>
          </a:ln>
          <a:effectLst>
            <a:outerShdw blurRad="50800" dist="38100" dir="2700000" algn="tl" rotWithShape="0">
              <a:prstClr val="black">
                <a:alpha val="40000"/>
              </a:prstClr>
            </a:outerShdw>
          </a:effectLst>
        </p:spPr>
        <p:txBody>
          <a:bodyPr wrap="square">
            <a:spAutoFit/>
          </a:bodyPr>
          <a:lstStyle/>
          <a:p>
            <a:pPr>
              <a:spcBef>
                <a:spcPct val="0"/>
              </a:spcBef>
              <a:buSzPct val="100000"/>
              <a:buFontTx/>
              <a:buNone/>
            </a:pPr>
            <a:r>
              <a:rPr lang="en-US" sz="1400" dirty="0">
                <a:latin typeface="Arial Narrow" pitchFamily="34" charset="0"/>
                <a:cs typeface="Times New Roman" pitchFamily="18" charset="0"/>
              </a:rPr>
              <a:t>Periodically, your </a:t>
            </a:r>
            <a:r>
              <a:rPr lang="en-US" sz="1400" dirty="0" err="1">
                <a:latin typeface="Arial Narrow" pitchFamily="34" charset="0"/>
                <a:cs typeface="Times New Roman" pitchFamily="18" charset="0"/>
              </a:rPr>
              <a:t>ESR</a:t>
            </a:r>
            <a:r>
              <a:rPr lang="en-US" sz="1400" dirty="0">
                <a:latin typeface="Arial Narrow" pitchFamily="34" charset="0"/>
                <a:cs typeface="Times New Roman" pitchFamily="18" charset="0"/>
              </a:rPr>
              <a:t> </a:t>
            </a:r>
            <a:r>
              <a:rPr lang="en-US" sz="1400" u="sng" dirty="0">
                <a:latin typeface="Arial Narrow" pitchFamily="34" charset="0"/>
                <a:cs typeface="Times New Roman" pitchFamily="18" charset="0"/>
              </a:rPr>
              <a:t>Honors and Awards</a:t>
            </a:r>
            <a:r>
              <a:rPr lang="en-US" sz="1400" dirty="0">
                <a:latin typeface="Arial Narrow" pitchFamily="34" charset="0"/>
                <a:cs typeface="Times New Roman" pitchFamily="18" charset="0"/>
              </a:rPr>
              <a:t> page is printed as form NAVPERS 1070/880 (which, along with NAVPERS 1070/881, replaces the old Page 4) and submitted to your OMPF.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8"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5225"/>
            <a:ext cx="9144000" cy="5645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5" name="Title 1"/>
          <p:cNvSpPr>
            <a:spLocks noGrp="1"/>
          </p:cNvSpPr>
          <p:nvPr>
            <p:ph type="title"/>
          </p:nvPr>
        </p:nvSpPr>
        <p:spPr>
          <a:xfrm>
            <a:off x="928688" y="96838"/>
            <a:ext cx="8229600" cy="974725"/>
          </a:xfrm>
        </p:spPr>
        <p:txBody>
          <a:bodyPr/>
          <a:lstStyle/>
          <a:p>
            <a:r>
              <a:rPr smtClean="0"/>
              <a:t>U.S. Navy Awards</a:t>
            </a:r>
          </a:p>
        </p:txBody>
      </p:sp>
      <p:sp>
        <p:nvSpPr>
          <p:cNvPr id="184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tx1"/>
                </a:solidFill>
                <a:latin typeface="Times New Roman" pitchFamily="18" charset="0"/>
                <a:cs typeface="Arial" pitchFamily="34" charset="0"/>
              </a:defRPr>
            </a:lvl1pPr>
            <a:lvl2pPr marL="742950" indent="-285750">
              <a:defRPr sz="1000" b="1">
                <a:solidFill>
                  <a:schemeClr val="tx1"/>
                </a:solidFill>
                <a:latin typeface="Times New Roman" pitchFamily="18" charset="0"/>
                <a:cs typeface="Arial" pitchFamily="34" charset="0"/>
              </a:defRPr>
            </a:lvl2pPr>
            <a:lvl3pPr marL="1143000" indent="-228600">
              <a:defRPr sz="1000" b="1">
                <a:solidFill>
                  <a:schemeClr val="tx1"/>
                </a:solidFill>
                <a:latin typeface="Times New Roman" pitchFamily="18" charset="0"/>
                <a:cs typeface="Arial" pitchFamily="34" charset="0"/>
              </a:defRPr>
            </a:lvl3pPr>
            <a:lvl4pPr marL="1600200" indent="-228600">
              <a:defRPr sz="1000" b="1">
                <a:solidFill>
                  <a:schemeClr val="tx1"/>
                </a:solidFill>
                <a:latin typeface="Times New Roman" pitchFamily="18" charset="0"/>
                <a:cs typeface="Arial" pitchFamily="34" charset="0"/>
              </a:defRPr>
            </a:lvl4pPr>
            <a:lvl5pPr marL="2057400" indent="-228600">
              <a:defRPr sz="1000" b="1">
                <a:solidFill>
                  <a:schemeClr val="tx1"/>
                </a:solidFill>
                <a:latin typeface="Times New Roman" pitchFamily="18" charset="0"/>
                <a:cs typeface="Arial" pitchFamily="34" charset="0"/>
              </a:defRPr>
            </a:lvl5pPr>
            <a:lvl6pPr marL="25146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6pPr>
            <a:lvl7pPr marL="29718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7pPr>
            <a:lvl8pPr marL="34290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8pPr>
            <a:lvl9pPr marL="38862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9pPr>
          </a:lstStyle>
          <a:p>
            <a:fld id="{187B3B74-D15F-4DBE-BBF9-A420DD475FEE}" type="slidenum">
              <a:rPr lang="en-US" b="0" smtClean="0">
                <a:latin typeface="Arial" pitchFamily="34" charset="0"/>
              </a:rPr>
              <a:pPr/>
              <a:t>15</a:t>
            </a:fld>
            <a:endParaRPr lang="en-US" b="0" smtClean="0">
              <a:latin typeface="Arial" pitchFamily="34" charset="0"/>
            </a:endParaRPr>
          </a:p>
        </p:txBody>
      </p:sp>
      <p:sp>
        <p:nvSpPr>
          <p:cNvPr id="5" name="Rectangle 4"/>
          <p:cNvSpPr/>
          <p:nvPr/>
        </p:nvSpPr>
        <p:spPr>
          <a:xfrm>
            <a:off x="659314" y="6066156"/>
            <a:ext cx="7280726" cy="574516"/>
          </a:xfrm>
          <a:prstGeom prst="rect">
            <a:avLst/>
          </a:prstGeom>
          <a:solidFill>
            <a:srgbClr val="DDDDFF"/>
          </a:solidFill>
          <a:ln w="9525">
            <a:solidFill>
              <a:srgbClr val="6666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lvl="1" indent="-227013">
              <a:spcBef>
                <a:spcPts val="0"/>
              </a:spcBef>
              <a:spcAft>
                <a:spcPts val="400"/>
              </a:spcAft>
              <a:buSzPct val="100000"/>
              <a:buFontTx/>
              <a:buNone/>
              <a:tabLst>
                <a:tab pos="227013" algn="l"/>
              </a:tabLst>
              <a:defRPr/>
            </a:pPr>
            <a:r>
              <a:rPr lang="en-US" sz="1400" dirty="0">
                <a:solidFill>
                  <a:schemeClr val="tx1"/>
                </a:solidFill>
                <a:latin typeface="Arial Narrow" pitchFamily="34" charset="0"/>
              </a:rPr>
              <a:t>U.S. Navy Awards is located on the Internet at </a:t>
            </a:r>
            <a:r>
              <a:rPr lang="en-US" sz="1400" u="sng" dirty="0" err="1">
                <a:solidFill>
                  <a:srgbClr val="0000FF"/>
                </a:solidFill>
                <a:latin typeface="Arial Narrow" pitchFamily="34" charset="0"/>
              </a:rPr>
              <a:t>https://awards.navy.mil</a:t>
            </a:r>
            <a:r>
              <a:rPr lang="en-US" sz="1400" dirty="0">
                <a:solidFill>
                  <a:schemeClr val="tx1"/>
                </a:solidFill>
                <a:latin typeface="Arial Narrow" pitchFamily="34" charset="0"/>
              </a:rPr>
              <a:t>. </a:t>
            </a:r>
          </a:p>
          <a:p>
            <a:pPr marL="227013" lvl="1" indent="-227013">
              <a:spcBef>
                <a:spcPts val="0"/>
              </a:spcBef>
              <a:spcAft>
                <a:spcPts val="400"/>
              </a:spcAft>
              <a:buSzPct val="100000"/>
              <a:buFontTx/>
              <a:buNone/>
              <a:tabLst>
                <a:tab pos="227013" algn="l"/>
              </a:tabLst>
              <a:defRPr/>
            </a:pPr>
            <a:r>
              <a:rPr lang="en-US" sz="1400" dirty="0">
                <a:solidFill>
                  <a:schemeClr val="tx1"/>
                </a:solidFill>
                <a:latin typeface="Arial Narrow" pitchFamily="34" charset="0"/>
              </a:rPr>
              <a:t>Use information provided in the REFERENCES box to submit updates and corrections (see #3 above).</a:t>
            </a:r>
          </a:p>
        </p:txBody>
      </p:sp>
      <p:sp>
        <p:nvSpPr>
          <p:cNvPr id="7" name="Rectangle 6"/>
          <p:cNvSpPr/>
          <p:nvPr/>
        </p:nvSpPr>
        <p:spPr>
          <a:xfrm>
            <a:off x="1876256" y="1465262"/>
            <a:ext cx="944563" cy="168275"/>
          </a:xfrm>
          <a:prstGeom prst="rect">
            <a:avLst/>
          </a:prstGeom>
          <a:ln w="38100">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Rectangle 9"/>
          <p:cNvSpPr/>
          <p:nvPr/>
        </p:nvSpPr>
        <p:spPr>
          <a:xfrm>
            <a:off x="6222514" y="1671330"/>
            <a:ext cx="2884915" cy="553710"/>
          </a:xfrm>
          <a:prstGeom prst="rect">
            <a:avLst/>
          </a:prstGeom>
          <a:ln w="38100">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Rectangle 10"/>
          <p:cNvSpPr/>
          <p:nvPr/>
        </p:nvSpPr>
        <p:spPr>
          <a:xfrm>
            <a:off x="6224100" y="4221479"/>
            <a:ext cx="2883329" cy="1632180"/>
          </a:xfrm>
          <a:prstGeom prst="rect">
            <a:avLst/>
          </a:prstGeom>
          <a:ln w="38100">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8443" name="Rectangle 13"/>
          <p:cNvSpPr>
            <a:spLocks noChangeArrowheads="1"/>
          </p:cNvSpPr>
          <p:nvPr/>
        </p:nvSpPr>
        <p:spPr bwMode="auto">
          <a:xfrm>
            <a:off x="2299571" y="1622802"/>
            <a:ext cx="3032916" cy="400110"/>
          </a:xfrm>
          <a:prstGeom prst="rect">
            <a:avLst/>
          </a:prstGeom>
          <a:solidFill>
            <a:srgbClr val="FFEDB3"/>
          </a:solidFill>
          <a:ln w="12700" algn="ctr">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marL="344488" lvl="1" indent="-344488" algn="r">
              <a:buSzPct val="100000"/>
              <a:buFontTx/>
              <a:buNone/>
              <a:tabLst>
                <a:tab pos="344488" algn="l"/>
              </a:tabLst>
            </a:pPr>
            <a:r>
              <a:rPr lang="en-US" sz="2000">
                <a:latin typeface="Arial Narrow" pitchFamily="34" charset="0"/>
                <a:cs typeface="Times New Roman" pitchFamily="18" charset="0"/>
              </a:rPr>
              <a:t>Click </a:t>
            </a:r>
            <a:r>
              <a:rPr lang="en-US" sz="2000" u="sng">
                <a:latin typeface="Arial Narrow" pitchFamily="34" charset="0"/>
                <a:cs typeface="Times New Roman" pitchFamily="18" charset="0"/>
              </a:rPr>
              <a:t>PERSONAL AWARDS</a:t>
            </a:r>
            <a:r>
              <a:rPr lang="en-US" sz="2000">
                <a:latin typeface="Arial Narrow" pitchFamily="34" charset="0"/>
                <a:cs typeface="Times New Roman" pitchFamily="18" charset="0"/>
              </a:rPr>
              <a:t>.</a:t>
            </a:r>
          </a:p>
        </p:txBody>
      </p:sp>
      <p:sp>
        <p:nvSpPr>
          <p:cNvPr id="9" name="Oval 8"/>
          <p:cNvSpPr/>
          <p:nvPr/>
        </p:nvSpPr>
        <p:spPr>
          <a:xfrm>
            <a:off x="2033578" y="1610479"/>
            <a:ext cx="385762" cy="384175"/>
          </a:xfrm>
          <a:prstGeom prst="ellipse">
            <a:avLst/>
          </a:prstGeom>
          <a:solidFill>
            <a:srgbClr val="FFC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en-US" sz="2000" dirty="0">
                <a:solidFill>
                  <a:schemeClr val="tx1"/>
                </a:solidFill>
                <a:latin typeface="Arial Black" pitchFamily="34" charset="0"/>
              </a:rPr>
              <a:t>1</a:t>
            </a:r>
          </a:p>
        </p:txBody>
      </p:sp>
      <p:sp>
        <p:nvSpPr>
          <p:cNvPr id="18445" name="Rectangle 14"/>
          <p:cNvSpPr>
            <a:spLocks noChangeArrowheads="1"/>
          </p:cNvSpPr>
          <p:nvPr/>
        </p:nvSpPr>
        <p:spPr bwMode="auto">
          <a:xfrm>
            <a:off x="2627938" y="4398794"/>
            <a:ext cx="3541236" cy="707886"/>
          </a:xfrm>
          <a:prstGeom prst="rect">
            <a:avLst/>
          </a:prstGeom>
          <a:solidFill>
            <a:srgbClr val="FFEDB3"/>
          </a:solidFill>
          <a:ln w="12700" algn="ctr">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marL="344488" lvl="1" indent="-344488">
              <a:buSzPct val="100000"/>
              <a:buFontTx/>
              <a:buNone/>
              <a:tabLst>
                <a:tab pos="344488" algn="l"/>
              </a:tabLst>
            </a:pPr>
            <a:r>
              <a:rPr lang="en-US" sz="2000">
                <a:latin typeface="Arial Narrow" pitchFamily="34" charset="0"/>
                <a:cs typeface="Times New Roman" pitchFamily="18" charset="0"/>
              </a:rPr>
              <a:t>View </a:t>
            </a:r>
            <a:r>
              <a:rPr lang="en-US" sz="2000" u="sng">
                <a:latin typeface="Arial Narrow" pitchFamily="34" charset="0"/>
                <a:cs typeface="Times New Roman" pitchFamily="18" charset="0"/>
              </a:rPr>
              <a:t>Personal Awards FAQs</a:t>
            </a:r>
            <a:r>
              <a:rPr lang="en-US" sz="2000">
                <a:latin typeface="Arial Narrow" pitchFamily="34" charset="0"/>
                <a:cs typeface="Times New Roman" pitchFamily="18" charset="0"/>
              </a:rPr>
              <a:t> and </a:t>
            </a:r>
            <a:r>
              <a:rPr lang="en-US" sz="2000" u="sng">
                <a:latin typeface="Arial Narrow" pitchFamily="34" charset="0"/>
                <a:cs typeface="Times New Roman" pitchFamily="18" charset="0"/>
              </a:rPr>
              <a:t>Updating Personal Awards</a:t>
            </a:r>
            <a:r>
              <a:rPr lang="en-US" sz="2000">
                <a:latin typeface="Arial Narrow" pitchFamily="34" charset="0"/>
                <a:cs typeface="Times New Roman" pitchFamily="18" charset="0"/>
              </a:rPr>
              <a:t>.</a:t>
            </a:r>
          </a:p>
        </p:txBody>
      </p:sp>
      <p:sp>
        <p:nvSpPr>
          <p:cNvPr id="13" name="Oval 12"/>
          <p:cNvSpPr/>
          <p:nvPr/>
        </p:nvSpPr>
        <p:spPr>
          <a:xfrm>
            <a:off x="5879607" y="4816249"/>
            <a:ext cx="385763" cy="384175"/>
          </a:xfrm>
          <a:prstGeom prst="ellipse">
            <a:avLst/>
          </a:prstGeom>
          <a:solidFill>
            <a:srgbClr val="FFC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en-US" sz="2000" dirty="0">
                <a:solidFill>
                  <a:schemeClr val="tx1"/>
                </a:solidFill>
                <a:latin typeface="Arial Black" pitchFamily="34" charset="0"/>
              </a:rPr>
              <a:t>3</a:t>
            </a:r>
          </a:p>
        </p:txBody>
      </p:sp>
      <p:sp>
        <p:nvSpPr>
          <p:cNvPr id="18439" name="Rectangle 7"/>
          <p:cNvSpPr>
            <a:spLocks noChangeArrowheads="1"/>
          </p:cNvSpPr>
          <p:nvPr/>
        </p:nvSpPr>
        <p:spPr bwMode="auto">
          <a:xfrm>
            <a:off x="3710940" y="2179319"/>
            <a:ext cx="3243094" cy="707886"/>
          </a:xfrm>
          <a:prstGeom prst="rect">
            <a:avLst/>
          </a:prstGeom>
          <a:solidFill>
            <a:srgbClr val="FFEDB3"/>
          </a:solidFill>
          <a:ln w="12700" algn="ctr">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marL="344488" lvl="1" indent="-344488">
              <a:buSzPct val="100000"/>
              <a:buFontTx/>
              <a:buNone/>
              <a:tabLst>
                <a:tab pos="344488" algn="l"/>
              </a:tabLst>
            </a:pPr>
            <a:r>
              <a:rPr lang="en-US" sz="2000" dirty="0">
                <a:latin typeface="Arial Narrow" pitchFamily="34" charset="0"/>
                <a:cs typeface="Times New Roman" pitchFamily="18" charset="0"/>
              </a:rPr>
              <a:t>Run </a:t>
            </a:r>
            <a:r>
              <a:rPr lang="en-US" sz="2000" u="sng" dirty="0">
                <a:latin typeface="Arial Narrow" pitchFamily="34" charset="0"/>
                <a:cs typeface="Times New Roman" pitchFamily="18" charset="0"/>
              </a:rPr>
              <a:t>Personal Awards Query</a:t>
            </a:r>
            <a:r>
              <a:rPr lang="en-US" sz="2000" dirty="0">
                <a:latin typeface="Arial Narrow" pitchFamily="34" charset="0"/>
                <a:cs typeface="Times New Roman" pitchFamily="18" charset="0"/>
              </a:rPr>
              <a:t> </a:t>
            </a:r>
            <a:r>
              <a:rPr lang="en-US" sz="2000" dirty="0" smtClean="0">
                <a:latin typeface="Arial Narrow" pitchFamily="34" charset="0"/>
                <a:cs typeface="Times New Roman" pitchFamily="18" charset="0"/>
              </a:rPr>
              <a:t/>
            </a:r>
            <a:br>
              <a:rPr lang="en-US" sz="2000" dirty="0" smtClean="0">
                <a:latin typeface="Arial Narrow" pitchFamily="34" charset="0"/>
                <a:cs typeface="Times New Roman" pitchFamily="18" charset="0"/>
              </a:rPr>
            </a:br>
            <a:r>
              <a:rPr lang="en-US" sz="2000" dirty="0" smtClean="0">
                <a:latin typeface="Arial Narrow" pitchFamily="34" charset="0"/>
                <a:cs typeface="Times New Roman" pitchFamily="18" charset="0"/>
              </a:rPr>
              <a:t>to </a:t>
            </a:r>
            <a:r>
              <a:rPr lang="en-US" sz="2000" dirty="0">
                <a:latin typeface="Arial Narrow" pitchFamily="34" charset="0"/>
                <a:cs typeface="Times New Roman" pitchFamily="18" charset="0"/>
              </a:rPr>
              <a:t>view and verify Awards.</a:t>
            </a:r>
          </a:p>
        </p:txBody>
      </p:sp>
      <p:sp>
        <p:nvSpPr>
          <p:cNvPr id="12" name="Oval 11"/>
          <p:cNvSpPr/>
          <p:nvPr/>
        </p:nvSpPr>
        <p:spPr>
          <a:xfrm>
            <a:off x="6635562" y="2032952"/>
            <a:ext cx="385762" cy="384175"/>
          </a:xfrm>
          <a:prstGeom prst="ellipse">
            <a:avLst/>
          </a:prstGeom>
          <a:solidFill>
            <a:srgbClr val="FFC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en-US" sz="2000" dirty="0">
                <a:solidFill>
                  <a:schemeClr val="tx1"/>
                </a:solidFill>
                <a:latin typeface="Arial Black" pitchFamily="34" charset="0"/>
              </a:rPr>
              <a:t>2</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srcRect/>
          <a:stretch>
            <a:fillRect/>
          </a:stretch>
        </p:blipFill>
        <p:spPr bwMode="auto">
          <a:xfrm>
            <a:off x="609600" y="1354138"/>
            <a:ext cx="8086725" cy="4035425"/>
          </a:xfrm>
          <a:prstGeom prst="rect">
            <a:avLst/>
          </a:prstGeom>
          <a:noFill/>
          <a:ln w="9525" cap="flat" cmpd="sng" algn="ctr">
            <a:solidFill>
              <a:schemeClr val="tx1"/>
            </a:solidFill>
            <a:prstDash val="solid"/>
            <a:miter lim="800000"/>
            <a:headEnd/>
            <a:tailEnd/>
          </a:ln>
          <a:effectLst>
            <a:outerShdw blurRad="50800" dist="38100" dir="2700000" algn="tl" rotWithShape="0">
              <a:prstClr val="black">
                <a:alpha val="40000"/>
              </a:prstClr>
            </a:outerShdw>
          </a:effectLst>
        </p:spPr>
      </p:pic>
      <p:sp>
        <p:nvSpPr>
          <p:cNvPr id="12" name="Rectangle 11"/>
          <p:cNvSpPr/>
          <p:nvPr/>
        </p:nvSpPr>
        <p:spPr>
          <a:xfrm>
            <a:off x="609600" y="2543175"/>
            <a:ext cx="6048375" cy="989013"/>
          </a:xfrm>
          <a:prstGeom prst="rect">
            <a:avLst/>
          </a:prstGeom>
          <a:ln w="28575">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460" name="Title 1"/>
          <p:cNvSpPr>
            <a:spLocks noGrp="1"/>
          </p:cNvSpPr>
          <p:nvPr>
            <p:ph type="title"/>
          </p:nvPr>
        </p:nvSpPr>
        <p:spPr>
          <a:xfrm>
            <a:off x="928688" y="96838"/>
            <a:ext cx="8229600" cy="974725"/>
          </a:xfrm>
        </p:spPr>
        <p:txBody>
          <a:bodyPr/>
          <a:lstStyle/>
          <a:p>
            <a:r>
              <a:rPr smtClean="0"/>
              <a:t>Action: Verify Field Code 38 (Adverse Info)</a:t>
            </a:r>
          </a:p>
        </p:txBody>
      </p:sp>
      <p:sp>
        <p:nvSpPr>
          <p:cNvPr id="11267" name="Text Placeholder 2"/>
          <p:cNvSpPr>
            <a:spLocks noGrp="1"/>
          </p:cNvSpPr>
          <p:nvPr>
            <p:ph type="body" sz="quarter" idx="11"/>
          </p:nvPr>
        </p:nvSpPr>
        <p:spPr>
          <a:xfrm>
            <a:off x="631825" y="5610225"/>
            <a:ext cx="4057650" cy="523220"/>
          </a:xfrm>
          <a:solidFill>
            <a:srgbClr val="DDDDFF"/>
          </a:solidFill>
          <a:ln w="9525">
            <a:solidFill>
              <a:srgbClr val="6666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0" lvl="1" indent="0">
              <a:spcAft>
                <a:spcPts val="400"/>
              </a:spcAft>
              <a:buSzPct val="100000"/>
              <a:buFont typeface="Times New Roman" pitchFamily="18" charset="0"/>
              <a:buNone/>
              <a:defRPr/>
            </a:pPr>
            <a:r>
              <a:rPr lang="en-US" sz="1400" b="1" kern="1200" dirty="0" smtClean="0">
                <a:solidFill>
                  <a:schemeClr val="tx1"/>
                </a:solidFill>
                <a:latin typeface="Arial Narrow" pitchFamily="34" charset="0"/>
              </a:rPr>
              <a:t>IMPORTANT: Take immediate action to remove Adverse Information filed in your record by mistake!</a:t>
            </a:r>
          </a:p>
        </p:txBody>
      </p:sp>
      <p:sp>
        <p:nvSpPr>
          <p:cNvPr id="1946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tx1"/>
                </a:solidFill>
                <a:latin typeface="Times New Roman" pitchFamily="18" charset="0"/>
                <a:cs typeface="Arial" pitchFamily="34" charset="0"/>
              </a:defRPr>
            </a:lvl1pPr>
            <a:lvl2pPr marL="742950" indent="-285750">
              <a:defRPr sz="1000" b="1">
                <a:solidFill>
                  <a:schemeClr val="tx1"/>
                </a:solidFill>
                <a:latin typeface="Times New Roman" pitchFamily="18" charset="0"/>
                <a:cs typeface="Arial" pitchFamily="34" charset="0"/>
              </a:defRPr>
            </a:lvl2pPr>
            <a:lvl3pPr marL="1143000" indent="-228600">
              <a:defRPr sz="1000" b="1">
                <a:solidFill>
                  <a:schemeClr val="tx1"/>
                </a:solidFill>
                <a:latin typeface="Times New Roman" pitchFamily="18" charset="0"/>
                <a:cs typeface="Arial" pitchFamily="34" charset="0"/>
              </a:defRPr>
            </a:lvl3pPr>
            <a:lvl4pPr marL="1600200" indent="-228600">
              <a:defRPr sz="1000" b="1">
                <a:solidFill>
                  <a:schemeClr val="tx1"/>
                </a:solidFill>
                <a:latin typeface="Times New Roman" pitchFamily="18" charset="0"/>
                <a:cs typeface="Arial" pitchFamily="34" charset="0"/>
              </a:defRPr>
            </a:lvl4pPr>
            <a:lvl5pPr marL="2057400" indent="-228600">
              <a:defRPr sz="1000" b="1">
                <a:solidFill>
                  <a:schemeClr val="tx1"/>
                </a:solidFill>
                <a:latin typeface="Times New Roman" pitchFamily="18" charset="0"/>
                <a:cs typeface="Arial" pitchFamily="34" charset="0"/>
              </a:defRPr>
            </a:lvl5pPr>
            <a:lvl6pPr marL="25146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6pPr>
            <a:lvl7pPr marL="29718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7pPr>
            <a:lvl8pPr marL="34290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8pPr>
            <a:lvl9pPr marL="38862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9pPr>
          </a:lstStyle>
          <a:p>
            <a:fld id="{AE592BB2-2A04-4608-A261-FF70CD604B0B}" type="slidenum">
              <a:rPr lang="en-US" b="0" smtClean="0">
                <a:latin typeface="Arial" pitchFamily="34" charset="0"/>
              </a:rPr>
              <a:pPr/>
              <a:t>16</a:t>
            </a:fld>
            <a:endParaRPr lang="en-US" b="0" smtClean="0">
              <a:latin typeface="Arial" pitchFamily="34" charset="0"/>
            </a:endParaRPr>
          </a:p>
        </p:txBody>
      </p:sp>
      <p:sp>
        <p:nvSpPr>
          <p:cNvPr id="6" name="Rectangle 5"/>
          <p:cNvSpPr/>
          <p:nvPr/>
        </p:nvSpPr>
        <p:spPr>
          <a:xfrm>
            <a:off x="6665913" y="1922463"/>
            <a:ext cx="2030412" cy="3470275"/>
          </a:xfrm>
          <a:prstGeom prst="rect">
            <a:avLst/>
          </a:prstGeom>
          <a:ln w="38100">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464" name="Rectangle 6"/>
          <p:cNvSpPr>
            <a:spLocks noChangeArrowheads="1"/>
          </p:cNvSpPr>
          <p:nvPr/>
        </p:nvSpPr>
        <p:spPr bwMode="auto">
          <a:xfrm>
            <a:off x="3021013" y="2522538"/>
            <a:ext cx="4067175" cy="706437"/>
          </a:xfrm>
          <a:prstGeom prst="rect">
            <a:avLst/>
          </a:prstGeom>
          <a:solidFill>
            <a:srgbClr val="FFEDB3"/>
          </a:solidFill>
          <a:ln w="12700" algn="ctr">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marL="344488" lvl="1" indent="-344488">
              <a:buSzPct val="100000"/>
              <a:buFontTx/>
              <a:buNone/>
              <a:tabLst>
                <a:tab pos="344488" algn="l"/>
              </a:tabLst>
            </a:pPr>
            <a:r>
              <a:rPr lang="en-US" sz="2000">
                <a:latin typeface="Arial Narrow" pitchFamily="34" charset="0"/>
                <a:cs typeface="Times New Roman" pitchFamily="18" charset="0"/>
              </a:rPr>
              <a:t>Enter “38” in the Field Code box </a:t>
            </a:r>
            <a:br>
              <a:rPr lang="en-US" sz="2000">
                <a:latin typeface="Arial Narrow" pitchFamily="34" charset="0"/>
                <a:cs typeface="Times New Roman" pitchFamily="18" charset="0"/>
              </a:rPr>
            </a:br>
            <a:r>
              <a:rPr lang="en-US" sz="2000">
                <a:latin typeface="Arial Narrow" pitchFamily="34" charset="0"/>
                <a:cs typeface="Times New Roman" pitchFamily="18" charset="0"/>
              </a:rPr>
              <a:t>and filter with the word “Contains”. </a:t>
            </a:r>
          </a:p>
        </p:txBody>
      </p:sp>
      <p:sp>
        <p:nvSpPr>
          <p:cNvPr id="9" name="Oval 8"/>
          <p:cNvSpPr/>
          <p:nvPr/>
        </p:nvSpPr>
        <p:spPr>
          <a:xfrm>
            <a:off x="6489700" y="2420938"/>
            <a:ext cx="382588" cy="384175"/>
          </a:xfrm>
          <a:prstGeom prst="ellipse">
            <a:avLst/>
          </a:prstGeom>
          <a:solidFill>
            <a:srgbClr val="FFC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en-US" sz="2000" dirty="0">
                <a:solidFill>
                  <a:schemeClr val="tx1"/>
                </a:solidFill>
                <a:latin typeface="Arial Black" pitchFamily="34" charset="0"/>
              </a:rPr>
              <a:t>1</a:t>
            </a:r>
          </a:p>
        </p:txBody>
      </p:sp>
      <p:sp>
        <p:nvSpPr>
          <p:cNvPr id="19466" name="Rectangle 10"/>
          <p:cNvSpPr>
            <a:spLocks noChangeArrowheads="1"/>
          </p:cNvSpPr>
          <p:nvPr/>
        </p:nvSpPr>
        <p:spPr bwMode="auto">
          <a:xfrm>
            <a:off x="960438" y="3430588"/>
            <a:ext cx="2771775" cy="708025"/>
          </a:xfrm>
          <a:prstGeom prst="rect">
            <a:avLst/>
          </a:prstGeom>
          <a:solidFill>
            <a:srgbClr val="FFEDB3"/>
          </a:solidFill>
          <a:ln w="12700" algn="ctr">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marL="344488" lvl="1" indent="-344488">
              <a:buSzPct val="100000"/>
              <a:buFontTx/>
              <a:buNone/>
              <a:tabLst>
                <a:tab pos="344488" algn="l"/>
              </a:tabLst>
            </a:pPr>
            <a:r>
              <a:rPr lang="en-US" sz="2000" dirty="0">
                <a:latin typeface="Arial Narrow" pitchFamily="34" charset="0"/>
                <a:cs typeface="Times New Roman" pitchFamily="18" charset="0"/>
              </a:rPr>
              <a:t>  If you have zero results, that’s a good thing!</a:t>
            </a:r>
          </a:p>
        </p:txBody>
      </p:sp>
      <p:sp>
        <p:nvSpPr>
          <p:cNvPr id="10" name="Oval 9"/>
          <p:cNvSpPr/>
          <p:nvPr/>
        </p:nvSpPr>
        <p:spPr>
          <a:xfrm>
            <a:off x="723900" y="3263900"/>
            <a:ext cx="384175" cy="385763"/>
          </a:xfrm>
          <a:prstGeom prst="ellipse">
            <a:avLst/>
          </a:prstGeom>
          <a:solidFill>
            <a:srgbClr val="FFC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en-US" sz="2000" dirty="0">
                <a:solidFill>
                  <a:schemeClr val="tx1"/>
                </a:solidFill>
                <a:latin typeface="Arial Black" pitchFamily="34" charset="0"/>
              </a:rPr>
              <a:t>2</a:t>
            </a:r>
          </a:p>
        </p:txBody>
      </p:sp>
      <p:sp>
        <p:nvSpPr>
          <p:cNvPr id="14" name="Text Placeholder 2"/>
          <p:cNvSpPr txBox="1">
            <a:spLocks/>
          </p:cNvSpPr>
          <p:nvPr/>
        </p:nvSpPr>
        <p:spPr bwMode="auto">
          <a:xfrm>
            <a:off x="6773863" y="1214438"/>
            <a:ext cx="2179637" cy="461962"/>
          </a:xfrm>
          <a:prstGeom prst="rect">
            <a:avLst/>
          </a:prstGeom>
          <a:solidFill>
            <a:srgbClr val="DDDDFF"/>
          </a:solidFill>
          <a:ln w="12700" algn="ctr">
            <a:solidFill>
              <a:srgbClr val="6666FF"/>
            </a:solidFill>
            <a:miter lim="800000"/>
            <a:headEnd/>
            <a:tailEnd/>
          </a:ln>
          <a:effectLst>
            <a:outerShdw blurRad="50800" dist="38100" dir="2700000" algn="tl" rotWithShape="0">
              <a:prstClr val="black">
                <a:alpha val="40000"/>
              </a:prstClr>
            </a:outerShdw>
          </a:effectLst>
        </p:spPr>
        <p:txBody>
          <a:bodyPr>
            <a:spAutoFit/>
          </a:bodyPr>
          <a:lstStyle/>
          <a:p>
            <a:pPr marL="344488" lvl="1" indent="-344488" algn="ctr">
              <a:spcBef>
                <a:spcPts val="0"/>
              </a:spcBef>
              <a:buSzPct val="100000"/>
              <a:buFont typeface="Times New Roman" pitchFamily="18" charset="0"/>
              <a:buNone/>
              <a:tabLst>
                <a:tab pos="344488" algn="l"/>
              </a:tabLst>
              <a:defRPr/>
            </a:pPr>
            <a:r>
              <a:rPr lang="en-US" sz="2400" dirty="0">
                <a:latin typeface="+mn-lt"/>
                <a:ea typeface="Times New Roman"/>
              </a:rPr>
              <a:t>Field Code 38</a:t>
            </a:r>
          </a:p>
        </p:txBody>
      </p:sp>
      <p:sp>
        <p:nvSpPr>
          <p:cNvPr id="15" name="Text Placeholder 2"/>
          <p:cNvSpPr txBox="1">
            <a:spLocks/>
          </p:cNvSpPr>
          <p:nvPr/>
        </p:nvSpPr>
        <p:spPr bwMode="auto">
          <a:xfrm>
            <a:off x="4932363" y="4875213"/>
            <a:ext cx="3575050" cy="1462087"/>
          </a:xfrm>
          <a:prstGeom prst="rect">
            <a:avLst/>
          </a:prstGeom>
          <a:solidFill>
            <a:srgbClr val="DDDDFF"/>
          </a:solidFill>
          <a:ln w="12700" algn="ctr">
            <a:solidFill>
              <a:srgbClr val="6666FF"/>
            </a:solidFill>
            <a:miter lim="800000"/>
            <a:headEnd/>
            <a:tailEnd/>
          </a:ln>
          <a:effectLst>
            <a:outerShdw blurRad="50800" dist="38100" dir="2700000" algn="tl" rotWithShape="0">
              <a:prstClr val="black">
                <a:alpha val="40000"/>
              </a:prstClr>
            </a:outerShdw>
          </a:effectLst>
        </p:spPr>
        <p:txBody>
          <a:bodyPr>
            <a:spAutoFit/>
          </a:bodyPr>
          <a:lstStyle/>
          <a:p>
            <a:pPr marL="344488" lvl="1" indent="-344488">
              <a:spcBef>
                <a:spcPts val="0"/>
              </a:spcBef>
              <a:buSzPct val="100000"/>
              <a:buFont typeface="Times New Roman" pitchFamily="18" charset="0"/>
              <a:buNone/>
              <a:tabLst>
                <a:tab pos="344488" algn="l"/>
              </a:tabLst>
              <a:defRPr/>
            </a:pPr>
            <a:r>
              <a:rPr lang="en-US" sz="1400" dirty="0">
                <a:latin typeface="Arial" pitchFamily="34" charset="0"/>
                <a:ea typeface="Times New Roman"/>
              </a:rPr>
              <a:t>Other Useful Field Codes</a:t>
            </a:r>
          </a:p>
          <a:p>
            <a:pPr marL="460375" lvl="2" indent="-230188">
              <a:spcBef>
                <a:spcPts val="0"/>
              </a:spcBef>
              <a:buSzPct val="100000"/>
              <a:buFontTx/>
              <a:buNone/>
              <a:tabLst>
                <a:tab pos="460375" algn="l"/>
              </a:tabLst>
              <a:defRPr/>
            </a:pPr>
            <a:r>
              <a:rPr lang="en-US" sz="1400" dirty="0">
                <a:latin typeface="Arial Narrow" pitchFamily="34" charset="0"/>
                <a:ea typeface="Times New Roman"/>
              </a:rPr>
              <a:t>39	Emergency Data (NAVPERS 1070/602)</a:t>
            </a:r>
          </a:p>
          <a:p>
            <a:pPr marL="460375" lvl="2" indent="-230188">
              <a:spcBef>
                <a:spcPts val="0"/>
              </a:spcBef>
              <a:buSzPct val="100000"/>
              <a:buFontTx/>
              <a:buNone/>
              <a:tabLst>
                <a:tab pos="460375" algn="l"/>
              </a:tabLst>
              <a:defRPr/>
            </a:pPr>
            <a:r>
              <a:rPr lang="en-US" sz="1400" dirty="0">
                <a:latin typeface="Arial Narrow" pitchFamily="34" charset="0"/>
                <a:ea typeface="Times New Roman"/>
              </a:rPr>
              <a:t>41	Security Clearances and Investigations</a:t>
            </a:r>
          </a:p>
          <a:p>
            <a:pPr marL="460375" lvl="3">
              <a:spcBef>
                <a:spcPts val="0"/>
              </a:spcBef>
              <a:buSzPct val="100000"/>
              <a:buFontTx/>
              <a:buNone/>
              <a:tabLst>
                <a:tab pos="460375" algn="l"/>
              </a:tabLst>
              <a:defRPr/>
            </a:pPr>
            <a:r>
              <a:rPr lang="en-US" sz="1100" b="0" i="1" dirty="0">
                <a:latin typeface="Arial Narrow" pitchFamily="34" charset="0"/>
                <a:ea typeface="Times New Roman"/>
              </a:rPr>
              <a:t>See </a:t>
            </a:r>
            <a:r>
              <a:rPr lang="en-US" sz="1100" b="0" i="1" dirty="0" err="1">
                <a:latin typeface="Arial Narrow" pitchFamily="34" charset="0"/>
              </a:rPr>
              <a:t>MILPERSMAN</a:t>
            </a:r>
            <a:r>
              <a:rPr lang="en-US" sz="1100" b="0" i="1" dirty="0">
                <a:latin typeface="Arial Narrow" pitchFamily="34" charset="0"/>
              </a:rPr>
              <a:t> 1070-080 for more information</a:t>
            </a:r>
          </a:p>
          <a:p>
            <a:pPr marL="227013" lvl="3">
              <a:spcBef>
                <a:spcPts val="0"/>
              </a:spcBef>
              <a:buSzPct val="100000"/>
              <a:buFontTx/>
              <a:buNone/>
              <a:defRPr/>
            </a:pPr>
            <a:endParaRPr lang="en-US" sz="800" dirty="0">
              <a:latin typeface="Arial Narrow" pitchFamily="34" charset="0"/>
            </a:endParaRPr>
          </a:p>
          <a:p>
            <a:pPr marL="227013" lvl="3">
              <a:spcBef>
                <a:spcPts val="0"/>
              </a:spcBef>
              <a:buSzPct val="100000"/>
              <a:buFontTx/>
              <a:buNone/>
              <a:defRPr/>
            </a:pPr>
            <a:r>
              <a:rPr lang="en-US" sz="1400" dirty="0">
                <a:latin typeface="Arial Narrow" pitchFamily="34" charset="0"/>
              </a:rPr>
              <a:t>NOTE: Sometimes an adverse Page 13 will be filed in Field Code 32. Check there, too.</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a:xfrm>
            <a:off x="928688" y="96838"/>
            <a:ext cx="8229600" cy="974725"/>
          </a:xfrm>
        </p:spPr>
        <p:txBody>
          <a:bodyPr/>
          <a:lstStyle/>
          <a:p>
            <a:r>
              <a:rPr smtClean="0"/>
              <a:t>Action: Review OMPF Routinely</a:t>
            </a:r>
          </a:p>
        </p:txBody>
      </p:sp>
      <p:sp>
        <p:nvSpPr>
          <p:cNvPr id="20484" name="Text Placeholder 2"/>
          <p:cNvSpPr>
            <a:spLocks noGrp="1"/>
          </p:cNvSpPr>
          <p:nvPr>
            <p:ph type="body" sz="quarter" idx="11"/>
          </p:nvPr>
        </p:nvSpPr>
        <p:spPr>
          <a:xfrm>
            <a:off x="609600" y="1357313"/>
            <a:ext cx="3849688" cy="5202237"/>
          </a:xfrm>
        </p:spPr>
        <p:txBody>
          <a:bodyPr/>
          <a:lstStyle/>
          <a:p>
            <a:r>
              <a:rPr lang="en-US" dirty="0" smtClean="0"/>
              <a:t>Periodically, verify your official record is accurate and complete:</a:t>
            </a:r>
          </a:p>
          <a:p>
            <a:pPr lvl="1">
              <a:spcBef>
                <a:spcPct val="0"/>
              </a:spcBef>
            </a:pPr>
            <a:r>
              <a:rPr lang="en-US" dirty="0" smtClean="0"/>
              <a:t>Verify 6 months prior to Selection Board review.</a:t>
            </a:r>
          </a:p>
          <a:p>
            <a:pPr lvl="1">
              <a:spcBef>
                <a:spcPct val="0"/>
              </a:spcBef>
            </a:pPr>
            <a:r>
              <a:rPr lang="en-US" dirty="0" smtClean="0"/>
              <a:t>Every year, order a CD copy of your OMPF and place it in a safe and secure place (order through BUPERS Online).   </a:t>
            </a:r>
          </a:p>
          <a:p>
            <a:r>
              <a:rPr lang="en-US" dirty="0" smtClean="0"/>
              <a:t>Work with your Personnel Office, CPC or servicing PSD to update your record, as necessary.</a:t>
            </a:r>
          </a:p>
        </p:txBody>
      </p:sp>
      <p:sp>
        <p:nvSpPr>
          <p:cNvPr id="2048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tx1"/>
                </a:solidFill>
                <a:latin typeface="Times New Roman" pitchFamily="18" charset="0"/>
                <a:cs typeface="Arial" pitchFamily="34" charset="0"/>
              </a:defRPr>
            </a:lvl1pPr>
            <a:lvl2pPr marL="742950" indent="-285750">
              <a:defRPr sz="1000" b="1">
                <a:solidFill>
                  <a:schemeClr val="tx1"/>
                </a:solidFill>
                <a:latin typeface="Times New Roman" pitchFamily="18" charset="0"/>
                <a:cs typeface="Arial" pitchFamily="34" charset="0"/>
              </a:defRPr>
            </a:lvl2pPr>
            <a:lvl3pPr marL="1143000" indent="-228600">
              <a:defRPr sz="1000" b="1">
                <a:solidFill>
                  <a:schemeClr val="tx1"/>
                </a:solidFill>
                <a:latin typeface="Times New Roman" pitchFamily="18" charset="0"/>
                <a:cs typeface="Arial" pitchFamily="34" charset="0"/>
              </a:defRPr>
            </a:lvl3pPr>
            <a:lvl4pPr marL="1600200" indent="-228600">
              <a:defRPr sz="1000" b="1">
                <a:solidFill>
                  <a:schemeClr val="tx1"/>
                </a:solidFill>
                <a:latin typeface="Times New Roman" pitchFamily="18" charset="0"/>
                <a:cs typeface="Arial" pitchFamily="34" charset="0"/>
              </a:defRPr>
            </a:lvl4pPr>
            <a:lvl5pPr marL="2057400" indent="-228600">
              <a:defRPr sz="1000" b="1">
                <a:solidFill>
                  <a:schemeClr val="tx1"/>
                </a:solidFill>
                <a:latin typeface="Times New Roman" pitchFamily="18" charset="0"/>
                <a:cs typeface="Arial" pitchFamily="34" charset="0"/>
              </a:defRPr>
            </a:lvl5pPr>
            <a:lvl6pPr marL="25146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6pPr>
            <a:lvl7pPr marL="29718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7pPr>
            <a:lvl8pPr marL="34290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8pPr>
            <a:lvl9pPr marL="38862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9pPr>
          </a:lstStyle>
          <a:p>
            <a:fld id="{0790EF5C-DC79-41A3-8465-C47F2BCD9198}" type="slidenum">
              <a:rPr lang="en-US" b="0" smtClean="0">
                <a:latin typeface="Arial" pitchFamily="34" charset="0"/>
              </a:rPr>
              <a:pPr/>
              <a:t>17</a:t>
            </a:fld>
            <a:endParaRPr lang="en-US" b="0" smtClean="0">
              <a:latin typeface="Arial" pitchFamily="34" charset="0"/>
            </a:endParaRPr>
          </a:p>
        </p:txBody>
      </p:sp>
      <p:cxnSp>
        <p:nvCxnSpPr>
          <p:cNvPr id="6" name="Straight Arrow Connector 5"/>
          <p:cNvCxnSpPr>
            <a:cxnSpLocks/>
          </p:cNvCxnSpPr>
          <p:nvPr/>
        </p:nvCxnSpPr>
        <p:spPr>
          <a:xfrm>
            <a:off x="3849189" y="4136571"/>
            <a:ext cx="819649" cy="764042"/>
          </a:xfrm>
          <a:prstGeom prst="straightConnector1">
            <a:avLst/>
          </a:prstGeom>
          <a:ln w="762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6492" y="978001"/>
            <a:ext cx="4082537" cy="4691871"/>
          </a:xfrm>
          <a:prstGeom prst="rect">
            <a:avLst/>
          </a:prstGeom>
          <a:noFill/>
          <a:ln w="9525" cap="flat" cmpd="sng" algn="ctr">
            <a:solidFill>
              <a:schemeClr val="tx1"/>
            </a:solidFill>
            <a:prstDash val="solid"/>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928688" y="96838"/>
            <a:ext cx="8229600" cy="974725"/>
          </a:xfrm>
        </p:spPr>
        <p:txBody>
          <a:bodyPr/>
          <a:lstStyle/>
          <a:p>
            <a:r>
              <a:rPr smtClean="0"/>
              <a:t>Action: Update or correct your OMPF</a:t>
            </a:r>
          </a:p>
        </p:txBody>
      </p:sp>
      <p:sp>
        <p:nvSpPr>
          <p:cNvPr id="21507" name="Text Placeholder 2"/>
          <p:cNvSpPr>
            <a:spLocks noGrp="1"/>
          </p:cNvSpPr>
          <p:nvPr>
            <p:ph type="body" sz="quarter" idx="11"/>
          </p:nvPr>
        </p:nvSpPr>
        <p:spPr>
          <a:xfrm>
            <a:off x="609600" y="1357313"/>
            <a:ext cx="8066088" cy="3978275"/>
          </a:xfrm>
        </p:spPr>
        <p:txBody>
          <a:bodyPr/>
          <a:lstStyle/>
          <a:p>
            <a:r>
              <a:rPr lang="en-US" dirty="0" smtClean="0"/>
              <a:t>Your OMPF reflects documents that have been received, reviewed, and accepted as an official document.  </a:t>
            </a:r>
          </a:p>
          <a:p>
            <a:pPr lvl="1">
              <a:spcBef>
                <a:spcPct val="0"/>
              </a:spcBef>
            </a:pPr>
            <a:r>
              <a:rPr lang="en-US" dirty="0" smtClean="0"/>
              <a:t>If you discover a duplicate document or a document that belongs to someone else, you may contact NPC directly to have the error corrected.</a:t>
            </a:r>
          </a:p>
          <a:p>
            <a:r>
              <a:rPr lang="en-US" dirty="0" smtClean="0"/>
              <a:t>For information helping you correct your OMPF, go to the NPC website and follow this path:</a:t>
            </a:r>
          </a:p>
          <a:p>
            <a:pPr lvl="1">
              <a:spcBef>
                <a:spcPct val="0"/>
              </a:spcBef>
            </a:pPr>
            <a:r>
              <a:rPr lang="en-US" dirty="0" smtClean="0"/>
              <a:t>Hover over </a:t>
            </a:r>
            <a:r>
              <a:rPr lang="en-US" u="sng" dirty="0" smtClean="0"/>
              <a:t>Career Info</a:t>
            </a:r>
            <a:r>
              <a:rPr lang="en-US" dirty="0" smtClean="0"/>
              <a:t>. Click </a:t>
            </a:r>
            <a:r>
              <a:rPr lang="en-US" u="sng" dirty="0" smtClean="0"/>
              <a:t>Records Management</a:t>
            </a:r>
            <a:r>
              <a:rPr lang="en-US" dirty="0" smtClean="0"/>
              <a:t> &gt; </a:t>
            </a:r>
            <a:r>
              <a:rPr lang="en-US" u="sng" dirty="0" smtClean="0"/>
              <a:t>Military Personnel Records</a:t>
            </a:r>
            <a:r>
              <a:rPr lang="en-US" dirty="0" smtClean="0"/>
              <a:t> &gt; </a:t>
            </a:r>
            <a:r>
              <a:rPr lang="en-US" u="sng" dirty="0" smtClean="0"/>
              <a:t>Document Correction</a:t>
            </a:r>
            <a:r>
              <a:rPr lang="en-US" dirty="0" smtClean="0"/>
              <a:t>. </a:t>
            </a:r>
          </a:p>
          <a:p>
            <a:pPr lvl="1">
              <a:spcBef>
                <a:spcPct val="0"/>
              </a:spcBef>
            </a:pPr>
            <a:r>
              <a:rPr lang="en-US" dirty="0" smtClean="0"/>
              <a:t>Hover over </a:t>
            </a:r>
            <a:r>
              <a:rPr lang="en-US" u="sng" dirty="0" smtClean="0"/>
              <a:t>Career Info</a:t>
            </a:r>
            <a:r>
              <a:rPr lang="en-US" dirty="0" smtClean="0"/>
              <a:t>. Click </a:t>
            </a:r>
            <a:r>
              <a:rPr lang="en-US" u="sng" dirty="0" smtClean="0"/>
              <a:t>Records Management</a:t>
            </a:r>
            <a:r>
              <a:rPr lang="en-US" dirty="0" smtClean="0"/>
              <a:t> &gt; </a:t>
            </a:r>
            <a:r>
              <a:rPr lang="en-US" u="sng" dirty="0" smtClean="0"/>
              <a:t>Military Personnel Records</a:t>
            </a:r>
            <a:r>
              <a:rPr lang="en-US" dirty="0" smtClean="0"/>
              <a:t> &gt; </a:t>
            </a:r>
            <a:r>
              <a:rPr lang="en-US" u="sng" dirty="0" smtClean="0"/>
              <a:t>Document Submission</a:t>
            </a:r>
            <a:r>
              <a:rPr lang="en-US" dirty="0" smtClean="0"/>
              <a:t>. </a:t>
            </a:r>
          </a:p>
          <a:p>
            <a:pPr lvl="1">
              <a:spcBef>
                <a:spcPct val="0"/>
              </a:spcBef>
            </a:pPr>
            <a:endParaRPr lang="en-US" dirty="0" smtClean="0"/>
          </a:p>
        </p:txBody>
      </p:sp>
      <p:sp>
        <p:nvSpPr>
          <p:cNvPr id="2150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tx1"/>
                </a:solidFill>
                <a:latin typeface="Times New Roman" pitchFamily="18" charset="0"/>
                <a:cs typeface="Arial" pitchFamily="34" charset="0"/>
              </a:defRPr>
            </a:lvl1pPr>
            <a:lvl2pPr marL="742950" indent="-285750">
              <a:defRPr sz="1000" b="1">
                <a:solidFill>
                  <a:schemeClr val="tx1"/>
                </a:solidFill>
                <a:latin typeface="Times New Roman" pitchFamily="18" charset="0"/>
                <a:cs typeface="Arial" pitchFamily="34" charset="0"/>
              </a:defRPr>
            </a:lvl2pPr>
            <a:lvl3pPr marL="1143000" indent="-228600">
              <a:defRPr sz="1000" b="1">
                <a:solidFill>
                  <a:schemeClr val="tx1"/>
                </a:solidFill>
                <a:latin typeface="Times New Roman" pitchFamily="18" charset="0"/>
                <a:cs typeface="Arial" pitchFamily="34" charset="0"/>
              </a:defRPr>
            </a:lvl3pPr>
            <a:lvl4pPr marL="1600200" indent="-228600">
              <a:defRPr sz="1000" b="1">
                <a:solidFill>
                  <a:schemeClr val="tx1"/>
                </a:solidFill>
                <a:latin typeface="Times New Roman" pitchFamily="18" charset="0"/>
                <a:cs typeface="Arial" pitchFamily="34" charset="0"/>
              </a:defRPr>
            </a:lvl4pPr>
            <a:lvl5pPr marL="2057400" indent="-228600">
              <a:defRPr sz="1000" b="1">
                <a:solidFill>
                  <a:schemeClr val="tx1"/>
                </a:solidFill>
                <a:latin typeface="Times New Roman" pitchFamily="18" charset="0"/>
                <a:cs typeface="Arial" pitchFamily="34" charset="0"/>
              </a:defRPr>
            </a:lvl5pPr>
            <a:lvl6pPr marL="25146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6pPr>
            <a:lvl7pPr marL="29718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7pPr>
            <a:lvl8pPr marL="34290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8pPr>
            <a:lvl9pPr marL="38862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9pPr>
          </a:lstStyle>
          <a:p>
            <a:fld id="{EF92906B-EE68-4707-9A13-E94EB22AA313}" type="slidenum">
              <a:rPr lang="en-US" b="0" smtClean="0">
                <a:latin typeface="Arial" pitchFamily="34" charset="0"/>
              </a:rPr>
              <a:pPr/>
              <a:t>18</a:t>
            </a:fld>
            <a:endParaRPr lang="en-US" b="0" smtClean="0">
              <a:latin typeface="Arial" pitchFamily="34" charset="0"/>
            </a:endParaRPr>
          </a:p>
        </p:txBody>
      </p:sp>
      <p:sp>
        <p:nvSpPr>
          <p:cNvPr id="7" name="Rectangle 6"/>
          <p:cNvSpPr/>
          <p:nvPr/>
        </p:nvSpPr>
        <p:spPr>
          <a:xfrm>
            <a:off x="825500" y="5160811"/>
            <a:ext cx="7646988" cy="1523494"/>
          </a:xfrm>
          <a:prstGeom prst="rect">
            <a:avLst/>
          </a:prstGeom>
          <a:solidFill>
            <a:srgbClr val="FFEDB3"/>
          </a:solidFill>
          <a:ln w="28575" algn="ctr">
            <a:solidFill>
              <a:srgbClr val="FF0000"/>
            </a:solidFill>
            <a:miter lim="800000"/>
            <a:headEnd/>
            <a:tailEnd/>
          </a:ln>
          <a:effectLst>
            <a:outerShdw blurRad="50800" dist="38100" dir="2700000" algn="tl" rotWithShape="0">
              <a:prstClr val="black">
                <a:alpha val="40000"/>
              </a:prstClr>
            </a:outerShdw>
          </a:effectLst>
        </p:spPr>
        <p:txBody>
          <a:bodyPr bIns="182880">
            <a:spAutoFit/>
          </a:bodyPr>
          <a:lstStyle/>
          <a:p>
            <a:pPr marL="344488" lvl="1" indent="-344488" algn="ctr">
              <a:spcBef>
                <a:spcPts val="0"/>
              </a:spcBef>
              <a:buSzPct val="100000"/>
              <a:buFontTx/>
              <a:buNone/>
              <a:tabLst>
                <a:tab pos="344488" algn="l"/>
              </a:tabLst>
              <a:defRPr/>
            </a:pPr>
            <a:r>
              <a:rPr lang="en-US" sz="2000" dirty="0">
                <a:latin typeface="Arial Black" pitchFamily="34" charset="0"/>
                <a:ea typeface="Times New Roman"/>
              </a:rPr>
              <a:t>IMPORTANT</a:t>
            </a:r>
            <a:endParaRPr lang="en-US" sz="1800" dirty="0">
              <a:latin typeface="Arial Black" pitchFamily="34" charset="0"/>
              <a:ea typeface="Times New Roman"/>
            </a:endParaRPr>
          </a:p>
          <a:p>
            <a:pPr marL="227013" lvl="1" indent="-227013">
              <a:spcBef>
                <a:spcPts val="600"/>
              </a:spcBef>
              <a:buSzPct val="100000"/>
              <a:buFont typeface="Wingdings" pitchFamily="2" charset="2"/>
              <a:buChar char="§"/>
              <a:defRPr/>
            </a:pPr>
            <a:r>
              <a:rPr lang="en-US" sz="1800" dirty="0">
                <a:latin typeface="Arial Narrow" pitchFamily="34" charset="0"/>
                <a:ea typeface="Times New Roman"/>
              </a:rPr>
              <a:t>Actions taken to update OMPF will not automatically update other personnel systems, such as Navy Awards or ESR. </a:t>
            </a:r>
          </a:p>
          <a:p>
            <a:pPr marL="227013" lvl="1" indent="-227013">
              <a:spcBef>
                <a:spcPts val="600"/>
              </a:spcBef>
              <a:buSzPct val="100000"/>
              <a:buFont typeface="Wingdings" pitchFamily="2" charset="2"/>
              <a:buChar char="§"/>
              <a:defRPr/>
            </a:pPr>
            <a:r>
              <a:rPr lang="en-US" sz="1800" u="sng" dirty="0">
                <a:latin typeface="Arial Narrow" pitchFamily="34" charset="0"/>
                <a:ea typeface="Times New Roman"/>
              </a:rPr>
              <a:t>You may be required to update each personnel system individually</a:t>
            </a:r>
            <a:r>
              <a:rPr lang="en-US" sz="1800" dirty="0">
                <a:latin typeface="Arial Narrow" pitchFamily="34" charset="0"/>
                <a:ea typeface="Times New Roman"/>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1262063"/>
            <a:ext cx="9009063" cy="4333875"/>
          </a:xfrm>
          <a:prstGeom prst="rect">
            <a:avLst/>
          </a:prstGeom>
          <a:noFill/>
          <a:ln w="9525" cap="flat" cmpd="sng" algn="ctr">
            <a:solidFill>
              <a:schemeClr val="tx1"/>
            </a:solidFill>
            <a:prstDash val="solid"/>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2530" name="Title 1"/>
          <p:cNvSpPr>
            <a:spLocks noGrp="1"/>
          </p:cNvSpPr>
          <p:nvPr>
            <p:ph type="title"/>
          </p:nvPr>
        </p:nvSpPr>
        <p:spPr>
          <a:xfrm>
            <a:off x="928688" y="96838"/>
            <a:ext cx="8229600" cy="974725"/>
          </a:xfrm>
        </p:spPr>
        <p:txBody>
          <a:bodyPr/>
          <a:lstStyle/>
          <a:p>
            <a:r>
              <a:rPr smtClean="0"/>
              <a:t>NPC website provides supporting resources</a:t>
            </a:r>
          </a:p>
        </p:txBody>
      </p:sp>
      <p:sp>
        <p:nvSpPr>
          <p:cNvPr id="22531" name="Slide Number Placeholder 3"/>
          <p:cNvSpPr>
            <a:spLocks noGrp="1"/>
          </p:cNvSpPr>
          <p:nvPr>
            <p:ph type="sldNum" sz="quarter" idx="12"/>
          </p:nvPr>
        </p:nvSpPr>
        <p:spPr bwMode="auto">
          <a:xfrm>
            <a:off x="8280605" y="6499634"/>
            <a:ext cx="849313" cy="239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tx1"/>
                </a:solidFill>
                <a:latin typeface="Times New Roman" pitchFamily="18" charset="0"/>
                <a:cs typeface="Arial" pitchFamily="34" charset="0"/>
              </a:defRPr>
            </a:lvl1pPr>
            <a:lvl2pPr marL="742950" indent="-285750">
              <a:defRPr sz="1000" b="1">
                <a:solidFill>
                  <a:schemeClr val="tx1"/>
                </a:solidFill>
                <a:latin typeface="Times New Roman" pitchFamily="18" charset="0"/>
                <a:cs typeface="Arial" pitchFamily="34" charset="0"/>
              </a:defRPr>
            </a:lvl2pPr>
            <a:lvl3pPr marL="1143000" indent="-228600">
              <a:defRPr sz="1000" b="1">
                <a:solidFill>
                  <a:schemeClr val="tx1"/>
                </a:solidFill>
                <a:latin typeface="Times New Roman" pitchFamily="18" charset="0"/>
                <a:cs typeface="Arial" pitchFamily="34" charset="0"/>
              </a:defRPr>
            </a:lvl3pPr>
            <a:lvl4pPr marL="1600200" indent="-228600">
              <a:defRPr sz="1000" b="1">
                <a:solidFill>
                  <a:schemeClr val="tx1"/>
                </a:solidFill>
                <a:latin typeface="Times New Roman" pitchFamily="18" charset="0"/>
                <a:cs typeface="Arial" pitchFamily="34" charset="0"/>
              </a:defRPr>
            </a:lvl4pPr>
            <a:lvl5pPr marL="2057400" indent="-228600">
              <a:defRPr sz="1000" b="1">
                <a:solidFill>
                  <a:schemeClr val="tx1"/>
                </a:solidFill>
                <a:latin typeface="Times New Roman" pitchFamily="18" charset="0"/>
                <a:cs typeface="Arial" pitchFamily="34" charset="0"/>
              </a:defRPr>
            </a:lvl5pPr>
            <a:lvl6pPr marL="25146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6pPr>
            <a:lvl7pPr marL="29718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7pPr>
            <a:lvl8pPr marL="34290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8pPr>
            <a:lvl9pPr marL="38862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9pPr>
          </a:lstStyle>
          <a:p>
            <a:fld id="{D1B75E85-328B-4E61-9D2A-B098CE8FCC6E}" type="slidenum">
              <a:rPr lang="en-US" b="0" smtClean="0">
                <a:latin typeface="Arial" pitchFamily="34" charset="0"/>
              </a:rPr>
              <a:pPr/>
              <a:t>19</a:t>
            </a:fld>
            <a:endParaRPr lang="en-US" b="0" smtClean="0">
              <a:latin typeface="Arial" pitchFamily="34" charset="0"/>
            </a:endParaRPr>
          </a:p>
        </p:txBody>
      </p:sp>
      <p:sp>
        <p:nvSpPr>
          <p:cNvPr id="22533" name="Rectangle 4"/>
          <p:cNvSpPr>
            <a:spLocks noChangeArrowheads="1"/>
          </p:cNvSpPr>
          <p:nvPr/>
        </p:nvSpPr>
        <p:spPr bwMode="auto">
          <a:xfrm>
            <a:off x="2251280" y="5402672"/>
            <a:ext cx="6552790" cy="1015663"/>
          </a:xfrm>
          <a:prstGeom prst="rect">
            <a:avLst/>
          </a:prstGeom>
          <a:solidFill>
            <a:srgbClr val="FFEDB3"/>
          </a:solidFill>
          <a:ln w="12700" algn="ctr">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marL="344488" lvl="1" indent="-344488">
              <a:buSzPct val="100000"/>
              <a:buFontTx/>
              <a:buNone/>
              <a:tabLst>
                <a:tab pos="344488" algn="l"/>
              </a:tabLst>
            </a:pPr>
            <a:r>
              <a:rPr lang="en-US" sz="2000" dirty="0">
                <a:latin typeface="Arial Narrow" pitchFamily="34" charset="0"/>
                <a:cs typeface="Times New Roman" pitchFamily="18" charset="0"/>
              </a:rPr>
              <a:t>Go to </a:t>
            </a:r>
            <a:r>
              <a:rPr lang="en-US" sz="2000" u="sng" dirty="0">
                <a:solidFill>
                  <a:srgbClr val="0000FF"/>
                </a:solidFill>
                <a:latin typeface="Arial Narrow" pitchFamily="34" charset="0"/>
                <a:cs typeface="Times New Roman" pitchFamily="18" charset="0"/>
              </a:rPr>
              <a:t>http://www.public.navy.mil/bupers-npc/Pages/default.aspx</a:t>
            </a:r>
            <a:r>
              <a:rPr lang="en-US" sz="2000" dirty="0" smtClean="0">
                <a:solidFill>
                  <a:srgbClr val="0000FF"/>
                </a:solidFill>
                <a:latin typeface="Arial Narrow" pitchFamily="34" charset="0"/>
                <a:cs typeface="Times New Roman" pitchFamily="18" charset="0"/>
              </a:rPr>
              <a:t> </a:t>
            </a:r>
            <a:r>
              <a:rPr lang="en-US" sz="2000" dirty="0">
                <a:latin typeface="Arial Narrow" pitchFamily="34" charset="0"/>
                <a:cs typeface="Times New Roman" pitchFamily="18" charset="0"/>
              </a:rPr>
              <a:t>to find resources helping you view and manage the career information displayed in your Navy Personnel Records.</a:t>
            </a:r>
          </a:p>
        </p:txBody>
      </p:sp>
      <p:cxnSp>
        <p:nvCxnSpPr>
          <p:cNvPr id="7" name="Straight Connector 6"/>
          <p:cNvCxnSpPr/>
          <p:nvPr/>
        </p:nvCxnSpPr>
        <p:spPr>
          <a:xfrm flipH="1">
            <a:off x="126487" y="1460655"/>
            <a:ext cx="7173965" cy="0"/>
          </a:xfrm>
          <a:prstGeom prst="line">
            <a:avLst/>
          </a:prstGeom>
          <a:ln w="38100">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962355" y="5701122"/>
            <a:ext cx="382588" cy="384175"/>
          </a:xfrm>
          <a:prstGeom prst="ellipse">
            <a:avLst/>
          </a:prstGeom>
          <a:solidFill>
            <a:srgbClr val="FFC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en-US" sz="2000" dirty="0">
                <a:solidFill>
                  <a:schemeClr val="tx1"/>
                </a:solidFill>
                <a:latin typeface="Arial Black" pitchFamily="34" charset="0"/>
              </a:rPr>
              <a:t>1</a:t>
            </a:r>
          </a:p>
        </p:txBody>
      </p:sp>
      <p:cxnSp>
        <p:nvCxnSpPr>
          <p:cNvPr id="8" name="Straight Arrow Connector 7"/>
          <p:cNvCxnSpPr/>
          <p:nvPr/>
        </p:nvCxnSpPr>
        <p:spPr>
          <a:xfrm flipH="1" flipV="1">
            <a:off x="1481932" y="4297568"/>
            <a:ext cx="642937" cy="436562"/>
          </a:xfrm>
          <a:prstGeom prst="straightConnector1">
            <a:avLst/>
          </a:prstGeom>
          <a:ln w="762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928688" y="96838"/>
            <a:ext cx="8229600" cy="974725"/>
          </a:xfrm>
        </p:spPr>
        <p:txBody>
          <a:bodyPr/>
          <a:lstStyle/>
          <a:p>
            <a:r>
              <a:rPr smtClean="0"/>
              <a:t>Before we get started…</a:t>
            </a:r>
          </a:p>
        </p:txBody>
      </p:sp>
      <p:sp>
        <p:nvSpPr>
          <p:cNvPr id="5123" name="Text Placeholder 2"/>
          <p:cNvSpPr>
            <a:spLocks noGrp="1"/>
          </p:cNvSpPr>
          <p:nvPr>
            <p:ph type="body" sz="quarter" idx="11"/>
          </p:nvPr>
        </p:nvSpPr>
        <p:spPr>
          <a:xfrm>
            <a:off x="609600" y="1357313"/>
            <a:ext cx="8066088" cy="5202237"/>
          </a:xfrm>
        </p:spPr>
        <p:txBody>
          <a:bodyPr/>
          <a:lstStyle/>
          <a:p>
            <a:r>
              <a:rPr lang="en-US" smtClean="0"/>
              <a:t>Some of you already know how to use Navy personnel systems online. For you, this training will provide a review and update.</a:t>
            </a:r>
          </a:p>
          <a:p>
            <a:r>
              <a:rPr lang="en-US" smtClean="0"/>
              <a:t>For those of you who are unfamiliar with online personnel systems, this training will introduce you to the steps required to view and verify your online personnel records.</a:t>
            </a:r>
          </a:p>
          <a:p>
            <a:r>
              <a:rPr lang="en-US" smtClean="0"/>
              <a:t>For command leaders, this training will familiarize you with training materials that can be used in future command indoctrination and training events.</a:t>
            </a:r>
          </a:p>
        </p:txBody>
      </p:sp>
      <p:sp>
        <p:nvSpPr>
          <p:cNvPr id="51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tx1"/>
                </a:solidFill>
                <a:latin typeface="Times New Roman" pitchFamily="18" charset="0"/>
                <a:cs typeface="Arial" pitchFamily="34" charset="0"/>
              </a:defRPr>
            </a:lvl1pPr>
            <a:lvl2pPr marL="742950" indent="-285750">
              <a:defRPr sz="1000" b="1">
                <a:solidFill>
                  <a:schemeClr val="tx1"/>
                </a:solidFill>
                <a:latin typeface="Times New Roman" pitchFamily="18" charset="0"/>
                <a:cs typeface="Arial" pitchFamily="34" charset="0"/>
              </a:defRPr>
            </a:lvl2pPr>
            <a:lvl3pPr marL="1143000" indent="-228600">
              <a:defRPr sz="1000" b="1">
                <a:solidFill>
                  <a:schemeClr val="tx1"/>
                </a:solidFill>
                <a:latin typeface="Times New Roman" pitchFamily="18" charset="0"/>
                <a:cs typeface="Arial" pitchFamily="34" charset="0"/>
              </a:defRPr>
            </a:lvl3pPr>
            <a:lvl4pPr marL="1600200" indent="-228600">
              <a:defRPr sz="1000" b="1">
                <a:solidFill>
                  <a:schemeClr val="tx1"/>
                </a:solidFill>
                <a:latin typeface="Times New Roman" pitchFamily="18" charset="0"/>
                <a:cs typeface="Arial" pitchFamily="34" charset="0"/>
              </a:defRPr>
            </a:lvl4pPr>
            <a:lvl5pPr marL="2057400" indent="-228600">
              <a:defRPr sz="1000" b="1">
                <a:solidFill>
                  <a:schemeClr val="tx1"/>
                </a:solidFill>
                <a:latin typeface="Times New Roman" pitchFamily="18" charset="0"/>
                <a:cs typeface="Arial" pitchFamily="34" charset="0"/>
              </a:defRPr>
            </a:lvl5pPr>
            <a:lvl6pPr marL="25146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6pPr>
            <a:lvl7pPr marL="29718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7pPr>
            <a:lvl8pPr marL="34290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8pPr>
            <a:lvl9pPr marL="38862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9pPr>
          </a:lstStyle>
          <a:p>
            <a:fld id="{0FCBA518-4F31-45CD-80CF-176AADBBB35D}" type="slidenum">
              <a:rPr lang="en-US" b="0" smtClean="0">
                <a:latin typeface="Arial" pitchFamily="34" charset="0"/>
              </a:rPr>
              <a:pPr/>
              <a:t>2</a:t>
            </a:fld>
            <a:endParaRPr lang="en-US" b="0" smtClean="0">
              <a:latin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928688" y="96838"/>
            <a:ext cx="8229600" cy="974725"/>
          </a:xfrm>
        </p:spPr>
        <p:txBody>
          <a:bodyPr/>
          <a:lstStyle/>
          <a:p>
            <a:r>
              <a:rPr smtClean="0"/>
              <a:t>Electronic Service Record (ESR)</a:t>
            </a:r>
          </a:p>
        </p:txBody>
      </p:sp>
      <p:sp>
        <p:nvSpPr>
          <p:cNvPr id="23555" name="Text Placeholder 2"/>
          <p:cNvSpPr>
            <a:spLocks noGrp="1"/>
          </p:cNvSpPr>
          <p:nvPr>
            <p:ph type="body" sz="quarter" idx="11"/>
          </p:nvPr>
        </p:nvSpPr>
        <p:spPr>
          <a:xfrm>
            <a:off x="609600" y="1357313"/>
            <a:ext cx="7942263" cy="5202237"/>
          </a:xfrm>
        </p:spPr>
        <p:txBody>
          <a:bodyPr/>
          <a:lstStyle/>
          <a:p>
            <a:r>
              <a:rPr lang="en-US" dirty="0" err="1" smtClean="0"/>
              <a:t>ESR</a:t>
            </a:r>
            <a:r>
              <a:rPr lang="en-US" dirty="0" smtClean="0"/>
              <a:t> contains </a:t>
            </a:r>
            <a:r>
              <a:rPr lang="en-US" u="sng" dirty="0" smtClean="0"/>
              <a:t>electronic data</a:t>
            </a:r>
            <a:r>
              <a:rPr lang="en-US" dirty="0" smtClean="0"/>
              <a:t> representing some, but not all, of the information previously held in the paper Field Service Record.</a:t>
            </a:r>
          </a:p>
          <a:p>
            <a:pPr lvl="1">
              <a:spcBef>
                <a:spcPct val="0"/>
              </a:spcBef>
            </a:pPr>
            <a:r>
              <a:rPr lang="en-US" dirty="0" err="1" smtClean="0"/>
              <a:t>ESR</a:t>
            </a:r>
            <a:r>
              <a:rPr lang="en-US" dirty="0" smtClean="0"/>
              <a:t> allows you to view information contained within the Navy Standard Integrated Personnel System (NSIPS). </a:t>
            </a:r>
          </a:p>
          <a:p>
            <a:pPr lvl="1">
              <a:spcBef>
                <a:spcPct val="0"/>
              </a:spcBef>
            </a:pPr>
            <a:r>
              <a:rPr lang="en-US" dirty="0" smtClean="0"/>
              <a:t>NSIPS contains pay and personnel information entered by your command and/or servicing PSD. </a:t>
            </a:r>
          </a:p>
          <a:p>
            <a:r>
              <a:rPr lang="en-US" dirty="0" smtClean="0"/>
              <a:t>Periodically, usually at specific career milestones such as reenlistment, separation or retirement, </a:t>
            </a:r>
            <a:r>
              <a:rPr lang="en-US" dirty="0" err="1" smtClean="0"/>
              <a:t>ESR</a:t>
            </a:r>
            <a:r>
              <a:rPr lang="en-US" dirty="0" smtClean="0"/>
              <a:t> information is printed, signed and electronically submitted to your OMPF. </a:t>
            </a:r>
          </a:p>
        </p:txBody>
      </p:sp>
      <p:sp>
        <p:nvSpPr>
          <p:cNvPr id="235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tx1"/>
                </a:solidFill>
                <a:latin typeface="Times New Roman" pitchFamily="18" charset="0"/>
                <a:cs typeface="Arial" pitchFamily="34" charset="0"/>
              </a:defRPr>
            </a:lvl1pPr>
            <a:lvl2pPr marL="742950" indent="-285750">
              <a:defRPr sz="1000" b="1">
                <a:solidFill>
                  <a:schemeClr val="tx1"/>
                </a:solidFill>
                <a:latin typeface="Times New Roman" pitchFamily="18" charset="0"/>
                <a:cs typeface="Arial" pitchFamily="34" charset="0"/>
              </a:defRPr>
            </a:lvl2pPr>
            <a:lvl3pPr marL="1143000" indent="-228600">
              <a:defRPr sz="1000" b="1">
                <a:solidFill>
                  <a:schemeClr val="tx1"/>
                </a:solidFill>
                <a:latin typeface="Times New Roman" pitchFamily="18" charset="0"/>
                <a:cs typeface="Arial" pitchFamily="34" charset="0"/>
              </a:defRPr>
            </a:lvl3pPr>
            <a:lvl4pPr marL="1600200" indent="-228600">
              <a:defRPr sz="1000" b="1">
                <a:solidFill>
                  <a:schemeClr val="tx1"/>
                </a:solidFill>
                <a:latin typeface="Times New Roman" pitchFamily="18" charset="0"/>
                <a:cs typeface="Arial" pitchFamily="34" charset="0"/>
              </a:defRPr>
            </a:lvl4pPr>
            <a:lvl5pPr marL="2057400" indent="-228600">
              <a:defRPr sz="1000" b="1">
                <a:solidFill>
                  <a:schemeClr val="tx1"/>
                </a:solidFill>
                <a:latin typeface="Times New Roman" pitchFamily="18" charset="0"/>
                <a:cs typeface="Arial" pitchFamily="34" charset="0"/>
              </a:defRPr>
            </a:lvl5pPr>
            <a:lvl6pPr marL="25146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6pPr>
            <a:lvl7pPr marL="29718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7pPr>
            <a:lvl8pPr marL="34290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8pPr>
            <a:lvl9pPr marL="38862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9pPr>
          </a:lstStyle>
          <a:p>
            <a:fld id="{A69E02F2-3F83-491D-964A-A2A0E57878AB}" type="slidenum">
              <a:rPr lang="en-US" b="0" smtClean="0">
                <a:latin typeface="Arial" pitchFamily="34" charset="0"/>
              </a:rPr>
              <a:pPr/>
              <a:t>20</a:t>
            </a:fld>
            <a:endParaRPr lang="en-US" b="0" smtClean="0">
              <a:latin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928688" y="96838"/>
            <a:ext cx="8229600" cy="974725"/>
          </a:xfrm>
        </p:spPr>
        <p:txBody>
          <a:bodyPr/>
          <a:lstStyle/>
          <a:p>
            <a:r>
              <a:rPr smtClean="0"/>
              <a:t>Action: Establish your ESR account</a:t>
            </a:r>
          </a:p>
        </p:txBody>
      </p:sp>
      <p:sp>
        <p:nvSpPr>
          <p:cNvPr id="24579" name="Text Placeholder 2"/>
          <p:cNvSpPr>
            <a:spLocks noGrp="1"/>
          </p:cNvSpPr>
          <p:nvPr>
            <p:ph type="body" sz="quarter" idx="11"/>
          </p:nvPr>
        </p:nvSpPr>
        <p:spPr>
          <a:xfrm>
            <a:off x="609600" y="1357313"/>
            <a:ext cx="7863348" cy="5202237"/>
          </a:xfrm>
        </p:spPr>
        <p:txBody>
          <a:bodyPr/>
          <a:lstStyle/>
          <a:p>
            <a:r>
              <a:rPr lang="en-US" dirty="0" smtClean="0"/>
              <a:t>All Sailors – Officer and Enlisted – must establish a </a:t>
            </a:r>
            <a:br>
              <a:rPr lang="en-US" dirty="0" smtClean="0"/>
            </a:br>
            <a:r>
              <a:rPr lang="en-US" dirty="0" smtClean="0"/>
              <a:t>"Self-Service" </a:t>
            </a:r>
            <a:r>
              <a:rPr lang="en-US" dirty="0" err="1" smtClean="0"/>
              <a:t>ESR</a:t>
            </a:r>
            <a:r>
              <a:rPr lang="en-US" dirty="0" smtClean="0"/>
              <a:t> account. </a:t>
            </a:r>
          </a:p>
          <a:p>
            <a:r>
              <a:rPr lang="en-US" dirty="0" smtClean="0"/>
              <a:t>Ashore versus Afloat</a:t>
            </a:r>
          </a:p>
          <a:p>
            <a:pPr lvl="1">
              <a:spcBef>
                <a:spcPct val="0"/>
              </a:spcBef>
            </a:pPr>
            <a:r>
              <a:rPr lang="en-US" sz="1600" dirty="0" smtClean="0"/>
              <a:t>All Sailors establish their </a:t>
            </a:r>
            <a:r>
              <a:rPr lang="en-US" sz="1600" dirty="0" err="1" smtClean="0"/>
              <a:t>ESR</a:t>
            </a:r>
            <a:r>
              <a:rPr lang="en-US" sz="1600" dirty="0" smtClean="0"/>
              <a:t> account ashore: </a:t>
            </a:r>
            <a:r>
              <a:rPr lang="en-US" sz="1600" u="sng" dirty="0">
                <a:solidFill>
                  <a:srgbClr val="0000FF"/>
                </a:solidFill>
              </a:rPr>
              <a:t>https://</a:t>
            </a:r>
            <a:r>
              <a:rPr lang="en-US" sz="1600" u="sng" dirty="0" smtClean="0">
                <a:solidFill>
                  <a:srgbClr val="0000FF"/>
                </a:solidFill>
              </a:rPr>
              <a:t>nsipsprod.nmci.navy.mil/nsipsclo/jsp/index.jsp </a:t>
            </a:r>
          </a:p>
          <a:p>
            <a:pPr lvl="1">
              <a:spcBef>
                <a:spcPct val="0"/>
              </a:spcBef>
            </a:pPr>
            <a:r>
              <a:rPr lang="en-US" sz="1600" dirty="0" smtClean="0"/>
              <a:t>Afloat Sailors should establish a second </a:t>
            </a:r>
            <a:r>
              <a:rPr lang="en-US" sz="1600" dirty="0" err="1" smtClean="0"/>
              <a:t>ESR</a:t>
            </a:r>
            <a:r>
              <a:rPr lang="en-US" sz="1600" dirty="0" smtClean="0"/>
              <a:t> Afloat account for use underway.</a:t>
            </a:r>
            <a:r>
              <a:rPr lang="en-US" sz="1600" u="sng" dirty="0" smtClean="0">
                <a:solidFill>
                  <a:srgbClr val="0000FF"/>
                </a:solidFill>
              </a:rPr>
              <a:t> </a:t>
            </a:r>
            <a:endParaRPr lang="en-US" sz="1600" dirty="0" smtClean="0">
              <a:solidFill>
                <a:srgbClr val="0000FF"/>
              </a:solidFill>
            </a:endParaRPr>
          </a:p>
          <a:p>
            <a:r>
              <a:rPr lang="en-US" dirty="0" smtClean="0"/>
              <a:t>If you need assistance, contact the NSIPS Help Desk.</a:t>
            </a:r>
          </a:p>
          <a:p>
            <a:pPr lvl="1">
              <a:spcBef>
                <a:spcPct val="0"/>
              </a:spcBef>
              <a:spcAft>
                <a:spcPct val="0"/>
              </a:spcAft>
              <a:buClr>
                <a:schemeClr val="tx1"/>
              </a:buClr>
            </a:pPr>
            <a:r>
              <a:rPr lang="en-US" sz="1600" dirty="0" smtClean="0"/>
              <a:t>(877) 589-5991</a:t>
            </a:r>
          </a:p>
          <a:p>
            <a:pPr lvl="1">
              <a:spcBef>
                <a:spcPct val="0"/>
              </a:spcBef>
              <a:buClr>
                <a:schemeClr val="tx1"/>
              </a:buClr>
            </a:pPr>
            <a:r>
              <a:rPr lang="en-US" sz="1600" u="sng" dirty="0" smtClean="0">
                <a:solidFill>
                  <a:srgbClr val="0000FF"/>
                </a:solidFill>
              </a:rPr>
              <a:t>NSIPSHelpdesk.fcm@navy.mil</a:t>
            </a:r>
          </a:p>
        </p:txBody>
      </p:sp>
      <p:sp>
        <p:nvSpPr>
          <p:cNvPr id="2458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tx1"/>
                </a:solidFill>
                <a:latin typeface="Times New Roman" pitchFamily="18" charset="0"/>
                <a:cs typeface="Arial" pitchFamily="34" charset="0"/>
              </a:defRPr>
            </a:lvl1pPr>
            <a:lvl2pPr marL="742950" indent="-285750">
              <a:defRPr sz="1000" b="1">
                <a:solidFill>
                  <a:schemeClr val="tx1"/>
                </a:solidFill>
                <a:latin typeface="Times New Roman" pitchFamily="18" charset="0"/>
                <a:cs typeface="Arial" pitchFamily="34" charset="0"/>
              </a:defRPr>
            </a:lvl2pPr>
            <a:lvl3pPr marL="1143000" indent="-228600">
              <a:defRPr sz="1000" b="1">
                <a:solidFill>
                  <a:schemeClr val="tx1"/>
                </a:solidFill>
                <a:latin typeface="Times New Roman" pitchFamily="18" charset="0"/>
                <a:cs typeface="Arial" pitchFamily="34" charset="0"/>
              </a:defRPr>
            </a:lvl3pPr>
            <a:lvl4pPr marL="1600200" indent="-228600">
              <a:defRPr sz="1000" b="1">
                <a:solidFill>
                  <a:schemeClr val="tx1"/>
                </a:solidFill>
                <a:latin typeface="Times New Roman" pitchFamily="18" charset="0"/>
                <a:cs typeface="Arial" pitchFamily="34" charset="0"/>
              </a:defRPr>
            </a:lvl4pPr>
            <a:lvl5pPr marL="2057400" indent="-228600">
              <a:defRPr sz="1000" b="1">
                <a:solidFill>
                  <a:schemeClr val="tx1"/>
                </a:solidFill>
                <a:latin typeface="Times New Roman" pitchFamily="18" charset="0"/>
                <a:cs typeface="Arial" pitchFamily="34" charset="0"/>
              </a:defRPr>
            </a:lvl5pPr>
            <a:lvl6pPr marL="25146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6pPr>
            <a:lvl7pPr marL="29718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7pPr>
            <a:lvl8pPr marL="34290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8pPr>
            <a:lvl9pPr marL="38862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9pPr>
          </a:lstStyle>
          <a:p>
            <a:fld id="{BA401858-C0DE-4AC7-8605-F2A2221DFCDE}" type="slidenum">
              <a:rPr lang="en-US" b="0" smtClean="0">
                <a:latin typeface="Arial" pitchFamily="34" charset="0"/>
              </a:rPr>
              <a:pPr/>
              <a:t>21</a:t>
            </a:fld>
            <a:endParaRPr lang="en-US" b="0" smtClean="0">
              <a:latin typeface="Arial" pitchFamily="34" charset="0"/>
            </a:endParaRPr>
          </a:p>
        </p:txBody>
      </p:sp>
      <p:sp>
        <p:nvSpPr>
          <p:cNvPr id="6" name="Folded Corner 5"/>
          <p:cNvSpPr/>
          <p:nvPr/>
        </p:nvSpPr>
        <p:spPr>
          <a:xfrm>
            <a:off x="6964363" y="4745038"/>
            <a:ext cx="1905000" cy="1814512"/>
          </a:xfrm>
          <a:prstGeom prst="foldedCorner">
            <a:avLst/>
          </a:prstGeom>
          <a:solidFill>
            <a:srgbClr val="DDDDFF"/>
          </a:solidFill>
          <a:ln w="9525">
            <a:solidFill>
              <a:srgbClr val="6666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a:lstStyle/>
          <a:p>
            <a:pPr>
              <a:buFontTx/>
              <a:buNone/>
              <a:defRPr/>
            </a:pPr>
            <a:r>
              <a:rPr lang="en-US" sz="1400" dirty="0">
                <a:solidFill>
                  <a:schemeClr val="tx1"/>
                </a:solidFill>
                <a:latin typeface="Verdana" pitchFamily="34" charset="0"/>
              </a:rPr>
              <a:t>_TIP_________</a:t>
            </a:r>
          </a:p>
          <a:p>
            <a:pPr>
              <a:buFontTx/>
              <a:buNone/>
              <a:defRPr/>
            </a:pPr>
            <a:r>
              <a:rPr lang="en-US" sz="1400" dirty="0">
                <a:solidFill>
                  <a:schemeClr val="tx1"/>
                </a:solidFill>
                <a:latin typeface="Calibri" pitchFamily="34" charset="0"/>
              </a:rPr>
              <a:t>Find </a:t>
            </a:r>
            <a:r>
              <a:rPr lang="en-US" sz="1400" dirty="0" err="1">
                <a:solidFill>
                  <a:schemeClr val="tx1"/>
                </a:solidFill>
                <a:latin typeface="Calibri" pitchFamily="34" charset="0"/>
              </a:rPr>
              <a:t>QuickStarts</a:t>
            </a:r>
            <a:r>
              <a:rPr lang="en-US" sz="1400" dirty="0">
                <a:solidFill>
                  <a:schemeClr val="tx1"/>
                </a:solidFill>
                <a:latin typeface="Calibri" pitchFamily="34" charset="0"/>
              </a:rPr>
              <a:t> and other user aids on the NPC website. From the homepage, click </a:t>
            </a:r>
            <a:r>
              <a:rPr lang="en-US" sz="1400" u="sng" dirty="0">
                <a:solidFill>
                  <a:schemeClr val="tx1"/>
                </a:solidFill>
                <a:latin typeface="Calibri" pitchFamily="34" charset="0"/>
              </a:rPr>
              <a:t>Career </a:t>
            </a:r>
            <a:r>
              <a:rPr lang="en-US" sz="1400" u="sng" dirty="0" smtClean="0">
                <a:solidFill>
                  <a:schemeClr val="tx1"/>
                </a:solidFill>
                <a:latin typeface="Calibri" pitchFamily="34" charset="0"/>
              </a:rPr>
              <a:t>Toolbox</a:t>
            </a:r>
            <a:r>
              <a:rPr lang="en-US" sz="1400" dirty="0" smtClean="0">
                <a:solidFill>
                  <a:schemeClr val="tx1"/>
                </a:solidFill>
                <a:latin typeface="Calibri" pitchFamily="34" charset="0"/>
              </a:rPr>
              <a:t> (on left-hand side of page).</a:t>
            </a:r>
            <a:endParaRPr lang="en-US" sz="1400" dirty="0">
              <a:solidFill>
                <a:schemeClr val="tx1"/>
              </a:solidFill>
              <a:latin typeface="Calibri" pitchFamily="34" charset="0"/>
            </a:endParaRPr>
          </a:p>
        </p:txBody>
      </p:sp>
      <p:sp>
        <p:nvSpPr>
          <p:cNvPr id="7" name="Rectangle 6"/>
          <p:cNvSpPr/>
          <p:nvPr/>
        </p:nvSpPr>
        <p:spPr>
          <a:xfrm>
            <a:off x="1380561" y="4797938"/>
            <a:ext cx="5425820" cy="1308050"/>
          </a:xfrm>
          <a:prstGeom prst="rect">
            <a:avLst/>
          </a:prstGeom>
          <a:solidFill>
            <a:srgbClr val="FFEDB3"/>
          </a:solidFill>
          <a:ln w="28575"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pPr marL="344488" lvl="1" indent="-344488" algn="ctr">
              <a:spcBef>
                <a:spcPts val="0"/>
              </a:spcBef>
              <a:buSzPct val="100000"/>
              <a:buFontTx/>
              <a:buNone/>
              <a:tabLst>
                <a:tab pos="344488" algn="l"/>
              </a:tabLst>
              <a:defRPr/>
            </a:pPr>
            <a:r>
              <a:rPr lang="en-US" sz="2000" dirty="0">
                <a:latin typeface="Arial Black" pitchFamily="34" charset="0"/>
                <a:ea typeface="Times New Roman"/>
              </a:rPr>
              <a:t>IMPORTANT</a:t>
            </a:r>
            <a:endParaRPr lang="en-US" sz="1800" dirty="0">
              <a:latin typeface="Arial Black" pitchFamily="34" charset="0"/>
              <a:ea typeface="Times New Roman"/>
            </a:endParaRPr>
          </a:p>
          <a:p>
            <a:pPr marL="0" lvl="1">
              <a:spcBef>
                <a:spcPts val="600"/>
              </a:spcBef>
              <a:spcAft>
                <a:spcPts val="0"/>
              </a:spcAft>
              <a:buFontTx/>
              <a:buNone/>
              <a:defRPr/>
            </a:pPr>
            <a:r>
              <a:rPr lang="en-US" sz="1800" dirty="0" smtClean="0">
                <a:latin typeface="Arial Narrow" pitchFamily="34" charset="0"/>
                <a:ea typeface="Times New Roman"/>
              </a:rPr>
              <a:t>When communicating with support personnel (including CPC, PSD or Help) take </a:t>
            </a:r>
            <a:r>
              <a:rPr lang="en-US" sz="1800" dirty="0">
                <a:latin typeface="Arial Narrow" pitchFamily="34" charset="0"/>
                <a:ea typeface="Times New Roman"/>
              </a:rPr>
              <a:t>special care to safeguard sensitive personal </a:t>
            </a:r>
            <a:r>
              <a:rPr lang="en-US" sz="1800" dirty="0" smtClean="0">
                <a:latin typeface="Arial Narrow" pitchFamily="34" charset="0"/>
                <a:ea typeface="Times New Roman"/>
              </a:rPr>
              <a:t>information by ENCRYPTING your email!</a:t>
            </a:r>
            <a:endParaRPr lang="en-US" sz="1800" dirty="0">
              <a:latin typeface="Arial Narrow" pitchFamily="34" charset="0"/>
              <a:ea typeface="Times New Roman"/>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928688" y="96838"/>
            <a:ext cx="8229600" cy="974725"/>
          </a:xfrm>
        </p:spPr>
        <p:txBody>
          <a:bodyPr/>
          <a:lstStyle/>
          <a:p>
            <a:r>
              <a:rPr smtClean="0"/>
              <a:t>View ESR data, beginning on the Home Page</a:t>
            </a:r>
          </a:p>
        </p:txBody>
      </p:sp>
      <p:sp>
        <p:nvSpPr>
          <p:cNvPr id="25603" name="Text Placeholder 2"/>
          <p:cNvSpPr>
            <a:spLocks noGrp="1"/>
          </p:cNvSpPr>
          <p:nvPr>
            <p:ph type="body" sz="quarter" idx="11"/>
          </p:nvPr>
        </p:nvSpPr>
        <p:spPr>
          <a:xfrm>
            <a:off x="609601" y="1214438"/>
            <a:ext cx="2421194" cy="2111324"/>
          </a:xfrm>
        </p:spPr>
        <p:txBody>
          <a:bodyPr/>
          <a:lstStyle/>
          <a:p>
            <a:r>
              <a:rPr lang="en-US" dirty="0" smtClean="0"/>
              <a:t>Navigate the </a:t>
            </a:r>
            <a:r>
              <a:rPr lang="en-US" dirty="0" err="1" smtClean="0">
                <a:latin typeface="Arial Black" pitchFamily="34" charset="0"/>
              </a:rPr>
              <a:t>ESR</a:t>
            </a:r>
            <a:r>
              <a:rPr lang="en-US" dirty="0" smtClean="0">
                <a:latin typeface="Arial Black" pitchFamily="34" charset="0"/>
              </a:rPr>
              <a:t> Home Page</a:t>
            </a:r>
            <a:r>
              <a:rPr lang="en-US" dirty="0" smtClean="0"/>
              <a:t> using links provided in the top navigation bar.</a:t>
            </a:r>
          </a:p>
        </p:txBody>
      </p:sp>
      <p:sp>
        <p:nvSpPr>
          <p:cNvPr id="2560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tx1"/>
                </a:solidFill>
                <a:latin typeface="Times New Roman" pitchFamily="18" charset="0"/>
                <a:cs typeface="Arial" pitchFamily="34" charset="0"/>
              </a:defRPr>
            </a:lvl1pPr>
            <a:lvl2pPr marL="742950" indent="-285750">
              <a:defRPr sz="1000" b="1">
                <a:solidFill>
                  <a:schemeClr val="tx1"/>
                </a:solidFill>
                <a:latin typeface="Times New Roman" pitchFamily="18" charset="0"/>
                <a:cs typeface="Arial" pitchFamily="34" charset="0"/>
              </a:defRPr>
            </a:lvl2pPr>
            <a:lvl3pPr marL="1143000" indent="-228600">
              <a:defRPr sz="1000" b="1">
                <a:solidFill>
                  <a:schemeClr val="tx1"/>
                </a:solidFill>
                <a:latin typeface="Times New Roman" pitchFamily="18" charset="0"/>
                <a:cs typeface="Arial" pitchFamily="34" charset="0"/>
              </a:defRPr>
            </a:lvl3pPr>
            <a:lvl4pPr marL="1600200" indent="-228600">
              <a:defRPr sz="1000" b="1">
                <a:solidFill>
                  <a:schemeClr val="tx1"/>
                </a:solidFill>
                <a:latin typeface="Times New Roman" pitchFamily="18" charset="0"/>
                <a:cs typeface="Arial" pitchFamily="34" charset="0"/>
              </a:defRPr>
            </a:lvl4pPr>
            <a:lvl5pPr marL="2057400" indent="-228600">
              <a:defRPr sz="1000" b="1">
                <a:solidFill>
                  <a:schemeClr val="tx1"/>
                </a:solidFill>
                <a:latin typeface="Times New Roman" pitchFamily="18" charset="0"/>
                <a:cs typeface="Arial" pitchFamily="34" charset="0"/>
              </a:defRPr>
            </a:lvl5pPr>
            <a:lvl6pPr marL="25146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6pPr>
            <a:lvl7pPr marL="29718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7pPr>
            <a:lvl8pPr marL="34290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8pPr>
            <a:lvl9pPr marL="38862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9pPr>
          </a:lstStyle>
          <a:p>
            <a:fld id="{DDE85E41-981A-4805-A805-EF9C63E689FC}" type="slidenum">
              <a:rPr lang="en-US" b="0" smtClean="0">
                <a:latin typeface="Arial" pitchFamily="34" charset="0"/>
              </a:rPr>
              <a:pPr/>
              <a:t>22</a:t>
            </a:fld>
            <a:endParaRPr lang="en-US" b="0" smtClean="0">
              <a:latin typeface="Aria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9897" y="859124"/>
            <a:ext cx="5333232" cy="5809862"/>
          </a:xfrm>
          <a:prstGeom prst="rect">
            <a:avLst/>
          </a:prstGeom>
          <a:noFill/>
          <a:ln w="9525" cap="flat" cmpd="sng" algn="ctr">
            <a:solidFill>
              <a:schemeClr val="tx1"/>
            </a:solidFill>
            <a:prstDash val="solid"/>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5608" name="Rectangle 10"/>
          <p:cNvSpPr>
            <a:spLocks noChangeArrowheads="1"/>
          </p:cNvSpPr>
          <p:nvPr/>
        </p:nvSpPr>
        <p:spPr bwMode="auto">
          <a:xfrm>
            <a:off x="2394974" y="5763034"/>
            <a:ext cx="1979613" cy="708025"/>
          </a:xfrm>
          <a:prstGeom prst="rect">
            <a:avLst/>
          </a:prstGeom>
          <a:solidFill>
            <a:srgbClr val="FFEDB3"/>
          </a:solidFill>
          <a:ln w="12700" algn="ctr">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marL="344488" indent="-344488">
              <a:buFontTx/>
              <a:buNone/>
              <a:tabLst>
                <a:tab pos="344488" algn="l"/>
              </a:tabLst>
            </a:pPr>
            <a:r>
              <a:rPr lang="en-US" sz="2000" dirty="0" err="1">
                <a:latin typeface="Arial Narrow" pitchFamily="34" charset="0"/>
                <a:cs typeface="Times New Roman" pitchFamily="18" charset="0"/>
              </a:rPr>
              <a:t>ESR</a:t>
            </a:r>
            <a:r>
              <a:rPr lang="en-US" sz="2000" dirty="0">
                <a:latin typeface="Arial Narrow" pitchFamily="34" charset="0"/>
                <a:cs typeface="Times New Roman" pitchFamily="18" charset="0"/>
              </a:rPr>
              <a:t> Home Page </a:t>
            </a:r>
            <a:br>
              <a:rPr lang="en-US" sz="2000" dirty="0">
                <a:latin typeface="Arial Narrow" pitchFamily="34" charset="0"/>
                <a:cs typeface="Times New Roman" pitchFamily="18" charset="0"/>
              </a:rPr>
            </a:br>
            <a:r>
              <a:rPr lang="en-US" sz="2000" dirty="0">
                <a:latin typeface="Arial Narrow" pitchFamily="34" charset="0"/>
                <a:cs typeface="Times New Roman" pitchFamily="18" charset="0"/>
              </a:rPr>
              <a:t>Main Menu</a:t>
            </a:r>
            <a:endParaRPr lang="en-US" sz="2000" u="sng" dirty="0">
              <a:latin typeface="Arial Narrow" pitchFamily="34" charset="0"/>
              <a:cs typeface="Times New Roman" pitchFamily="18" charset="0"/>
            </a:endParaRPr>
          </a:p>
        </p:txBody>
      </p:sp>
      <p:cxnSp>
        <p:nvCxnSpPr>
          <p:cNvPr id="11" name="Straight Arrow Connector 10"/>
          <p:cNvCxnSpPr/>
          <p:nvPr/>
        </p:nvCxnSpPr>
        <p:spPr>
          <a:xfrm flipH="1" flipV="1">
            <a:off x="3731650" y="942310"/>
            <a:ext cx="642937" cy="436562"/>
          </a:xfrm>
          <a:prstGeom prst="straightConnector1">
            <a:avLst/>
          </a:prstGeom>
          <a:ln w="762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6764" y="1061118"/>
            <a:ext cx="3409085" cy="5569667"/>
          </a:xfrm>
          <a:prstGeom prst="rect">
            <a:avLst/>
          </a:prstGeom>
          <a:noFill/>
          <a:ln w="9525" cap="flat" cmpd="sng" algn="ctr">
            <a:solidFill>
              <a:schemeClr val="tx1"/>
            </a:solidFill>
            <a:prstDash val="solid"/>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6627" name="Title 1"/>
          <p:cNvSpPr>
            <a:spLocks noGrp="1"/>
          </p:cNvSpPr>
          <p:nvPr>
            <p:ph type="title"/>
          </p:nvPr>
        </p:nvSpPr>
        <p:spPr>
          <a:xfrm>
            <a:off x="928688" y="96838"/>
            <a:ext cx="8229600" cy="974725"/>
          </a:xfrm>
        </p:spPr>
        <p:txBody>
          <a:bodyPr/>
          <a:lstStyle/>
          <a:p>
            <a:r>
              <a:rPr smtClean="0"/>
              <a:t>Action: View ESR data</a:t>
            </a:r>
          </a:p>
        </p:txBody>
      </p:sp>
      <p:sp>
        <p:nvSpPr>
          <p:cNvPr id="26628" name="Text Placeholder 2"/>
          <p:cNvSpPr>
            <a:spLocks noGrp="1"/>
          </p:cNvSpPr>
          <p:nvPr>
            <p:ph type="body" sz="quarter" idx="11"/>
          </p:nvPr>
        </p:nvSpPr>
        <p:spPr>
          <a:xfrm>
            <a:off x="609600" y="1357313"/>
            <a:ext cx="4685071" cy="5202237"/>
          </a:xfrm>
        </p:spPr>
        <p:txBody>
          <a:bodyPr/>
          <a:lstStyle/>
          <a:p>
            <a:r>
              <a:rPr lang="en-US" dirty="0" smtClean="0"/>
              <a:t>Links provided under </a:t>
            </a:r>
            <a:br>
              <a:rPr lang="en-US" dirty="0" smtClean="0"/>
            </a:br>
            <a:r>
              <a:rPr lang="en-US" dirty="0" smtClean="0"/>
              <a:t>    </a:t>
            </a:r>
            <a:r>
              <a:rPr lang="en-US" u="sng" dirty="0" smtClean="0">
                <a:latin typeface="Arial Black" pitchFamily="34" charset="0"/>
              </a:rPr>
              <a:t>View</a:t>
            </a:r>
            <a:r>
              <a:rPr lang="en-US" dirty="0" smtClean="0"/>
              <a:t> are read-only, which means that you cannot enter or change information displayed.</a:t>
            </a:r>
          </a:p>
          <a:p>
            <a:r>
              <a:rPr lang="en-US" u="sng" dirty="0" smtClean="0">
                <a:latin typeface="Arial Black" pitchFamily="34" charset="0"/>
              </a:rPr>
              <a:t>View</a:t>
            </a:r>
            <a:r>
              <a:rPr lang="en-US" dirty="0" smtClean="0"/>
              <a:t> functionality allows you to verify information submitted to the Navy Standard Integrated Personnel System (NSIPS).</a:t>
            </a:r>
          </a:p>
          <a:p>
            <a:r>
              <a:rPr lang="en-US" dirty="0" smtClean="0"/>
              <a:t>If you discover errors, contact your Personnel Office, CPC or servicing PSD. </a:t>
            </a:r>
          </a:p>
        </p:txBody>
      </p:sp>
      <p:sp>
        <p:nvSpPr>
          <p:cNvPr id="2662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tx1"/>
                </a:solidFill>
                <a:latin typeface="Times New Roman" pitchFamily="18" charset="0"/>
                <a:cs typeface="Arial" pitchFamily="34" charset="0"/>
              </a:defRPr>
            </a:lvl1pPr>
            <a:lvl2pPr marL="742950" indent="-285750">
              <a:defRPr sz="1000" b="1">
                <a:solidFill>
                  <a:schemeClr val="tx1"/>
                </a:solidFill>
                <a:latin typeface="Times New Roman" pitchFamily="18" charset="0"/>
                <a:cs typeface="Arial" pitchFamily="34" charset="0"/>
              </a:defRPr>
            </a:lvl2pPr>
            <a:lvl3pPr marL="1143000" indent="-228600">
              <a:defRPr sz="1000" b="1">
                <a:solidFill>
                  <a:schemeClr val="tx1"/>
                </a:solidFill>
                <a:latin typeface="Times New Roman" pitchFamily="18" charset="0"/>
                <a:cs typeface="Arial" pitchFamily="34" charset="0"/>
              </a:defRPr>
            </a:lvl3pPr>
            <a:lvl4pPr marL="1600200" indent="-228600">
              <a:defRPr sz="1000" b="1">
                <a:solidFill>
                  <a:schemeClr val="tx1"/>
                </a:solidFill>
                <a:latin typeface="Times New Roman" pitchFamily="18" charset="0"/>
                <a:cs typeface="Arial" pitchFamily="34" charset="0"/>
              </a:defRPr>
            </a:lvl4pPr>
            <a:lvl5pPr marL="2057400" indent="-228600">
              <a:defRPr sz="1000" b="1">
                <a:solidFill>
                  <a:schemeClr val="tx1"/>
                </a:solidFill>
                <a:latin typeface="Times New Roman" pitchFamily="18" charset="0"/>
                <a:cs typeface="Arial" pitchFamily="34" charset="0"/>
              </a:defRPr>
            </a:lvl5pPr>
            <a:lvl6pPr marL="25146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6pPr>
            <a:lvl7pPr marL="29718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7pPr>
            <a:lvl8pPr marL="34290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8pPr>
            <a:lvl9pPr marL="38862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9pPr>
          </a:lstStyle>
          <a:p>
            <a:fld id="{D1E67E35-EB31-42DE-BC7B-A5FE385E7EAB}" type="slidenum">
              <a:rPr lang="en-US" b="0" smtClean="0">
                <a:latin typeface="Arial" pitchFamily="34" charset="0"/>
              </a:rPr>
              <a:pPr/>
              <a:t>23</a:t>
            </a:fld>
            <a:endParaRPr lang="en-US" b="0" smtClean="0">
              <a:latin typeface="Arial" pitchFamily="34" charset="0"/>
            </a:endParaRPr>
          </a:p>
        </p:txBody>
      </p:sp>
      <p:sp>
        <p:nvSpPr>
          <p:cNvPr id="10" name="Isosceles Triangle 9"/>
          <p:cNvSpPr/>
          <p:nvPr/>
        </p:nvSpPr>
        <p:spPr>
          <a:xfrm rot="10800000">
            <a:off x="1011238" y="1776413"/>
            <a:ext cx="192087" cy="165100"/>
          </a:xfrm>
          <a:prstGeom prst="triangle">
            <a:avLst/>
          </a:pr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6" name="Straight Arrow Connector 15"/>
          <p:cNvCxnSpPr/>
          <p:nvPr/>
        </p:nvCxnSpPr>
        <p:spPr>
          <a:xfrm flipV="1">
            <a:off x="4791690" y="1150376"/>
            <a:ext cx="704850" cy="352425"/>
          </a:xfrm>
          <a:prstGeom prst="straightConnector1">
            <a:avLst/>
          </a:prstGeom>
          <a:ln w="762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97" y="1216127"/>
            <a:ext cx="5400862" cy="3066948"/>
          </a:xfrm>
          <a:prstGeom prst="rect">
            <a:avLst/>
          </a:prstGeom>
          <a:noFill/>
          <a:ln w="9525" cap="flat" cmpd="sng" algn="ctr">
            <a:solidFill>
              <a:schemeClr val="tx1"/>
            </a:solidFill>
            <a:prstDash val="solid"/>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7651" name="Title 1"/>
          <p:cNvSpPr>
            <a:spLocks noGrp="1"/>
          </p:cNvSpPr>
          <p:nvPr>
            <p:ph type="title"/>
          </p:nvPr>
        </p:nvSpPr>
        <p:spPr>
          <a:xfrm>
            <a:off x="928688" y="96838"/>
            <a:ext cx="8229600" cy="974725"/>
          </a:xfrm>
        </p:spPr>
        <p:txBody>
          <a:bodyPr/>
          <a:lstStyle/>
          <a:p>
            <a:r>
              <a:rPr smtClean="0"/>
              <a:t>Action: Verify “Dependency Data”</a:t>
            </a:r>
          </a:p>
        </p:txBody>
      </p:sp>
      <p:sp>
        <p:nvSpPr>
          <p:cNvPr id="3" name="Slide Number Placeholder 2"/>
          <p:cNvSpPr>
            <a:spLocks noGrp="1"/>
          </p:cNvSpPr>
          <p:nvPr>
            <p:ph type="sldNum" sz="quarter" idx="10"/>
          </p:nvPr>
        </p:nvSpPr>
        <p:spPr/>
        <p:txBody>
          <a:bodyPr/>
          <a:lstStyle/>
          <a:p>
            <a:pPr>
              <a:defRPr/>
            </a:pPr>
            <a:fld id="{29DE45B7-6E73-4EFE-8315-792552583039}" type="slidenum">
              <a:rPr lang="en-US" smtClean="0"/>
              <a:pPr>
                <a:defRPr/>
              </a:pPr>
              <a:t>24</a:t>
            </a:fld>
            <a:endParaRPr lang="en-US"/>
          </a:p>
        </p:txBody>
      </p:sp>
      <p:sp>
        <p:nvSpPr>
          <p:cNvPr id="27654" name="Rectangle 4"/>
          <p:cNvSpPr>
            <a:spLocks noChangeArrowheads="1"/>
          </p:cNvSpPr>
          <p:nvPr/>
        </p:nvSpPr>
        <p:spPr bwMode="auto">
          <a:xfrm>
            <a:off x="377824" y="6194470"/>
            <a:ext cx="8392089" cy="523220"/>
          </a:xfrm>
          <a:prstGeom prst="rect">
            <a:avLst/>
          </a:prstGeom>
          <a:solidFill>
            <a:srgbClr val="DDDDFF"/>
          </a:solidFill>
          <a:ln w="12700" algn="ctr">
            <a:solidFill>
              <a:srgbClr val="6666FF"/>
            </a:solidFill>
            <a:miter lim="800000"/>
            <a:headEnd/>
            <a:tailEnd/>
          </a:ln>
          <a:effectLst>
            <a:outerShdw blurRad="50800" dist="38100" dir="2700000" algn="tl" rotWithShape="0">
              <a:prstClr val="black">
                <a:alpha val="40000"/>
              </a:prstClr>
            </a:outerShdw>
          </a:effectLst>
        </p:spPr>
        <p:txBody>
          <a:bodyPr wrap="square">
            <a:spAutoFit/>
          </a:bodyPr>
          <a:lstStyle/>
          <a:p>
            <a:pPr>
              <a:spcBef>
                <a:spcPct val="0"/>
              </a:spcBef>
              <a:buSzPct val="100000"/>
              <a:buFontTx/>
              <a:buNone/>
            </a:pPr>
            <a:r>
              <a:rPr lang="en-US" sz="1400">
                <a:latin typeface="Arial Narrow" pitchFamily="34" charset="0"/>
                <a:cs typeface="Times New Roman" pitchFamily="18" charset="0"/>
              </a:rPr>
              <a:t>When updated, your </a:t>
            </a:r>
            <a:r>
              <a:rPr lang="en-US" sz="1400" u="sng">
                <a:latin typeface="Arial Narrow" pitchFamily="34" charset="0"/>
                <a:cs typeface="Times New Roman" pitchFamily="18" charset="0"/>
              </a:rPr>
              <a:t>Dependency Data</a:t>
            </a:r>
            <a:r>
              <a:rPr lang="en-US" sz="1400">
                <a:latin typeface="Arial Narrow" pitchFamily="34" charset="0"/>
                <a:cs typeface="Times New Roman" pitchFamily="18" charset="0"/>
              </a:rPr>
              <a:t> is printed as form NAVPERS 1070/602 (Dependency Application/Record of Emergency Data, or “Page 2”) and submitted to OMPF. (Print your own copy, using button at bottom of page.)</a:t>
            </a:r>
          </a:p>
        </p:txBody>
      </p:sp>
      <p:cxnSp>
        <p:nvCxnSpPr>
          <p:cNvPr id="10" name="Straight Arrow Connector 9"/>
          <p:cNvCxnSpPr/>
          <p:nvPr/>
        </p:nvCxnSpPr>
        <p:spPr>
          <a:xfrm rot="16200000" flipH="1" flipV="1">
            <a:off x="1557593" y="3460725"/>
            <a:ext cx="514350" cy="488950"/>
          </a:xfrm>
          <a:prstGeom prst="straightConnector1">
            <a:avLst/>
          </a:prstGeom>
          <a:ln w="762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0225" y="2551697"/>
            <a:ext cx="5119688" cy="3527250"/>
          </a:xfrm>
          <a:prstGeom prst="rect">
            <a:avLst/>
          </a:prstGeom>
          <a:noFill/>
          <a:ln w="9525" cap="flat" cmpd="sng" algn="ctr">
            <a:solidFill>
              <a:schemeClr val="tx1"/>
            </a:solidFill>
            <a:prstDash val="solid"/>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655" name="Rectangle 10"/>
          <p:cNvSpPr>
            <a:spLocks noChangeArrowheads="1"/>
          </p:cNvSpPr>
          <p:nvPr/>
        </p:nvSpPr>
        <p:spPr bwMode="auto">
          <a:xfrm>
            <a:off x="5239007" y="1650488"/>
            <a:ext cx="3803650" cy="1477963"/>
          </a:xfrm>
          <a:prstGeom prst="rect">
            <a:avLst/>
          </a:prstGeom>
          <a:solidFill>
            <a:srgbClr val="FFEDB3"/>
          </a:solidFill>
          <a:ln w="12700" algn="ctr">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a:buFontTx/>
              <a:buNone/>
            </a:pPr>
            <a:r>
              <a:rPr lang="en-US" sz="1800" dirty="0">
                <a:latin typeface="Arial Black" pitchFamily="34" charset="0"/>
                <a:cs typeface="Times New Roman" pitchFamily="18" charset="0"/>
              </a:rPr>
              <a:t>Dependency Data</a:t>
            </a:r>
            <a:br>
              <a:rPr lang="en-US" sz="1800" dirty="0">
                <a:latin typeface="Arial Black" pitchFamily="34" charset="0"/>
                <a:cs typeface="Times New Roman" pitchFamily="18" charset="0"/>
              </a:rPr>
            </a:br>
            <a:r>
              <a:rPr lang="en-US" sz="1800" dirty="0">
                <a:latin typeface="Arial Narrow" pitchFamily="34" charset="0"/>
                <a:cs typeface="Times New Roman" pitchFamily="18" charset="0"/>
              </a:rPr>
              <a:t>Includes dependency data for spouse, children and parents, Emergency Contact, and Beneficiaries for unpaid pay and allowances, death gratuity, etc.</a:t>
            </a:r>
            <a:endParaRPr lang="en-US" sz="1600" u="sng" dirty="0">
              <a:latin typeface="Arial Narrow"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97" y="1216127"/>
            <a:ext cx="5400862" cy="3066948"/>
          </a:xfrm>
          <a:prstGeom prst="rect">
            <a:avLst/>
          </a:prstGeom>
          <a:noFill/>
          <a:ln w="9525" cap="flat" cmpd="sng" algn="ctr">
            <a:solidFill>
              <a:schemeClr val="tx1"/>
            </a:solidFill>
            <a:prstDash val="solid"/>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8674" name="Title 1"/>
          <p:cNvSpPr>
            <a:spLocks noGrp="1"/>
          </p:cNvSpPr>
          <p:nvPr>
            <p:ph type="title"/>
          </p:nvPr>
        </p:nvSpPr>
        <p:spPr>
          <a:xfrm>
            <a:off x="928688" y="96838"/>
            <a:ext cx="8229600" cy="974725"/>
          </a:xfrm>
        </p:spPr>
        <p:txBody>
          <a:bodyPr/>
          <a:lstStyle/>
          <a:p>
            <a:r>
              <a:rPr smtClean="0"/>
              <a:t>Action: Verify “Member Data Summary”</a:t>
            </a:r>
          </a:p>
        </p:txBody>
      </p:sp>
      <p:sp>
        <p:nvSpPr>
          <p:cNvPr id="3" name="Slide Number Placeholder 2"/>
          <p:cNvSpPr>
            <a:spLocks noGrp="1"/>
          </p:cNvSpPr>
          <p:nvPr>
            <p:ph type="sldNum" sz="quarter" idx="10"/>
          </p:nvPr>
        </p:nvSpPr>
        <p:spPr/>
        <p:txBody>
          <a:bodyPr/>
          <a:lstStyle/>
          <a:p>
            <a:pPr>
              <a:defRPr/>
            </a:pPr>
            <a:fld id="{0E735F85-2664-43FE-AE7D-A64E54913229}" type="slidenum">
              <a:rPr lang="en-US" smtClean="0"/>
              <a:pPr>
                <a:defRPr/>
              </a:pPr>
              <a:t>25</a:t>
            </a:fld>
            <a:endParaRPr lang="en-US"/>
          </a:p>
        </p:txBody>
      </p:sp>
      <p:cxnSp>
        <p:nvCxnSpPr>
          <p:cNvPr id="10" name="Straight Arrow Connector 9"/>
          <p:cNvCxnSpPr/>
          <p:nvPr/>
        </p:nvCxnSpPr>
        <p:spPr>
          <a:xfrm rot="16200000" flipH="1" flipV="1">
            <a:off x="1749272" y="1820094"/>
            <a:ext cx="514350" cy="488950"/>
          </a:xfrm>
          <a:prstGeom prst="straightConnector1">
            <a:avLst/>
          </a:prstGeom>
          <a:ln w="762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2758" y="2669458"/>
            <a:ext cx="5302647" cy="3852556"/>
          </a:xfrm>
          <a:prstGeom prst="rect">
            <a:avLst/>
          </a:prstGeom>
          <a:noFill/>
          <a:ln w="9525" cap="flat" cmpd="sng" algn="ctr">
            <a:solidFill>
              <a:schemeClr val="tx1"/>
            </a:solidFill>
            <a:prstDash val="solid"/>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8677" name="Rectangle 5"/>
          <p:cNvSpPr>
            <a:spLocks noChangeArrowheads="1"/>
          </p:cNvSpPr>
          <p:nvPr/>
        </p:nvSpPr>
        <p:spPr bwMode="auto">
          <a:xfrm>
            <a:off x="1371345" y="6229247"/>
            <a:ext cx="6808787" cy="523220"/>
          </a:xfrm>
          <a:prstGeom prst="rect">
            <a:avLst/>
          </a:prstGeom>
          <a:solidFill>
            <a:srgbClr val="DDDDFF"/>
          </a:solidFill>
          <a:ln w="12700" algn="ctr">
            <a:solidFill>
              <a:srgbClr val="6666FF"/>
            </a:solidFill>
            <a:miter lim="800000"/>
            <a:headEnd/>
            <a:tailEnd/>
          </a:ln>
          <a:effectLst>
            <a:outerShdw blurRad="50800" dist="38100" dir="2700000" algn="tl" rotWithShape="0">
              <a:prstClr val="black">
                <a:alpha val="40000"/>
              </a:prstClr>
            </a:outerShdw>
          </a:effectLst>
        </p:spPr>
        <p:txBody>
          <a:bodyPr>
            <a:spAutoFit/>
          </a:bodyPr>
          <a:lstStyle/>
          <a:p>
            <a:pPr>
              <a:spcBef>
                <a:spcPct val="0"/>
              </a:spcBef>
              <a:buSzPct val="100000"/>
              <a:buFontTx/>
              <a:buNone/>
            </a:pPr>
            <a:r>
              <a:rPr lang="en-US" sz="1400">
                <a:latin typeface="Arial Narrow" pitchFamily="34" charset="0"/>
                <a:cs typeface="Times New Roman" pitchFamily="18" charset="0"/>
              </a:rPr>
              <a:t>Periodically, your </a:t>
            </a:r>
            <a:r>
              <a:rPr lang="en-US" sz="1400" u="sng">
                <a:latin typeface="Arial Narrow" pitchFamily="34" charset="0"/>
                <a:cs typeface="Times New Roman" pitchFamily="18" charset="0"/>
              </a:rPr>
              <a:t>Member Data Summary</a:t>
            </a:r>
            <a:r>
              <a:rPr lang="en-US" sz="1400">
                <a:latin typeface="Arial Narrow" pitchFamily="34" charset="0"/>
                <a:cs typeface="Times New Roman" pitchFamily="18" charset="0"/>
              </a:rPr>
              <a:t> is printed as form NAVPERS 1070/886 and submitted to OMPF. (Print your own copy, using “Print Form” button at bottom of page.)</a:t>
            </a:r>
          </a:p>
        </p:txBody>
      </p:sp>
      <p:sp>
        <p:nvSpPr>
          <p:cNvPr id="28679" name="Rectangle 8"/>
          <p:cNvSpPr>
            <a:spLocks noChangeArrowheads="1"/>
          </p:cNvSpPr>
          <p:nvPr/>
        </p:nvSpPr>
        <p:spPr bwMode="auto">
          <a:xfrm>
            <a:off x="608013" y="4378937"/>
            <a:ext cx="3803650" cy="1754188"/>
          </a:xfrm>
          <a:prstGeom prst="rect">
            <a:avLst/>
          </a:prstGeom>
          <a:solidFill>
            <a:srgbClr val="FFEDB3"/>
          </a:solidFill>
          <a:ln w="12700" algn="ctr">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a:buFontTx/>
              <a:buNone/>
            </a:pPr>
            <a:r>
              <a:rPr lang="en-US" sz="1800" dirty="0">
                <a:latin typeface="Arial Black" pitchFamily="34" charset="0"/>
                <a:cs typeface="Times New Roman" pitchFamily="18" charset="0"/>
              </a:rPr>
              <a:t>Member Data Summary </a:t>
            </a:r>
            <a:r>
              <a:rPr lang="en-US" sz="1800" dirty="0">
                <a:latin typeface="Arial Narrow" pitchFamily="34" charset="0"/>
                <a:cs typeface="Times New Roman" pitchFamily="18" charset="0"/>
              </a:rPr>
              <a:t>includes Security eligibility and status, Current Assignment, Dependents Information, Education (</a:t>
            </a:r>
            <a:r>
              <a:rPr lang="en-US" sz="1800" dirty="0" err="1">
                <a:latin typeface="Arial Narrow" pitchFamily="34" charset="0"/>
                <a:cs typeface="Times New Roman" pitchFamily="18" charset="0"/>
              </a:rPr>
              <a:t>AFQT</a:t>
            </a:r>
            <a:r>
              <a:rPr lang="en-US" sz="1800" dirty="0">
                <a:latin typeface="Arial Narrow" pitchFamily="34" charset="0"/>
                <a:cs typeface="Times New Roman" pitchFamily="18" charset="0"/>
              </a:rPr>
              <a:t> scores), NEC History, Warfare Qualification History, Promotion History, etc.</a:t>
            </a:r>
            <a:endParaRPr lang="en-US" sz="1600" u="sng" dirty="0">
              <a:latin typeface="Arial Narrow"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97" y="1216127"/>
            <a:ext cx="5055366" cy="2882286"/>
          </a:xfrm>
          <a:prstGeom prst="rect">
            <a:avLst/>
          </a:prstGeom>
          <a:noFill/>
          <a:ln w="9525" cap="flat" cmpd="sng" algn="ctr">
            <a:solidFill>
              <a:schemeClr val="tx1"/>
            </a:solidFill>
            <a:prstDash val="solid"/>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9698" name="Title 1"/>
          <p:cNvSpPr>
            <a:spLocks noGrp="1"/>
          </p:cNvSpPr>
          <p:nvPr>
            <p:ph type="title"/>
          </p:nvPr>
        </p:nvSpPr>
        <p:spPr>
          <a:xfrm>
            <a:off x="928688" y="96838"/>
            <a:ext cx="8229600" cy="974725"/>
          </a:xfrm>
        </p:spPr>
        <p:txBody>
          <a:bodyPr/>
          <a:lstStyle/>
          <a:p>
            <a:r>
              <a:rPr smtClean="0"/>
              <a:t>Action: Verify "Training Summary"</a:t>
            </a:r>
          </a:p>
        </p:txBody>
      </p:sp>
      <p:sp>
        <p:nvSpPr>
          <p:cNvPr id="2969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tx1"/>
                </a:solidFill>
                <a:latin typeface="Times New Roman" pitchFamily="18" charset="0"/>
                <a:cs typeface="Arial" pitchFamily="34" charset="0"/>
              </a:defRPr>
            </a:lvl1pPr>
            <a:lvl2pPr marL="742950" indent="-285750">
              <a:defRPr sz="1000" b="1">
                <a:solidFill>
                  <a:schemeClr val="tx1"/>
                </a:solidFill>
                <a:latin typeface="Times New Roman" pitchFamily="18" charset="0"/>
                <a:cs typeface="Arial" pitchFamily="34" charset="0"/>
              </a:defRPr>
            </a:lvl2pPr>
            <a:lvl3pPr marL="1143000" indent="-228600">
              <a:defRPr sz="1000" b="1">
                <a:solidFill>
                  <a:schemeClr val="tx1"/>
                </a:solidFill>
                <a:latin typeface="Times New Roman" pitchFamily="18" charset="0"/>
                <a:cs typeface="Arial" pitchFamily="34" charset="0"/>
              </a:defRPr>
            </a:lvl3pPr>
            <a:lvl4pPr marL="1600200" indent="-228600">
              <a:defRPr sz="1000" b="1">
                <a:solidFill>
                  <a:schemeClr val="tx1"/>
                </a:solidFill>
                <a:latin typeface="Times New Roman" pitchFamily="18" charset="0"/>
                <a:cs typeface="Arial" pitchFamily="34" charset="0"/>
              </a:defRPr>
            </a:lvl4pPr>
            <a:lvl5pPr marL="2057400" indent="-228600">
              <a:defRPr sz="1000" b="1">
                <a:solidFill>
                  <a:schemeClr val="tx1"/>
                </a:solidFill>
                <a:latin typeface="Times New Roman" pitchFamily="18" charset="0"/>
                <a:cs typeface="Arial" pitchFamily="34" charset="0"/>
              </a:defRPr>
            </a:lvl5pPr>
            <a:lvl6pPr marL="25146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6pPr>
            <a:lvl7pPr marL="29718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7pPr>
            <a:lvl8pPr marL="34290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8pPr>
            <a:lvl9pPr marL="38862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9pPr>
          </a:lstStyle>
          <a:p>
            <a:fld id="{985B4D42-6BC2-431C-8942-31375DD4F879}" type="slidenum">
              <a:rPr lang="en-US" b="0" smtClean="0">
                <a:latin typeface="Arial" pitchFamily="34" charset="0"/>
              </a:rPr>
              <a:pPr/>
              <a:t>26</a:t>
            </a:fld>
            <a:endParaRPr lang="en-US" b="0" smtClean="0">
              <a:latin typeface="Arial" pitchFamily="34" charset="0"/>
            </a:endParaRPr>
          </a:p>
        </p:txBody>
      </p:sp>
      <p:sp>
        <p:nvSpPr>
          <p:cNvPr id="29702" name="Rectangle 8"/>
          <p:cNvSpPr>
            <a:spLocks noChangeArrowheads="1"/>
          </p:cNvSpPr>
          <p:nvPr/>
        </p:nvSpPr>
        <p:spPr bwMode="auto">
          <a:xfrm>
            <a:off x="306005" y="4206158"/>
            <a:ext cx="3284538" cy="1766888"/>
          </a:xfrm>
          <a:prstGeom prst="rect">
            <a:avLst/>
          </a:prstGeom>
          <a:solidFill>
            <a:srgbClr val="FFEDB3"/>
          </a:solidFill>
          <a:ln w="12700" algn="ctr">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a:buFontTx/>
              <a:buNone/>
            </a:pPr>
            <a:r>
              <a:rPr lang="en-US" sz="1800" dirty="0">
                <a:latin typeface="Arial Black" pitchFamily="34" charset="0"/>
                <a:cs typeface="Times New Roman" pitchFamily="18" charset="0"/>
              </a:rPr>
              <a:t>Training Summary </a:t>
            </a:r>
            <a:r>
              <a:rPr lang="en-US" sz="1800" dirty="0">
                <a:latin typeface="Arial Narrow" pitchFamily="34" charset="0"/>
                <a:cs typeface="Times New Roman" pitchFamily="18" charset="0"/>
              </a:rPr>
              <a:t>includes Civilian education, Navy training, Navy eLearning courses, Certifications, </a:t>
            </a:r>
            <a:r>
              <a:rPr lang="en-US" sz="1800" dirty="0" err="1">
                <a:latin typeface="Arial Narrow" pitchFamily="34" charset="0"/>
                <a:cs typeface="Times New Roman" pitchFamily="18" charset="0"/>
              </a:rPr>
              <a:t>PQS</a:t>
            </a:r>
            <a:r>
              <a:rPr lang="en-US" sz="1800" dirty="0">
                <a:latin typeface="Arial Narrow" pitchFamily="34" charset="0"/>
                <a:cs typeface="Times New Roman" pitchFamily="18" charset="0"/>
              </a:rPr>
              <a:t>, etc. </a:t>
            </a:r>
            <a:r>
              <a:rPr lang="en-US" sz="1800" dirty="0">
                <a:solidFill>
                  <a:srgbClr val="FF0000"/>
                </a:solidFill>
                <a:latin typeface="Arial Narrow" pitchFamily="34" charset="0"/>
                <a:cs typeface="Times New Roman" pitchFamily="18" charset="0"/>
              </a:rPr>
              <a:t>  </a:t>
            </a:r>
          </a:p>
          <a:p>
            <a:pPr>
              <a:buFontTx/>
              <a:buNone/>
            </a:pPr>
            <a:r>
              <a:rPr lang="en-US" sz="1600" dirty="0">
                <a:solidFill>
                  <a:srgbClr val="FF0000"/>
                </a:solidFill>
                <a:latin typeface="Arial Narrow" pitchFamily="34" charset="0"/>
                <a:cs typeface="Times New Roman" pitchFamily="18" charset="0"/>
              </a:rPr>
              <a:t>NOTE: for Warfare </a:t>
            </a:r>
            <a:r>
              <a:rPr lang="en-US" sz="1600" dirty="0" err="1">
                <a:solidFill>
                  <a:srgbClr val="FF0000"/>
                </a:solidFill>
                <a:latin typeface="Arial Narrow" pitchFamily="34" charset="0"/>
                <a:cs typeface="Times New Roman" pitchFamily="18" charset="0"/>
              </a:rPr>
              <a:t>Quals</a:t>
            </a:r>
            <a:r>
              <a:rPr lang="en-US" sz="1600" dirty="0">
                <a:solidFill>
                  <a:srgbClr val="FF0000"/>
                </a:solidFill>
                <a:latin typeface="Arial Narrow" pitchFamily="34" charset="0"/>
                <a:cs typeface="Times New Roman" pitchFamily="18" charset="0"/>
              </a:rPr>
              <a:t>, review your “Member Data Summary” page.</a:t>
            </a:r>
            <a:endParaRPr lang="en-US" sz="1600" u="sng" dirty="0">
              <a:latin typeface="Arial Narrow" pitchFamily="34" charset="0"/>
              <a:cs typeface="Times New Roman" pitchFamily="18" charset="0"/>
            </a:endParaRPr>
          </a:p>
        </p:txBody>
      </p:sp>
      <p:cxnSp>
        <p:nvCxnSpPr>
          <p:cNvPr id="11" name="Straight Arrow Connector 10"/>
          <p:cNvCxnSpPr/>
          <p:nvPr/>
        </p:nvCxnSpPr>
        <p:spPr>
          <a:xfrm flipH="1" flipV="1">
            <a:off x="1502546" y="2628697"/>
            <a:ext cx="514350" cy="488950"/>
          </a:xfrm>
          <a:prstGeom prst="straightConnector1">
            <a:avLst/>
          </a:prstGeom>
          <a:ln w="762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6043" y="862782"/>
            <a:ext cx="4977592" cy="5852820"/>
          </a:xfrm>
          <a:prstGeom prst="rect">
            <a:avLst/>
          </a:prstGeom>
          <a:noFill/>
          <a:ln w="9525" cap="flat" cmpd="sng" algn="ctr">
            <a:solidFill>
              <a:schemeClr val="tx1"/>
            </a:solidFill>
            <a:prstDash val="solid"/>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9704" name="Rectangle 7"/>
          <p:cNvSpPr>
            <a:spLocks noChangeArrowheads="1"/>
          </p:cNvSpPr>
          <p:nvPr/>
        </p:nvSpPr>
        <p:spPr bwMode="auto">
          <a:xfrm>
            <a:off x="306005" y="6050680"/>
            <a:ext cx="7768737" cy="738664"/>
          </a:xfrm>
          <a:prstGeom prst="rect">
            <a:avLst/>
          </a:prstGeom>
          <a:solidFill>
            <a:srgbClr val="DDDDFF"/>
          </a:solidFill>
          <a:ln w="12700" algn="ctr">
            <a:solidFill>
              <a:srgbClr val="6666FF"/>
            </a:solidFill>
            <a:miter lim="800000"/>
            <a:headEnd/>
            <a:tailEnd/>
          </a:ln>
          <a:effectLst>
            <a:outerShdw blurRad="50800" dist="38100" dir="2700000" algn="tl" rotWithShape="0">
              <a:prstClr val="black">
                <a:alpha val="40000"/>
              </a:prstClr>
            </a:outerShdw>
          </a:effectLst>
        </p:spPr>
        <p:txBody>
          <a:bodyPr wrap="square">
            <a:spAutoFit/>
          </a:bodyPr>
          <a:lstStyle/>
          <a:p>
            <a:pPr>
              <a:spcBef>
                <a:spcPct val="0"/>
              </a:spcBef>
              <a:buSzPct val="100000"/>
              <a:buFontTx/>
              <a:buNone/>
            </a:pPr>
            <a:r>
              <a:rPr lang="en-US" sz="1400" dirty="0">
                <a:latin typeface="Arial Narrow" pitchFamily="34" charset="0"/>
                <a:cs typeface="Times New Roman" pitchFamily="18" charset="0"/>
              </a:rPr>
              <a:t>Periodically (Reenlistments, Retirements, Separations, etc.), your </a:t>
            </a:r>
            <a:r>
              <a:rPr lang="en-US" sz="1400" u="sng" dirty="0">
                <a:latin typeface="Arial Narrow" pitchFamily="34" charset="0"/>
                <a:cs typeface="Times New Roman" pitchFamily="18" charset="0"/>
              </a:rPr>
              <a:t>Training Summary</a:t>
            </a:r>
            <a:r>
              <a:rPr lang="en-US" sz="1400" dirty="0">
                <a:latin typeface="Arial Narrow" pitchFamily="34" charset="0"/>
                <a:cs typeface="Times New Roman" pitchFamily="18" charset="0"/>
              </a:rPr>
              <a:t> is printed as form NAVPERS 1070/881 (which, along with NAVPERS 1070/880, replaces the old Page 4) and submitted to OMPF. (Print your own copy, using the “Qualification History” button at bottom of page.)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97" y="1226396"/>
            <a:ext cx="5134744" cy="2562796"/>
          </a:xfrm>
          <a:prstGeom prst="rect">
            <a:avLst/>
          </a:prstGeom>
          <a:noFill/>
          <a:ln w="9525" cap="flat" cmpd="sng" algn="ctr">
            <a:solidFill>
              <a:schemeClr val="tx1"/>
            </a:solidFill>
            <a:prstDash val="solid"/>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30723" name="Title 1"/>
          <p:cNvSpPr>
            <a:spLocks noGrp="1"/>
          </p:cNvSpPr>
          <p:nvPr>
            <p:ph type="title"/>
          </p:nvPr>
        </p:nvSpPr>
        <p:spPr>
          <a:xfrm>
            <a:off x="928688" y="96838"/>
            <a:ext cx="8229600" cy="974725"/>
          </a:xfrm>
        </p:spPr>
        <p:txBody>
          <a:bodyPr/>
          <a:lstStyle/>
          <a:p>
            <a:r>
              <a:rPr smtClean="0"/>
              <a:t>Action: Verify "Honors and Awards"</a:t>
            </a:r>
          </a:p>
        </p:txBody>
      </p:sp>
      <p:pic>
        <p:nvPicPr>
          <p:cNvPr id="25606" name="Picture 6"/>
          <p:cNvPicPr>
            <a:picLocks noChangeAspect="1" noChangeArrowheads="1"/>
          </p:cNvPicPr>
          <p:nvPr/>
        </p:nvPicPr>
        <p:blipFill>
          <a:blip r:embed="rId3"/>
          <a:srcRect/>
          <a:stretch>
            <a:fillRect/>
          </a:stretch>
        </p:blipFill>
        <p:spPr bwMode="auto">
          <a:xfrm>
            <a:off x="2072148" y="2072283"/>
            <a:ext cx="6911515" cy="2066330"/>
          </a:xfrm>
          <a:prstGeom prst="rect">
            <a:avLst/>
          </a:prstGeom>
          <a:noFill/>
          <a:ln w="9525" cap="flat" cmpd="sng" algn="ctr">
            <a:solidFill>
              <a:schemeClr val="tx1"/>
            </a:solidFill>
            <a:prstDash val="solid"/>
            <a:miter lim="800000"/>
            <a:headEnd/>
            <a:tailEnd/>
          </a:ln>
          <a:effectLst>
            <a:outerShdw blurRad="50800" dist="38100" dir="2700000" algn="tl" rotWithShape="0">
              <a:prstClr val="black">
                <a:alpha val="40000"/>
              </a:prstClr>
            </a:outerShdw>
          </a:effectLst>
        </p:spPr>
      </p:pic>
      <p:sp>
        <p:nvSpPr>
          <p:cNvPr id="30725" name="Rectangle 8"/>
          <p:cNvSpPr>
            <a:spLocks noChangeArrowheads="1"/>
          </p:cNvSpPr>
          <p:nvPr/>
        </p:nvSpPr>
        <p:spPr bwMode="auto">
          <a:xfrm>
            <a:off x="241300" y="6097588"/>
            <a:ext cx="8455025" cy="523220"/>
          </a:xfrm>
          <a:prstGeom prst="rect">
            <a:avLst/>
          </a:prstGeom>
          <a:solidFill>
            <a:srgbClr val="DDDDFF"/>
          </a:solidFill>
          <a:ln w="12700" algn="ctr">
            <a:solidFill>
              <a:srgbClr val="6666FF"/>
            </a:solidFill>
            <a:miter lim="800000"/>
            <a:headEnd/>
            <a:tailEnd/>
          </a:ln>
          <a:effectLst>
            <a:outerShdw blurRad="50800" dist="38100" dir="2700000" algn="tl" rotWithShape="0">
              <a:prstClr val="black">
                <a:alpha val="40000"/>
              </a:prstClr>
            </a:outerShdw>
          </a:effectLst>
        </p:spPr>
        <p:txBody>
          <a:bodyPr>
            <a:spAutoFit/>
          </a:bodyPr>
          <a:lstStyle/>
          <a:p>
            <a:pPr>
              <a:spcBef>
                <a:spcPct val="0"/>
              </a:spcBef>
              <a:buSzPct val="100000"/>
              <a:buFontTx/>
              <a:buNone/>
            </a:pPr>
            <a:r>
              <a:rPr lang="en-US" sz="1400" dirty="0">
                <a:latin typeface="Arial Narrow" pitchFamily="34" charset="0"/>
                <a:cs typeface="Times New Roman" pitchFamily="18" charset="0"/>
              </a:rPr>
              <a:t>Periodically, your </a:t>
            </a:r>
            <a:r>
              <a:rPr lang="en-US" sz="1400" u="sng" dirty="0">
                <a:latin typeface="Arial Narrow" pitchFamily="34" charset="0"/>
                <a:cs typeface="Times New Roman" pitchFamily="18" charset="0"/>
              </a:rPr>
              <a:t>Honors and Awards</a:t>
            </a:r>
            <a:r>
              <a:rPr lang="en-US" sz="1400" dirty="0">
                <a:latin typeface="Arial Narrow" pitchFamily="34" charset="0"/>
                <a:cs typeface="Times New Roman" pitchFamily="18" charset="0"/>
              </a:rPr>
              <a:t> are printed as form NAVPERS 1070/880 (which, along with NAVPERS 1070/881, replaces the old Page 4) and submitted to OMPF. (Print your own copy, using button at bottom of page.)</a:t>
            </a:r>
          </a:p>
        </p:txBody>
      </p:sp>
      <p:sp>
        <p:nvSpPr>
          <p:cNvPr id="11" name="Rectangle 10"/>
          <p:cNvSpPr/>
          <p:nvPr/>
        </p:nvSpPr>
        <p:spPr>
          <a:xfrm>
            <a:off x="2406650" y="4252913"/>
            <a:ext cx="6130925" cy="1508125"/>
          </a:xfrm>
          <a:prstGeom prst="rect">
            <a:avLst/>
          </a:prstGeom>
          <a:solidFill>
            <a:srgbClr val="FFEDB3"/>
          </a:solidFill>
          <a:ln w="28575" algn="ctr">
            <a:solidFill>
              <a:srgbClr val="FF0000"/>
            </a:solidFill>
            <a:miter lim="800000"/>
            <a:headEnd/>
            <a:tailEnd/>
          </a:ln>
          <a:effectLst>
            <a:outerShdw blurRad="50800" dist="38100" dir="2700000" algn="tl" rotWithShape="0">
              <a:prstClr val="black">
                <a:alpha val="40000"/>
              </a:prstClr>
            </a:outerShdw>
          </a:effectLst>
        </p:spPr>
        <p:txBody>
          <a:bodyPr>
            <a:spAutoFit/>
          </a:bodyPr>
          <a:lstStyle/>
          <a:p>
            <a:pPr marL="344488" lvl="1" indent="-344488" algn="ctr">
              <a:spcBef>
                <a:spcPts val="0"/>
              </a:spcBef>
              <a:buSzPct val="100000"/>
              <a:buFontTx/>
              <a:buNone/>
              <a:tabLst>
                <a:tab pos="344488" algn="l"/>
              </a:tabLst>
              <a:defRPr/>
            </a:pPr>
            <a:r>
              <a:rPr lang="en-US" sz="2000" dirty="0">
                <a:latin typeface="Arial Black" pitchFamily="34" charset="0"/>
                <a:ea typeface="Times New Roman"/>
              </a:rPr>
              <a:t>IMPORTANT</a:t>
            </a:r>
            <a:endParaRPr lang="en-US" sz="1800" dirty="0">
              <a:latin typeface="Arial Black" pitchFamily="34" charset="0"/>
              <a:ea typeface="Times New Roman"/>
            </a:endParaRPr>
          </a:p>
          <a:p>
            <a:pPr marL="0" lvl="1">
              <a:spcBef>
                <a:spcPts val="0"/>
              </a:spcBef>
              <a:buSzPct val="100000"/>
              <a:buFontTx/>
              <a:buNone/>
              <a:defRPr/>
            </a:pPr>
            <a:r>
              <a:rPr lang="en-US" sz="1800" dirty="0">
                <a:latin typeface="Arial Narrow" pitchFamily="34" charset="0"/>
                <a:ea typeface="Times New Roman"/>
              </a:rPr>
              <a:t>If data entries are “Not Verified”, request your </a:t>
            </a:r>
            <a:br>
              <a:rPr lang="en-US" sz="1800" dirty="0">
                <a:latin typeface="Arial Narrow" pitchFamily="34" charset="0"/>
                <a:ea typeface="Times New Roman"/>
              </a:rPr>
            </a:br>
            <a:r>
              <a:rPr lang="en-US" sz="1800" dirty="0">
                <a:latin typeface="Arial Narrow" pitchFamily="34" charset="0"/>
                <a:ea typeface="Times New Roman"/>
              </a:rPr>
              <a:t>Personnel Office, CPC or PSD to investigate. (You may be required to provide documentation to support Verification approval.)</a:t>
            </a:r>
          </a:p>
          <a:p>
            <a:pPr marL="0" lvl="1">
              <a:spcBef>
                <a:spcPts val="0"/>
              </a:spcBef>
              <a:buSzPct val="100000"/>
              <a:buFontTx/>
              <a:buNone/>
              <a:defRPr/>
            </a:pPr>
            <a:r>
              <a:rPr lang="en-US" sz="1800" dirty="0">
                <a:latin typeface="Arial Narrow" pitchFamily="34" charset="0"/>
                <a:ea typeface="Times New Roman"/>
              </a:rPr>
              <a:t>Information “</a:t>
            </a:r>
            <a:r>
              <a:rPr lang="en-US" sz="1800" dirty="0">
                <a:solidFill>
                  <a:srgbClr val="FF0000"/>
                </a:solidFill>
                <a:latin typeface="Arial Narrow" pitchFamily="34" charset="0"/>
                <a:ea typeface="Times New Roman"/>
              </a:rPr>
              <a:t>Not Verified</a:t>
            </a:r>
            <a:r>
              <a:rPr lang="en-US" sz="1800" dirty="0">
                <a:latin typeface="Arial Narrow" pitchFamily="34" charset="0"/>
                <a:ea typeface="Times New Roman"/>
              </a:rPr>
              <a:t>” will NOT print on NAVPERS forms.</a:t>
            </a:r>
          </a:p>
        </p:txBody>
      </p:sp>
      <p:sp>
        <p:nvSpPr>
          <p:cNvPr id="307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tx1"/>
                </a:solidFill>
                <a:latin typeface="Times New Roman" pitchFamily="18" charset="0"/>
                <a:cs typeface="Arial" pitchFamily="34" charset="0"/>
              </a:defRPr>
            </a:lvl1pPr>
            <a:lvl2pPr marL="742950" indent="-285750">
              <a:defRPr sz="1000" b="1">
                <a:solidFill>
                  <a:schemeClr val="tx1"/>
                </a:solidFill>
                <a:latin typeface="Times New Roman" pitchFamily="18" charset="0"/>
                <a:cs typeface="Arial" pitchFamily="34" charset="0"/>
              </a:defRPr>
            </a:lvl2pPr>
            <a:lvl3pPr marL="1143000" indent="-228600">
              <a:defRPr sz="1000" b="1">
                <a:solidFill>
                  <a:schemeClr val="tx1"/>
                </a:solidFill>
                <a:latin typeface="Times New Roman" pitchFamily="18" charset="0"/>
                <a:cs typeface="Arial" pitchFamily="34" charset="0"/>
              </a:defRPr>
            </a:lvl3pPr>
            <a:lvl4pPr marL="1600200" indent="-228600">
              <a:defRPr sz="1000" b="1">
                <a:solidFill>
                  <a:schemeClr val="tx1"/>
                </a:solidFill>
                <a:latin typeface="Times New Roman" pitchFamily="18" charset="0"/>
                <a:cs typeface="Arial" pitchFamily="34" charset="0"/>
              </a:defRPr>
            </a:lvl4pPr>
            <a:lvl5pPr marL="2057400" indent="-228600">
              <a:defRPr sz="1000" b="1">
                <a:solidFill>
                  <a:schemeClr val="tx1"/>
                </a:solidFill>
                <a:latin typeface="Times New Roman" pitchFamily="18" charset="0"/>
                <a:cs typeface="Arial" pitchFamily="34" charset="0"/>
              </a:defRPr>
            </a:lvl5pPr>
            <a:lvl6pPr marL="25146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6pPr>
            <a:lvl7pPr marL="29718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7pPr>
            <a:lvl8pPr marL="34290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8pPr>
            <a:lvl9pPr marL="38862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9pPr>
          </a:lstStyle>
          <a:p>
            <a:fld id="{8C9C6BD2-73FF-49B7-AAAB-106671C68EA1}" type="slidenum">
              <a:rPr lang="en-US" b="0" smtClean="0">
                <a:latin typeface="Arial" pitchFamily="34" charset="0"/>
              </a:rPr>
              <a:pPr/>
              <a:t>27</a:t>
            </a:fld>
            <a:endParaRPr lang="en-US" b="0" smtClean="0">
              <a:latin typeface="Arial" pitchFamily="34" charset="0"/>
            </a:endParaRPr>
          </a:p>
        </p:txBody>
      </p:sp>
      <p:pic>
        <p:nvPicPr>
          <p:cNvPr id="7" name="Picture 7"/>
          <p:cNvPicPr>
            <a:picLocks noChangeAspect="1" noChangeArrowheads="1"/>
          </p:cNvPicPr>
          <p:nvPr/>
        </p:nvPicPr>
        <p:blipFill>
          <a:blip r:embed="rId4"/>
          <a:srcRect/>
          <a:stretch>
            <a:fillRect/>
          </a:stretch>
        </p:blipFill>
        <p:spPr bwMode="auto">
          <a:xfrm>
            <a:off x="7023100" y="3929063"/>
            <a:ext cx="1190625" cy="836612"/>
          </a:xfrm>
          <a:prstGeom prst="rect">
            <a:avLst/>
          </a:prstGeom>
          <a:noFill/>
          <a:ln w="28575" cap="flat" cmpd="sng" algn="ctr">
            <a:solidFill>
              <a:schemeClr val="tx1"/>
            </a:solidFill>
            <a:prstDash val="solid"/>
            <a:miter lim="800000"/>
            <a:headEnd/>
            <a:tailEnd/>
          </a:ln>
          <a:effectLst>
            <a:outerShdw blurRad="50800" dist="38100" dir="2700000" algn="tl" rotWithShape="0">
              <a:prstClr val="black">
                <a:alpha val="40000"/>
              </a:prstClr>
            </a:outerShdw>
          </a:effectLst>
        </p:spPr>
      </p:pic>
      <p:cxnSp>
        <p:nvCxnSpPr>
          <p:cNvPr id="12" name="Straight Arrow Connector 11"/>
          <p:cNvCxnSpPr/>
          <p:nvPr/>
        </p:nvCxnSpPr>
        <p:spPr>
          <a:xfrm rot="5400000" flipH="1">
            <a:off x="1328790" y="3636963"/>
            <a:ext cx="514350" cy="488950"/>
          </a:xfrm>
          <a:prstGeom prst="straightConnector1">
            <a:avLst/>
          </a:prstGeom>
          <a:ln w="762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97" y="1226396"/>
            <a:ext cx="5134744" cy="2562796"/>
          </a:xfrm>
          <a:prstGeom prst="rect">
            <a:avLst/>
          </a:prstGeom>
          <a:noFill/>
          <a:ln w="9525" cap="flat" cmpd="sng" algn="ctr">
            <a:solidFill>
              <a:schemeClr val="tx1"/>
            </a:solidFill>
            <a:prstDash val="solid"/>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31748" name="Title 1"/>
          <p:cNvSpPr>
            <a:spLocks noGrp="1"/>
          </p:cNvSpPr>
          <p:nvPr>
            <p:ph type="title"/>
          </p:nvPr>
        </p:nvSpPr>
        <p:spPr>
          <a:xfrm>
            <a:off x="928688" y="96838"/>
            <a:ext cx="8229600" cy="974725"/>
          </a:xfrm>
        </p:spPr>
        <p:txBody>
          <a:bodyPr/>
          <a:lstStyle/>
          <a:p>
            <a:r>
              <a:rPr smtClean="0"/>
              <a:t>Action: Verify Performance data</a:t>
            </a:r>
          </a:p>
        </p:txBody>
      </p:sp>
      <p:sp>
        <p:nvSpPr>
          <p:cNvPr id="3174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tx1"/>
                </a:solidFill>
                <a:latin typeface="Times New Roman" pitchFamily="18" charset="0"/>
                <a:cs typeface="Arial" pitchFamily="34" charset="0"/>
              </a:defRPr>
            </a:lvl1pPr>
            <a:lvl2pPr marL="742950" indent="-285750">
              <a:defRPr sz="1000" b="1">
                <a:solidFill>
                  <a:schemeClr val="tx1"/>
                </a:solidFill>
                <a:latin typeface="Times New Roman" pitchFamily="18" charset="0"/>
                <a:cs typeface="Arial" pitchFamily="34" charset="0"/>
              </a:defRPr>
            </a:lvl2pPr>
            <a:lvl3pPr marL="1143000" indent="-228600">
              <a:defRPr sz="1000" b="1">
                <a:solidFill>
                  <a:schemeClr val="tx1"/>
                </a:solidFill>
                <a:latin typeface="Times New Roman" pitchFamily="18" charset="0"/>
                <a:cs typeface="Arial" pitchFamily="34" charset="0"/>
              </a:defRPr>
            </a:lvl3pPr>
            <a:lvl4pPr marL="1600200" indent="-228600">
              <a:defRPr sz="1000" b="1">
                <a:solidFill>
                  <a:schemeClr val="tx1"/>
                </a:solidFill>
                <a:latin typeface="Times New Roman" pitchFamily="18" charset="0"/>
                <a:cs typeface="Arial" pitchFamily="34" charset="0"/>
              </a:defRPr>
            </a:lvl4pPr>
            <a:lvl5pPr marL="2057400" indent="-228600">
              <a:defRPr sz="1000" b="1">
                <a:solidFill>
                  <a:schemeClr val="tx1"/>
                </a:solidFill>
                <a:latin typeface="Times New Roman" pitchFamily="18" charset="0"/>
                <a:cs typeface="Arial" pitchFamily="34" charset="0"/>
              </a:defRPr>
            </a:lvl5pPr>
            <a:lvl6pPr marL="25146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6pPr>
            <a:lvl7pPr marL="29718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7pPr>
            <a:lvl8pPr marL="34290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8pPr>
            <a:lvl9pPr marL="38862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9pPr>
          </a:lstStyle>
          <a:p>
            <a:fld id="{4213AA49-9E98-49C0-84C5-9D2A4672B1BE}" type="slidenum">
              <a:rPr lang="en-US" b="0" smtClean="0">
                <a:latin typeface="Arial" pitchFamily="34" charset="0"/>
              </a:rPr>
              <a:pPr/>
              <a:t>28</a:t>
            </a:fld>
            <a:endParaRPr lang="en-US" b="0" smtClean="0">
              <a:latin typeface="Arial"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9962" y="2628416"/>
            <a:ext cx="6099636" cy="4108001"/>
          </a:xfrm>
          <a:prstGeom prst="rect">
            <a:avLst/>
          </a:prstGeom>
          <a:noFill/>
          <a:ln w="9525" cap="flat" cmpd="sng" algn="ctr">
            <a:solidFill>
              <a:schemeClr val="tx1"/>
            </a:solidFill>
            <a:prstDash val="solid"/>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1" name="Rectangle 10"/>
          <p:cNvSpPr/>
          <p:nvPr/>
        </p:nvSpPr>
        <p:spPr>
          <a:xfrm>
            <a:off x="1740310" y="5067559"/>
            <a:ext cx="7257384" cy="954107"/>
          </a:xfrm>
          <a:prstGeom prst="rect">
            <a:avLst/>
          </a:prstGeom>
          <a:solidFill>
            <a:srgbClr val="DDDDFF"/>
          </a:solidFill>
          <a:ln w="12700" algn="ctr">
            <a:solidFill>
              <a:srgbClr val="6666FF"/>
            </a:solidFill>
            <a:miter lim="800000"/>
            <a:headEnd/>
            <a:tailEnd/>
          </a:ln>
          <a:effectLst>
            <a:outerShdw blurRad="50800" dist="38100" dir="2700000" algn="tl" rotWithShape="0">
              <a:prstClr val="black">
                <a:alpha val="40000"/>
              </a:prstClr>
            </a:outerShdw>
          </a:effectLst>
        </p:spPr>
        <p:txBody>
          <a:bodyPr wrap="square">
            <a:spAutoFit/>
          </a:bodyPr>
          <a:lstStyle/>
          <a:p>
            <a:pPr marL="0" lvl="1">
              <a:spcBef>
                <a:spcPts val="0"/>
              </a:spcBef>
              <a:buSzPct val="100000"/>
              <a:buFontTx/>
              <a:buNone/>
              <a:defRPr/>
            </a:pPr>
            <a:r>
              <a:rPr lang="en-US" sz="1400" dirty="0">
                <a:latin typeface="Arial Narrow" pitchFamily="34" charset="0"/>
                <a:ea typeface="Times New Roman"/>
              </a:rPr>
              <a:t>Your signed </a:t>
            </a:r>
            <a:r>
              <a:rPr lang="en-US" sz="1400" dirty="0" err="1">
                <a:latin typeface="Arial Narrow" pitchFamily="34" charset="0"/>
                <a:ea typeface="Times New Roman"/>
              </a:rPr>
              <a:t>FITREP</a:t>
            </a:r>
            <a:r>
              <a:rPr lang="en-US" sz="1400" dirty="0">
                <a:latin typeface="Arial Narrow" pitchFamily="34" charset="0"/>
                <a:ea typeface="Times New Roman"/>
              </a:rPr>
              <a:t>/</a:t>
            </a:r>
            <a:r>
              <a:rPr lang="en-US" sz="1400" dirty="0" err="1">
                <a:latin typeface="Arial Narrow" pitchFamily="34" charset="0"/>
                <a:ea typeface="Times New Roman"/>
              </a:rPr>
              <a:t>Eval</a:t>
            </a:r>
            <a:r>
              <a:rPr lang="en-US" sz="1400" dirty="0">
                <a:latin typeface="Arial Narrow" pitchFamily="34" charset="0"/>
                <a:ea typeface="Times New Roman"/>
              </a:rPr>
              <a:t> is mailed to NPC by your command. Once verified, it is submitted to OMPF.  Additionally, information is extracted and sent to your ESR. </a:t>
            </a:r>
          </a:p>
          <a:p>
            <a:pPr marL="285750" lvl="1" indent="-168275">
              <a:spcBef>
                <a:spcPts val="0"/>
              </a:spcBef>
              <a:buSzPct val="100000"/>
              <a:buFont typeface="Wingdings" pitchFamily="2" charset="2"/>
              <a:buChar char="§"/>
              <a:defRPr/>
            </a:pPr>
            <a:r>
              <a:rPr lang="en-US" sz="1400" dirty="0">
                <a:latin typeface="Arial Narrow" pitchFamily="34" charset="0"/>
                <a:ea typeface="Times New Roman"/>
              </a:rPr>
              <a:t>Click </a:t>
            </a:r>
            <a:r>
              <a:rPr lang="en-US" sz="1400" u="sng" dirty="0">
                <a:latin typeface="Arial Narrow" pitchFamily="34" charset="0"/>
                <a:ea typeface="Times New Roman"/>
              </a:rPr>
              <a:t>View All</a:t>
            </a:r>
            <a:r>
              <a:rPr lang="en-US" sz="1400" dirty="0">
                <a:latin typeface="Arial Narrow" pitchFamily="34" charset="0"/>
                <a:ea typeface="Times New Roman"/>
              </a:rPr>
              <a:t> to review past reports.</a:t>
            </a:r>
          </a:p>
          <a:p>
            <a:pPr marL="285750" lvl="1" indent="-168275">
              <a:spcBef>
                <a:spcPts val="0"/>
              </a:spcBef>
              <a:buSzPct val="100000"/>
              <a:buFont typeface="Wingdings" pitchFamily="2" charset="2"/>
              <a:buChar char="§"/>
              <a:defRPr/>
            </a:pPr>
            <a:r>
              <a:rPr lang="en-US" sz="1400" dirty="0">
                <a:latin typeface="Arial Narrow" pitchFamily="34" charset="0"/>
                <a:ea typeface="Times New Roman"/>
              </a:rPr>
              <a:t>NOTE: Narrative comments are not entered into ESR and can be viewed only in your OMPF.</a:t>
            </a:r>
          </a:p>
        </p:txBody>
      </p:sp>
      <p:sp>
        <p:nvSpPr>
          <p:cNvPr id="31750" name="Rectangle 7"/>
          <p:cNvSpPr>
            <a:spLocks noChangeArrowheads="1"/>
          </p:cNvSpPr>
          <p:nvPr/>
        </p:nvSpPr>
        <p:spPr bwMode="auto">
          <a:xfrm>
            <a:off x="5648889" y="1226396"/>
            <a:ext cx="2573337" cy="1200150"/>
          </a:xfrm>
          <a:prstGeom prst="rect">
            <a:avLst/>
          </a:prstGeom>
          <a:solidFill>
            <a:srgbClr val="FFEDB3"/>
          </a:solidFill>
          <a:ln w="12700" algn="ctr">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a:buFontTx/>
              <a:buNone/>
            </a:pPr>
            <a:r>
              <a:rPr lang="en-US" sz="1800" dirty="0">
                <a:latin typeface="Arial Black" pitchFamily="34" charset="0"/>
                <a:cs typeface="Times New Roman" pitchFamily="18" charset="0"/>
              </a:rPr>
              <a:t>Performance </a:t>
            </a:r>
            <a:br>
              <a:rPr lang="en-US" sz="1800" dirty="0">
                <a:latin typeface="Arial Black" pitchFamily="34" charset="0"/>
                <a:cs typeface="Times New Roman" pitchFamily="18" charset="0"/>
              </a:rPr>
            </a:br>
            <a:r>
              <a:rPr lang="en-US" sz="1800" dirty="0" err="1">
                <a:latin typeface="Arial Narrow" pitchFamily="34" charset="0"/>
                <a:cs typeface="Times New Roman" pitchFamily="18" charset="0"/>
              </a:rPr>
              <a:t>FITREP</a:t>
            </a:r>
            <a:r>
              <a:rPr lang="en-US" sz="1800" dirty="0">
                <a:latin typeface="Arial Narrow" pitchFamily="34" charset="0"/>
                <a:cs typeface="Times New Roman" pitchFamily="18" charset="0"/>
              </a:rPr>
              <a:t>/</a:t>
            </a:r>
            <a:r>
              <a:rPr lang="en-US" sz="1800" dirty="0" err="1">
                <a:latin typeface="Arial Narrow" pitchFamily="34" charset="0"/>
                <a:cs typeface="Times New Roman" pitchFamily="18" charset="0"/>
              </a:rPr>
              <a:t>Eval</a:t>
            </a:r>
            <a:r>
              <a:rPr lang="en-US" sz="1800" dirty="0">
                <a:latin typeface="Arial Narrow" pitchFamily="34" charset="0"/>
                <a:cs typeface="Times New Roman" pitchFamily="18" charset="0"/>
              </a:rPr>
              <a:t> performance marks, recommendations, etc. </a:t>
            </a:r>
            <a:endParaRPr lang="en-US" sz="1800" u="sng" dirty="0">
              <a:latin typeface="Arial Narrow" pitchFamily="34" charset="0"/>
              <a:cs typeface="Times New Roman" pitchFamily="18" charset="0"/>
            </a:endParaRPr>
          </a:p>
        </p:txBody>
      </p:sp>
      <p:cxnSp>
        <p:nvCxnSpPr>
          <p:cNvPr id="9" name="Straight Arrow Connector 8"/>
          <p:cNvCxnSpPr/>
          <p:nvPr/>
        </p:nvCxnSpPr>
        <p:spPr>
          <a:xfrm rot="10800000">
            <a:off x="7251700" y="3460750"/>
            <a:ext cx="514350" cy="488950"/>
          </a:xfrm>
          <a:prstGeom prst="straightConnector1">
            <a:avLst/>
          </a:prstGeom>
          <a:ln w="762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4593457" y="1893888"/>
            <a:ext cx="514350" cy="488950"/>
          </a:xfrm>
          <a:prstGeom prst="straightConnector1">
            <a:avLst/>
          </a:prstGeom>
          <a:ln w="762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4297" y="2582203"/>
            <a:ext cx="3678878" cy="2436423"/>
          </a:xfrm>
          <a:prstGeom prst="rect">
            <a:avLst/>
          </a:prstGeom>
          <a:noFill/>
          <a:ln w="9525" cap="flat" cmpd="sng" algn="ctr">
            <a:solidFill>
              <a:schemeClr val="tx1"/>
            </a:solidFill>
            <a:prstDash val="solid"/>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2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8549" y="5068067"/>
            <a:ext cx="5254775" cy="1245968"/>
          </a:xfrm>
          <a:prstGeom prst="rect">
            <a:avLst/>
          </a:prstGeom>
          <a:noFill/>
          <a:ln w="9525" cap="flat" cmpd="sng" algn="ctr">
            <a:solidFill>
              <a:schemeClr val="tx1"/>
            </a:solidFill>
            <a:prstDash val="solid"/>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24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205" y="5882447"/>
            <a:ext cx="5131640" cy="880428"/>
          </a:xfrm>
          <a:prstGeom prst="rect">
            <a:avLst/>
          </a:prstGeom>
          <a:noFill/>
          <a:ln w="9525" cap="flat" cmpd="sng" algn="ctr">
            <a:solidFill>
              <a:schemeClr val="tx1"/>
            </a:solidFill>
            <a:prstDash val="solid"/>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0911" y="1427948"/>
            <a:ext cx="3869037" cy="1069164"/>
          </a:xfrm>
          <a:prstGeom prst="rect">
            <a:avLst/>
          </a:prstGeom>
          <a:noFill/>
          <a:ln w="9525" cap="flat" cmpd="sng" algn="ctr">
            <a:solidFill>
              <a:schemeClr val="tx1"/>
            </a:solidFill>
            <a:prstDash val="solid"/>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24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2643" y="1055701"/>
            <a:ext cx="2470139" cy="288627"/>
          </a:xfrm>
          <a:prstGeom prst="rect">
            <a:avLst/>
          </a:prstGeom>
          <a:noFill/>
          <a:ln w="9525" cap="flat" cmpd="sng" algn="ctr">
            <a:solidFill>
              <a:schemeClr val="tx1"/>
            </a:solidFill>
            <a:prstDash val="solid"/>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2533" name="Title 1"/>
          <p:cNvSpPr>
            <a:spLocks noGrp="1"/>
          </p:cNvSpPr>
          <p:nvPr>
            <p:ph type="title"/>
          </p:nvPr>
        </p:nvSpPr>
        <p:spPr>
          <a:xfrm>
            <a:off x="914400" y="0"/>
            <a:ext cx="8229600" cy="974725"/>
          </a:xfrm>
        </p:spPr>
        <p:txBody>
          <a:bodyPr/>
          <a:lstStyle/>
          <a:p>
            <a:r>
              <a:rPr i="0" dirty="0" smtClean="0"/>
              <a:t>How to print documents from </a:t>
            </a:r>
            <a:r>
              <a:rPr i="0" dirty="0" err="1" smtClean="0"/>
              <a:t>ESR</a:t>
            </a:r>
            <a:endParaRPr i="0" dirty="0" smtClean="0"/>
          </a:p>
        </p:txBody>
      </p:sp>
      <p:sp>
        <p:nvSpPr>
          <p:cNvPr id="22534" name="Text Placeholder 2"/>
          <p:cNvSpPr>
            <a:spLocks noGrp="1"/>
          </p:cNvSpPr>
          <p:nvPr>
            <p:ph type="body" sz="quarter" idx="11"/>
          </p:nvPr>
        </p:nvSpPr>
        <p:spPr>
          <a:xfrm>
            <a:off x="437080" y="1214438"/>
            <a:ext cx="3966645" cy="5345112"/>
          </a:xfrm>
        </p:spPr>
        <p:txBody>
          <a:bodyPr/>
          <a:lstStyle/>
          <a:p>
            <a:pPr marL="344488" indent="-344488">
              <a:buFont typeface="Arial" charset="0"/>
              <a:buAutoNum type="arabicPeriod"/>
            </a:pPr>
            <a:r>
              <a:rPr lang="en-US" sz="1800" dirty="0" smtClean="0"/>
              <a:t>At the bottom of </a:t>
            </a:r>
            <a:r>
              <a:rPr lang="en-US" sz="1800" dirty="0" err="1" smtClean="0"/>
              <a:t>ESR</a:t>
            </a:r>
            <a:r>
              <a:rPr lang="en-US" sz="1800" dirty="0" smtClean="0"/>
              <a:t> pages, look for and click on buttons provided.</a:t>
            </a:r>
          </a:p>
          <a:p>
            <a:pPr marL="344488" indent="-344488">
              <a:buFont typeface="Arial" charset="0"/>
              <a:buAutoNum type="arabicPeriod"/>
            </a:pPr>
            <a:r>
              <a:rPr lang="en-US" sz="1800" dirty="0" smtClean="0"/>
              <a:t>When pop-up message opens, </a:t>
            </a:r>
            <a:br>
              <a:rPr lang="en-US" sz="1800" dirty="0" smtClean="0"/>
            </a:br>
            <a:r>
              <a:rPr lang="en-US" sz="1800" dirty="0" smtClean="0"/>
              <a:t>click “OK”. </a:t>
            </a:r>
          </a:p>
          <a:p>
            <a:pPr marL="344488" indent="-344488">
              <a:buFont typeface="Arial" charset="0"/>
              <a:buAutoNum type="arabicPeriod"/>
            </a:pPr>
            <a:r>
              <a:rPr lang="en-US" sz="1800" dirty="0" smtClean="0"/>
              <a:t>Go to “NSIPS Report </a:t>
            </a:r>
            <a:br>
              <a:rPr lang="en-US" sz="1800" dirty="0" smtClean="0"/>
            </a:br>
            <a:r>
              <a:rPr lang="en-US" sz="1800" dirty="0" smtClean="0"/>
              <a:t>Manager” using </a:t>
            </a:r>
            <a:br>
              <a:rPr lang="en-US" sz="1800" dirty="0" smtClean="0"/>
            </a:br>
            <a:r>
              <a:rPr lang="en-US" sz="1800" dirty="0" smtClean="0"/>
              <a:t>Main Menu dropdown.</a:t>
            </a:r>
          </a:p>
          <a:p>
            <a:pPr marL="344488" indent="-344488">
              <a:buFont typeface="Arial" charset="0"/>
              <a:buAutoNum type="arabicPeriod"/>
            </a:pPr>
            <a:r>
              <a:rPr lang="en-US" sz="1800" dirty="0" smtClean="0"/>
              <a:t>Click “Refresh” several </a:t>
            </a:r>
            <a:br>
              <a:rPr lang="en-US" sz="1800" dirty="0" smtClean="0"/>
            </a:br>
            <a:r>
              <a:rPr lang="en-US" sz="1800" dirty="0" smtClean="0"/>
              <a:t>times, then click “View” </a:t>
            </a:r>
            <a:br>
              <a:rPr lang="en-US" sz="1800" dirty="0" smtClean="0"/>
            </a:br>
            <a:r>
              <a:rPr lang="en-US" sz="1800" dirty="0" smtClean="0"/>
              <a:t>when the button appears.</a:t>
            </a:r>
          </a:p>
          <a:p>
            <a:pPr marL="344488" indent="-344488">
              <a:buFont typeface="Arial" charset="0"/>
              <a:buAutoNum type="arabicPeriod"/>
            </a:pPr>
            <a:r>
              <a:rPr lang="en-US" sz="1800" dirty="0" smtClean="0"/>
              <a:t>Locate the PDF file and </a:t>
            </a:r>
            <a:br>
              <a:rPr lang="en-US" sz="1800" dirty="0" smtClean="0"/>
            </a:br>
            <a:r>
              <a:rPr lang="en-US" sz="1800" dirty="0" smtClean="0"/>
              <a:t>click to view and print </a:t>
            </a:r>
            <a:br>
              <a:rPr lang="en-US" sz="1800" dirty="0" smtClean="0"/>
            </a:br>
            <a:r>
              <a:rPr lang="en-US" sz="1800" dirty="0" smtClean="0"/>
              <a:t>your document.</a:t>
            </a:r>
          </a:p>
          <a:p>
            <a:pPr marL="344488" indent="-344488">
              <a:buFont typeface="Arial" charset="0"/>
              <a:buAutoNum type="arabicPeriod"/>
            </a:pPr>
            <a:endParaRPr lang="en-US" sz="1800" dirty="0" smtClean="0"/>
          </a:p>
        </p:txBody>
      </p:sp>
      <p:sp>
        <p:nvSpPr>
          <p:cNvPr id="2253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tx1"/>
                </a:solidFill>
                <a:latin typeface="Times New Roman" pitchFamily="18" charset="0"/>
                <a:cs typeface="Arial" charset="0"/>
              </a:defRPr>
            </a:lvl1pPr>
            <a:lvl2pPr marL="742950" indent="-285750">
              <a:defRPr sz="1000" b="1">
                <a:solidFill>
                  <a:schemeClr val="tx1"/>
                </a:solidFill>
                <a:latin typeface="Times New Roman" pitchFamily="18" charset="0"/>
                <a:cs typeface="Arial" charset="0"/>
              </a:defRPr>
            </a:lvl2pPr>
            <a:lvl3pPr marL="1143000" indent="-228600">
              <a:defRPr sz="1000" b="1">
                <a:solidFill>
                  <a:schemeClr val="tx1"/>
                </a:solidFill>
                <a:latin typeface="Times New Roman" pitchFamily="18" charset="0"/>
                <a:cs typeface="Arial" charset="0"/>
              </a:defRPr>
            </a:lvl3pPr>
            <a:lvl4pPr marL="1600200" indent="-228600">
              <a:defRPr sz="1000" b="1">
                <a:solidFill>
                  <a:schemeClr val="tx1"/>
                </a:solidFill>
                <a:latin typeface="Times New Roman" pitchFamily="18" charset="0"/>
                <a:cs typeface="Arial" charset="0"/>
              </a:defRPr>
            </a:lvl4pPr>
            <a:lvl5pPr marL="2057400" indent="-228600">
              <a:defRPr sz="1000" b="1">
                <a:solidFill>
                  <a:schemeClr val="tx1"/>
                </a:solidFill>
                <a:latin typeface="Times New Roman" pitchFamily="18" charset="0"/>
                <a:cs typeface="Arial" charset="0"/>
              </a:defRPr>
            </a:lvl5pPr>
            <a:lvl6pPr marL="2514600" indent="-228600" eaLnBrk="0" fontAlgn="base" hangingPunct="0">
              <a:spcBef>
                <a:spcPct val="30000"/>
              </a:spcBef>
              <a:spcAft>
                <a:spcPct val="0"/>
              </a:spcAft>
              <a:buChar char="•"/>
              <a:defRPr sz="1000" b="1">
                <a:solidFill>
                  <a:schemeClr val="tx1"/>
                </a:solidFill>
                <a:latin typeface="Times New Roman" pitchFamily="18" charset="0"/>
                <a:cs typeface="Arial" charset="0"/>
              </a:defRPr>
            </a:lvl6pPr>
            <a:lvl7pPr marL="2971800" indent="-228600" eaLnBrk="0" fontAlgn="base" hangingPunct="0">
              <a:spcBef>
                <a:spcPct val="30000"/>
              </a:spcBef>
              <a:spcAft>
                <a:spcPct val="0"/>
              </a:spcAft>
              <a:buChar char="•"/>
              <a:defRPr sz="1000" b="1">
                <a:solidFill>
                  <a:schemeClr val="tx1"/>
                </a:solidFill>
                <a:latin typeface="Times New Roman" pitchFamily="18" charset="0"/>
                <a:cs typeface="Arial" charset="0"/>
              </a:defRPr>
            </a:lvl7pPr>
            <a:lvl8pPr marL="3429000" indent="-228600" eaLnBrk="0" fontAlgn="base" hangingPunct="0">
              <a:spcBef>
                <a:spcPct val="30000"/>
              </a:spcBef>
              <a:spcAft>
                <a:spcPct val="0"/>
              </a:spcAft>
              <a:buChar char="•"/>
              <a:defRPr sz="1000" b="1">
                <a:solidFill>
                  <a:schemeClr val="tx1"/>
                </a:solidFill>
                <a:latin typeface="Times New Roman" pitchFamily="18" charset="0"/>
                <a:cs typeface="Arial" charset="0"/>
              </a:defRPr>
            </a:lvl8pPr>
            <a:lvl9pPr marL="3886200" indent="-228600" eaLnBrk="0" fontAlgn="base" hangingPunct="0">
              <a:spcBef>
                <a:spcPct val="30000"/>
              </a:spcBef>
              <a:spcAft>
                <a:spcPct val="0"/>
              </a:spcAft>
              <a:buChar char="•"/>
              <a:defRPr sz="1000" b="1">
                <a:solidFill>
                  <a:schemeClr val="tx1"/>
                </a:solidFill>
                <a:latin typeface="Times New Roman" pitchFamily="18" charset="0"/>
                <a:cs typeface="Arial" charset="0"/>
              </a:defRPr>
            </a:lvl9pPr>
          </a:lstStyle>
          <a:p>
            <a:fld id="{1BDB2433-7309-48FD-B758-93373634FFCA}" type="slidenum">
              <a:rPr lang="en-US" b="0" smtClean="0">
                <a:latin typeface="Arial" charset="0"/>
              </a:rPr>
              <a:pPr/>
              <a:t>29</a:t>
            </a:fld>
            <a:endParaRPr lang="en-US" b="0" smtClean="0">
              <a:latin typeface="Arial" charset="0"/>
            </a:endParaRPr>
          </a:p>
        </p:txBody>
      </p:sp>
      <p:cxnSp>
        <p:nvCxnSpPr>
          <p:cNvPr id="20" name="Straight Arrow Connector 19"/>
          <p:cNvCxnSpPr/>
          <p:nvPr/>
        </p:nvCxnSpPr>
        <p:spPr>
          <a:xfrm flipH="1">
            <a:off x="7249808" y="4530264"/>
            <a:ext cx="947249" cy="945755"/>
          </a:xfrm>
          <a:prstGeom prst="straightConnector1">
            <a:avLst/>
          </a:prstGeom>
          <a:ln w="5715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526406" y="3399812"/>
            <a:ext cx="1116237" cy="1025541"/>
          </a:xfrm>
          <a:prstGeom prst="straightConnector1">
            <a:avLst/>
          </a:prstGeom>
          <a:ln w="762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2015139" y="6130573"/>
            <a:ext cx="590549" cy="341860"/>
          </a:xfrm>
          <a:prstGeom prst="straightConnector1">
            <a:avLst/>
          </a:prstGeom>
          <a:ln w="5715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8197057" y="4530264"/>
            <a:ext cx="425783" cy="1531835"/>
          </a:xfrm>
          <a:prstGeom prst="straightConnector1">
            <a:avLst/>
          </a:prstGeom>
          <a:ln w="5715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2414394" y="5938486"/>
            <a:ext cx="382588" cy="384175"/>
          </a:xfrm>
          <a:prstGeom prst="ellipse">
            <a:avLst/>
          </a:prstGeom>
          <a:solidFill>
            <a:srgbClr val="FFC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en-US" sz="2000" dirty="0">
                <a:solidFill>
                  <a:schemeClr val="tx1"/>
                </a:solidFill>
                <a:latin typeface="Arial Black" pitchFamily="34" charset="0"/>
              </a:rPr>
              <a:t>5</a:t>
            </a:r>
          </a:p>
        </p:txBody>
      </p:sp>
      <p:sp>
        <p:nvSpPr>
          <p:cNvPr id="15" name="Oval 14"/>
          <p:cNvSpPr/>
          <p:nvPr/>
        </p:nvSpPr>
        <p:spPr>
          <a:xfrm>
            <a:off x="8005763" y="4338177"/>
            <a:ext cx="382588" cy="384175"/>
          </a:xfrm>
          <a:prstGeom prst="ellipse">
            <a:avLst/>
          </a:prstGeom>
          <a:solidFill>
            <a:srgbClr val="FFC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en-US" sz="2000" dirty="0">
                <a:solidFill>
                  <a:schemeClr val="tx1"/>
                </a:solidFill>
                <a:latin typeface="Arial Black" pitchFamily="34" charset="0"/>
              </a:rPr>
              <a:t>4</a:t>
            </a:r>
          </a:p>
        </p:txBody>
      </p:sp>
      <p:cxnSp>
        <p:nvCxnSpPr>
          <p:cNvPr id="25" name="Straight Arrow Connector 24"/>
          <p:cNvCxnSpPr/>
          <p:nvPr/>
        </p:nvCxnSpPr>
        <p:spPr>
          <a:xfrm>
            <a:off x="4755056" y="2037054"/>
            <a:ext cx="483395" cy="301416"/>
          </a:xfrm>
          <a:prstGeom prst="straightConnector1">
            <a:avLst/>
          </a:prstGeom>
          <a:ln w="5715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563763" y="1879471"/>
            <a:ext cx="382587" cy="384175"/>
          </a:xfrm>
          <a:prstGeom prst="ellipse">
            <a:avLst/>
          </a:prstGeom>
          <a:solidFill>
            <a:srgbClr val="FFC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en-US" sz="2000" dirty="0">
                <a:solidFill>
                  <a:schemeClr val="tx1"/>
                </a:solidFill>
                <a:latin typeface="Arial Black" pitchFamily="34" charset="0"/>
              </a:rPr>
              <a:t>2</a:t>
            </a:r>
          </a:p>
        </p:txBody>
      </p:sp>
      <p:pic>
        <p:nvPicPr>
          <p:cNvPr id="1024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5970" y="809071"/>
            <a:ext cx="1857370" cy="342899"/>
          </a:xfrm>
          <a:prstGeom prst="rect">
            <a:avLst/>
          </a:prstGeom>
          <a:noFill/>
          <a:ln w="9525" cap="flat" cmpd="sng" algn="ctr">
            <a:solidFill>
              <a:schemeClr val="tx1"/>
            </a:solidFill>
            <a:prstDash val="solid"/>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7" name="Oval 6"/>
          <p:cNvSpPr/>
          <p:nvPr/>
        </p:nvSpPr>
        <p:spPr>
          <a:xfrm>
            <a:off x="4531758" y="1055701"/>
            <a:ext cx="382587" cy="384175"/>
          </a:xfrm>
          <a:prstGeom prst="ellipse">
            <a:avLst/>
          </a:prstGeom>
          <a:solidFill>
            <a:srgbClr val="FFC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en-US" sz="2000" dirty="0">
                <a:solidFill>
                  <a:schemeClr val="tx1"/>
                </a:solidFill>
                <a:latin typeface="Arial Black" pitchFamily="34" charset="0"/>
              </a:rPr>
              <a:t>1</a:t>
            </a:r>
          </a:p>
        </p:txBody>
      </p:sp>
      <p:cxnSp>
        <p:nvCxnSpPr>
          <p:cNvPr id="34" name="Straight Arrow Connector 33"/>
          <p:cNvCxnSpPr/>
          <p:nvPr/>
        </p:nvCxnSpPr>
        <p:spPr>
          <a:xfrm flipV="1">
            <a:off x="3526406" y="2682816"/>
            <a:ext cx="1116237" cy="716996"/>
          </a:xfrm>
          <a:prstGeom prst="straightConnector1">
            <a:avLst/>
          </a:prstGeom>
          <a:ln w="762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335113" y="3207725"/>
            <a:ext cx="382587" cy="384175"/>
          </a:xfrm>
          <a:prstGeom prst="ellipse">
            <a:avLst/>
          </a:prstGeom>
          <a:solidFill>
            <a:srgbClr val="FFC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en-US" sz="2000" dirty="0">
                <a:solidFill>
                  <a:schemeClr val="tx1"/>
                </a:solidFill>
                <a:latin typeface="Arial Black" pitchFamily="34" charset="0"/>
              </a:rPr>
              <a:t>3</a:t>
            </a:r>
          </a:p>
        </p:txBody>
      </p:sp>
    </p:spTree>
    <p:extLst>
      <p:ext uri="{BB962C8B-B14F-4D97-AF65-F5344CB8AC3E}">
        <p14:creationId xmlns:p14="http://schemas.microsoft.com/office/powerpoint/2010/main" val="23152627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28688" y="96838"/>
            <a:ext cx="8229600" cy="974725"/>
          </a:xfrm>
        </p:spPr>
        <p:txBody>
          <a:bodyPr/>
          <a:lstStyle/>
          <a:p>
            <a:r>
              <a:rPr smtClean="0"/>
              <a:t>Introduction</a:t>
            </a:r>
          </a:p>
        </p:txBody>
      </p:sp>
      <p:sp>
        <p:nvSpPr>
          <p:cNvPr id="6147" name="Text Placeholder 2"/>
          <p:cNvSpPr>
            <a:spLocks noGrp="1"/>
          </p:cNvSpPr>
          <p:nvPr>
            <p:ph type="body" sz="quarter" idx="11"/>
          </p:nvPr>
        </p:nvSpPr>
        <p:spPr>
          <a:xfrm>
            <a:off x="609600" y="1357313"/>
            <a:ext cx="8086725" cy="3441700"/>
          </a:xfrm>
        </p:spPr>
        <p:txBody>
          <a:bodyPr/>
          <a:lstStyle/>
          <a:p>
            <a:r>
              <a:rPr lang="en-US" smtClean="0"/>
              <a:t>Navy personnel records document your Navy career.</a:t>
            </a:r>
          </a:p>
          <a:p>
            <a:r>
              <a:rPr lang="en-US" smtClean="0"/>
              <a:t>It is VERY IMPORTANT that you routinely and periodically verify that the information displayed in your personnel records is ACCURATE and COMPLETE.</a:t>
            </a:r>
          </a:p>
          <a:p>
            <a:r>
              <a:rPr lang="en-US" smtClean="0"/>
              <a:t>Use information provided in the following slides to view and verify the personnel information displayed in your Official Military Personnel File (OMPF) and your Electronic Service Record (ESR).</a:t>
            </a:r>
          </a:p>
        </p:txBody>
      </p:sp>
      <p:sp>
        <p:nvSpPr>
          <p:cNvPr id="61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tx1"/>
                </a:solidFill>
                <a:latin typeface="Times New Roman" pitchFamily="18" charset="0"/>
                <a:cs typeface="Arial" pitchFamily="34" charset="0"/>
              </a:defRPr>
            </a:lvl1pPr>
            <a:lvl2pPr marL="742950" indent="-285750">
              <a:defRPr sz="1000" b="1">
                <a:solidFill>
                  <a:schemeClr val="tx1"/>
                </a:solidFill>
                <a:latin typeface="Times New Roman" pitchFamily="18" charset="0"/>
                <a:cs typeface="Arial" pitchFamily="34" charset="0"/>
              </a:defRPr>
            </a:lvl2pPr>
            <a:lvl3pPr marL="1143000" indent="-228600">
              <a:defRPr sz="1000" b="1">
                <a:solidFill>
                  <a:schemeClr val="tx1"/>
                </a:solidFill>
                <a:latin typeface="Times New Roman" pitchFamily="18" charset="0"/>
                <a:cs typeface="Arial" pitchFamily="34" charset="0"/>
              </a:defRPr>
            </a:lvl3pPr>
            <a:lvl4pPr marL="1600200" indent="-228600">
              <a:defRPr sz="1000" b="1">
                <a:solidFill>
                  <a:schemeClr val="tx1"/>
                </a:solidFill>
                <a:latin typeface="Times New Roman" pitchFamily="18" charset="0"/>
                <a:cs typeface="Arial" pitchFamily="34" charset="0"/>
              </a:defRPr>
            </a:lvl4pPr>
            <a:lvl5pPr marL="2057400" indent="-228600">
              <a:defRPr sz="1000" b="1">
                <a:solidFill>
                  <a:schemeClr val="tx1"/>
                </a:solidFill>
                <a:latin typeface="Times New Roman" pitchFamily="18" charset="0"/>
                <a:cs typeface="Arial" pitchFamily="34" charset="0"/>
              </a:defRPr>
            </a:lvl5pPr>
            <a:lvl6pPr marL="25146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6pPr>
            <a:lvl7pPr marL="29718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7pPr>
            <a:lvl8pPr marL="34290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8pPr>
            <a:lvl9pPr marL="38862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9pPr>
          </a:lstStyle>
          <a:p>
            <a:fld id="{BEA37A29-5482-476F-9FEA-DB2AE0F6B207}" type="slidenum">
              <a:rPr lang="en-US" b="0" smtClean="0">
                <a:latin typeface="Arial" pitchFamily="34" charset="0"/>
              </a:rPr>
              <a:pPr/>
              <a:t>3</a:t>
            </a:fld>
            <a:endParaRPr lang="en-US" b="0" smtClean="0">
              <a:latin typeface="Arial" pitchFamily="34" charset="0"/>
            </a:endParaRPr>
          </a:p>
        </p:txBody>
      </p:sp>
      <p:sp>
        <p:nvSpPr>
          <p:cNvPr id="6" name="Folded Corner 5"/>
          <p:cNvSpPr/>
          <p:nvPr/>
        </p:nvSpPr>
        <p:spPr>
          <a:xfrm>
            <a:off x="6791325" y="4745038"/>
            <a:ext cx="1905000" cy="1814512"/>
          </a:xfrm>
          <a:prstGeom prst="foldedCorner">
            <a:avLst/>
          </a:prstGeom>
          <a:solidFill>
            <a:srgbClr val="DDDDFF"/>
          </a:solidFill>
          <a:ln w="9525">
            <a:solidFill>
              <a:srgbClr val="6666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a:lstStyle/>
          <a:p>
            <a:pPr>
              <a:buFontTx/>
              <a:buNone/>
              <a:defRPr/>
            </a:pPr>
            <a:r>
              <a:rPr lang="en-US" sz="1400" dirty="0">
                <a:solidFill>
                  <a:schemeClr val="tx1"/>
                </a:solidFill>
                <a:latin typeface="Verdana" pitchFamily="34" charset="0"/>
              </a:rPr>
              <a:t>_TIP_________</a:t>
            </a:r>
          </a:p>
          <a:p>
            <a:pPr>
              <a:buFontTx/>
              <a:buNone/>
              <a:defRPr/>
            </a:pPr>
            <a:r>
              <a:rPr lang="en-US" sz="1400" dirty="0" smtClean="0">
                <a:solidFill>
                  <a:schemeClr val="tx1"/>
                </a:solidFill>
                <a:latin typeface="Calibri" pitchFamily="34" charset="0"/>
              </a:rPr>
              <a:t>OMPF documents are used during Selection Board Review.</a:t>
            </a:r>
          </a:p>
          <a:p>
            <a:pPr>
              <a:buFontTx/>
              <a:buNone/>
              <a:defRPr/>
            </a:pPr>
            <a:r>
              <a:rPr lang="en-US" sz="1400" dirty="0" smtClean="0">
                <a:solidFill>
                  <a:schemeClr val="tx1"/>
                </a:solidFill>
                <a:latin typeface="Calibri" pitchFamily="34" charset="0"/>
              </a:rPr>
              <a:t>The </a:t>
            </a:r>
            <a:r>
              <a:rPr lang="en-US" sz="1400" dirty="0" err="1" smtClean="0">
                <a:solidFill>
                  <a:schemeClr val="tx1"/>
                </a:solidFill>
                <a:latin typeface="Calibri" pitchFamily="34" charset="0"/>
              </a:rPr>
              <a:t>ESR</a:t>
            </a:r>
            <a:r>
              <a:rPr lang="en-US" sz="1400" dirty="0" smtClean="0">
                <a:solidFill>
                  <a:schemeClr val="tx1"/>
                </a:solidFill>
                <a:latin typeface="Calibri" pitchFamily="34" charset="0"/>
              </a:rPr>
              <a:t> is NOT used by Selection Boards.</a:t>
            </a:r>
            <a:endParaRPr lang="en-US" sz="1400"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928688" y="96838"/>
            <a:ext cx="8229600" cy="974725"/>
          </a:xfrm>
        </p:spPr>
        <p:txBody>
          <a:bodyPr/>
          <a:lstStyle/>
          <a:p>
            <a:r>
              <a:rPr smtClean="0"/>
              <a:t>Action: Review ESR routinely</a:t>
            </a:r>
          </a:p>
        </p:txBody>
      </p:sp>
      <p:sp>
        <p:nvSpPr>
          <p:cNvPr id="33795" name="Text Placeholder 2"/>
          <p:cNvSpPr>
            <a:spLocks noGrp="1"/>
          </p:cNvSpPr>
          <p:nvPr>
            <p:ph type="body" sz="quarter" idx="11"/>
          </p:nvPr>
        </p:nvSpPr>
        <p:spPr>
          <a:xfrm>
            <a:off x="609600" y="1357313"/>
            <a:ext cx="8066088" cy="5105400"/>
          </a:xfrm>
        </p:spPr>
        <p:txBody>
          <a:bodyPr/>
          <a:lstStyle/>
          <a:p>
            <a:r>
              <a:rPr lang="en-US" dirty="0" smtClean="0"/>
              <a:t>Every six months review your </a:t>
            </a:r>
            <a:r>
              <a:rPr lang="en-US" dirty="0" err="1" smtClean="0"/>
              <a:t>ESR</a:t>
            </a:r>
            <a:r>
              <a:rPr lang="en-US" dirty="0" smtClean="0"/>
              <a:t> and verify that it contains accurate and current information.</a:t>
            </a:r>
          </a:p>
          <a:p>
            <a:r>
              <a:rPr lang="en-US" dirty="0" smtClean="0"/>
              <a:t>If you discover errors or missing information, contact your command Personnel Office, CPC or servicing PSD. </a:t>
            </a:r>
          </a:p>
        </p:txBody>
      </p:sp>
      <p:sp>
        <p:nvSpPr>
          <p:cNvPr id="337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tx1"/>
                </a:solidFill>
                <a:latin typeface="Times New Roman" pitchFamily="18" charset="0"/>
                <a:cs typeface="Arial" pitchFamily="34" charset="0"/>
              </a:defRPr>
            </a:lvl1pPr>
            <a:lvl2pPr marL="742950" indent="-285750">
              <a:defRPr sz="1000" b="1">
                <a:solidFill>
                  <a:schemeClr val="tx1"/>
                </a:solidFill>
                <a:latin typeface="Times New Roman" pitchFamily="18" charset="0"/>
                <a:cs typeface="Arial" pitchFamily="34" charset="0"/>
              </a:defRPr>
            </a:lvl2pPr>
            <a:lvl3pPr marL="1143000" indent="-228600">
              <a:defRPr sz="1000" b="1">
                <a:solidFill>
                  <a:schemeClr val="tx1"/>
                </a:solidFill>
                <a:latin typeface="Times New Roman" pitchFamily="18" charset="0"/>
                <a:cs typeface="Arial" pitchFamily="34" charset="0"/>
              </a:defRPr>
            </a:lvl3pPr>
            <a:lvl4pPr marL="1600200" indent="-228600">
              <a:defRPr sz="1000" b="1">
                <a:solidFill>
                  <a:schemeClr val="tx1"/>
                </a:solidFill>
                <a:latin typeface="Times New Roman" pitchFamily="18" charset="0"/>
                <a:cs typeface="Arial" pitchFamily="34" charset="0"/>
              </a:defRPr>
            </a:lvl4pPr>
            <a:lvl5pPr marL="2057400" indent="-228600">
              <a:defRPr sz="1000" b="1">
                <a:solidFill>
                  <a:schemeClr val="tx1"/>
                </a:solidFill>
                <a:latin typeface="Times New Roman" pitchFamily="18" charset="0"/>
                <a:cs typeface="Arial" pitchFamily="34" charset="0"/>
              </a:defRPr>
            </a:lvl5pPr>
            <a:lvl6pPr marL="25146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6pPr>
            <a:lvl7pPr marL="29718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7pPr>
            <a:lvl8pPr marL="34290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8pPr>
            <a:lvl9pPr marL="38862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9pPr>
          </a:lstStyle>
          <a:p>
            <a:fld id="{50490945-E196-4867-B43F-D61644B6977C}" type="slidenum">
              <a:rPr lang="en-US" b="0" smtClean="0">
                <a:latin typeface="Arial" pitchFamily="34" charset="0"/>
              </a:rPr>
              <a:pPr/>
              <a:t>30</a:t>
            </a:fld>
            <a:endParaRPr lang="en-US" b="0" smtClean="0">
              <a:latin typeface="Arial" pitchFamily="34" charset="0"/>
            </a:endParaRPr>
          </a:p>
        </p:txBody>
      </p:sp>
      <p:sp>
        <p:nvSpPr>
          <p:cNvPr id="7" name="Rectangle 6"/>
          <p:cNvSpPr/>
          <p:nvPr/>
        </p:nvSpPr>
        <p:spPr>
          <a:xfrm>
            <a:off x="1192417" y="4154476"/>
            <a:ext cx="6545262" cy="1523494"/>
          </a:xfrm>
          <a:prstGeom prst="rect">
            <a:avLst/>
          </a:prstGeom>
          <a:solidFill>
            <a:srgbClr val="FFEDB3"/>
          </a:solidFill>
          <a:ln w="28575" algn="ctr">
            <a:solidFill>
              <a:srgbClr val="FF0000"/>
            </a:solidFill>
            <a:miter lim="800000"/>
            <a:headEnd/>
            <a:tailEnd/>
          </a:ln>
          <a:effectLst>
            <a:outerShdw blurRad="50800" dist="38100" dir="2700000" algn="tl" rotWithShape="0">
              <a:prstClr val="black">
                <a:alpha val="40000"/>
              </a:prstClr>
            </a:outerShdw>
          </a:effectLst>
        </p:spPr>
        <p:txBody>
          <a:bodyPr bIns="182880">
            <a:spAutoFit/>
          </a:bodyPr>
          <a:lstStyle/>
          <a:p>
            <a:pPr marL="344488" lvl="1" indent="-344488" algn="ctr">
              <a:spcBef>
                <a:spcPts val="0"/>
              </a:spcBef>
              <a:buSzPct val="100000"/>
              <a:buFontTx/>
              <a:buNone/>
              <a:tabLst>
                <a:tab pos="344488" algn="l"/>
              </a:tabLst>
              <a:defRPr/>
            </a:pPr>
            <a:r>
              <a:rPr lang="en-US" sz="2000" dirty="0">
                <a:latin typeface="Arial Black" pitchFamily="34" charset="0"/>
                <a:ea typeface="Times New Roman"/>
              </a:rPr>
              <a:t>IMPORTANT</a:t>
            </a:r>
            <a:endParaRPr lang="en-US" sz="1800" dirty="0">
              <a:latin typeface="Arial Black" pitchFamily="34" charset="0"/>
              <a:ea typeface="Times New Roman"/>
            </a:endParaRPr>
          </a:p>
          <a:p>
            <a:pPr marL="227013" lvl="1" indent="-227013">
              <a:spcBef>
                <a:spcPts val="600"/>
              </a:spcBef>
              <a:buSzPct val="100000"/>
              <a:buFont typeface="Wingdings" pitchFamily="2" charset="2"/>
              <a:buChar char="§"/>
              <a:defRPr/>
            </a:pPr>
            <a:r>
              <a:rPr lang="en-US" sz="1800" dirty="0">
                <a:latin typeface="Arial Narrow" pitchFamily="34" charset="0"/>
                <a:ea typeface="Times New Roman"/>
              </a:rPr>
              <a:t>Actions taken to update your ESR will not automatically update other personnel systems, such as Navy Awards or your OMPF. </a:t>
            </a:r>
          </a:p>
          <a:p>
            <a:pPr marL="227013" lvl="1" indent="-227013">
              <a:spcBef>
                <a:spcPts val="600"/>
              </a:spcBef>
              <a:spcAft>
                <a:spcPts val="1800"/>
              </a:spcAft>
              <a:buSzPct val="100000"/>
              <a:buFont typeface="Wingdings" pitchFamily="2" charset="2"/>
              <a:buChar char="§"/>
              <a:defRPr/>
            </a:pPr>
            <a:r>
              <a:rPr lang="en-US" sz="1800" u="sng" dirty="0">
                <a:latin typeface="Arial Narrow" pitchFamily="34" charset="0"/>
                <a:ea typeface="Times New Roman"/>
              </a:rPr>
              <a:t>You may be required to update each personnel system individually</a:t>
            </a:r>
            <a:r>
              <a:rPr lang="en-US" sz="1800" dirty="0" smtClean="0">
                <a:latin typeface="Arial Narrow" pitchFamily="34" charset="0"/>
                <a:ea typeface="Times New Roman"/>
              </a:rPr>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928688" y="96838"/>
            <a:ext cx="8229600" cy="974725"/>
          </a:xfrm>
        </p:spPr>
        <p:txBody>
          <a:bodyPr/>
          <a:lstStyle/>
          <a:p>
            <a:r>
              <a:rPr smtClean="0">
                <a:solidFill>
                  <a:srgbClr val="FF0000"/>
                </a:solidFill>
              </a:rPr>
              <a:t>Caution and a Warning: </a:t>
            </a:r>
            <a:r>
              <a:rPr smtClean="0"/>
              <a:t>You must </a:t>
            </a:r>
            <a:br>
              <a:rPr smtClean="0"/>
            </a:br>
            <a:r>
              <a:rPr smtClean="0"/>
              <a:t>Safeguard Personal and Private Information </a:t>
            </a:r>
          </a:p>
        </p:txBody>
      </p:sp>
      <p:sp>
        <p:nvSpPr>
          <p:cNvPr id="34819" name="Text Placeholder 2"/>
          <p:cNvSpPr>
            <a:spLocks noGrp="1"/>
          </p:cNvSpPr>
          <p:nvPr>
            <p:ph type="body" sz="quarter" idx="11"/>
          </p:nvPr>
        </p:nvSpPr>
        <p:spPr>
          <a:xfrm>
            <a:off x="609600" y="1357313"/>
            <a:ext cx="8242300" cy="5202237"/>
          </a:xfrm>
        </p:spPr>
        <p:txBody>
          <a:bodyPr/>
          <a:lstStyle/>
          <a:p>
            <a:pPr>
              <a:buFont typeface="Wingdings" pitchFamily="2" charset="2"/>
              <a:buNone/>
            </a:pPr>
            <a:r>
              <a:rPr lang="en-US" smtClean="0"/>
              <a:t>Your records contain Personally Identifiable Information (PII).</a:t>
            </a:r>
          </a:p>
          <a:p>
            <a:pPr marL="457200" lvl="1">
              <a:spcBef>
                <a:spcPct val="0"/>
              </a:spcBef>
            </a:pPr>
            <a:r>
              <a:rPr lang="en-US" smtClean="0"/>
              <a:t>PII is any information that can be used to distinguish or trace your identity. </a:t>
            </a:r>
          </a:p>
          <a:p>
            <a:pPr marL="457200" lvl="1">
              <a:spcBef>
                <a:spcPct val="0"/>
              </a:spcBef>
            </a:pPr>
            <a:r>
              <a:rPr lang="en-US" smtClean="0"/>
              <a:t>Examples of PII include, but are not limited to: </a:t>
            </a:r>
          </a:p>
          <a:p>
            <a:pPr marL="914400" lvl="2" indent="-227013">
              <a:spcBef>
                <a:spcPct val="0"/>
              </a:spcBef>
              <a:spcAft>
                <a:spcPts val="300"/>
              </a:spcAft>
              <a:buFont typeface="Arial" pitchFamily="34" charset="0"/>
              <a:buChar char="•"/>
            </a:pPr>
            <a:r>
              <a:rPr lang="en-US" sz="1400" b="0" smtClean="0"/>
              <a:t>Name</a:t>
            </a:r>
          </a:p>
          <a:p>
            <a:pPr marL="914400" lvl="2" indent="-227013">
              <a:spcBef>
                <a:spcPct val="0"/>
              </a:spcBef>
              <a:spcAft>
                <a:spcPts val="300"/>
              </a:spcAft>
              <a:buFont typeface="Arial" pitchFamily="34" charset="0"/>
              <a:buChar char="•"/>
            </a:pPr>
            <a:r>
              <a:rPr lang="en-US" sz="1400" b="0" smtClean="0"/>
              <a:t>Social Security Number (SSN) </a:t>
            </a:r>
          </a:p>
          <a:p>
            <a:pPr marL="914400" lvl="3" indent="-227013">
              <a:spcBef>
                <a:spcPct val="0"/>
              </a:spcBef>
              <a:spcAft>
                <a:spcPts val="300"/>
              </a:spcAft>
              <a:buFontTx/>
              <a:buNone/>
            </a:pPr>
            <a:r>
              <a:rPr lang="en-US" sz="1400" b="0" smtClean="0"/>
              <a:t>	</a:t>
            </a:r>
            <a:r>
              <a:rPr lang="en-US" sz="1200" b="0" smtClean="0"/>
              <a:t>NOTE: Full and partial SSNs associated with a name are especially sensitive and commonly found on many of your service record documents. </a:t>
            </a:r>
            <a:endParaRPr lang="en-US" sz="1400" b="0" smtClean="0"/>
          </a:p>
          <a:p>
            <a:pPr marL="914400" lvl="2" indent="-227013">
              <a:spcBef>
                <a:spcPct val="0"/>
              </a:spcBef>
              <a:spcAft>
                <a:spcPts val="300"/>
              </a:spcAft>
              <a:buFont typeface="Arial" pitchFamily="34" charset="0"/>
              <a:buChar char="•"/>
            </a:pPr>
            <a:r>
              <a:rPr lang="en-US" sz="1400" b="0" smtClean="0"/>
              <a:t>Date of birth, home address, home phone number, personal email address </a:t>
            </a:r>
          </a:p>
          <a:p>
            <a:pPr marL="914400" lvl="2" indent="-227013">
              <a:spcBef>
                <a:spcPct val="0"/>
              </a:spcBef>
              <a:spcAft>
                <a:spcPts val="300"/>
              </a:spcAft>
              <a:buFont typeface="Arial" pitchFamily="34" charset="0"/>
              <a:buChar char="•"/>
            </a:pPr>
            <a:r>
              <a:rPr lang="en-US" sz="1400" b="0" smtClean="0"/>
              <a:t>Family data </a:t>
            </a:r>
          </a:p>
          <a:p>
            <a:pPr marL="914400" lvl="2" indent="-227013">
              <a:spcBef>
                <a:spcPct val="0"/>
              </a:spcBef>
              <a:spcAft>
                <a:spcPts val="300"/>
              </a:spcAft>
              <a:buFont typeface="Arial" pitchFamily="34" charset="0"/>
              <a:buChar char="•"/>
            </a:pPr>
            <a:r>
              <a:rPr lang="en-US" sz="1400" b="0" smtClean="0"/>
              <a:t>Religion, Race, National Origin </a:t>
            </a:r>
          </a:p>
          <a:p>
            <a:pPr marL="914400" lvl="2" indent="-227013">
              <a:spcBef>
                <a:spcPct val="0"/>
              </a:spcBef>
              <a:spcAft>
                <a:spcPts val="300"/>
              </a:spcAft>
              <a:buFont typeface="Arial" pitchFamily="34" charset="0"/>
              <a:buChar char="•"/>
            </a:pPr>
            <a:r>
              <a:rPr lang="en-US" sz="1400" b="0" smtClean="0"/>
              <a:t>Fingerprints, Photographs </a:t>
            </a:r>
          </a:p>
          <a:p>
            <a:pPr marL="914400" lvl="2" indent="-227013">
              <a:spcBef>
                <a:spcPct val="0"/>
              </a:spcBef>
              <a:spcAft>
                <a:spcPts val="300"/>
              </a:spcAft>
              <a:buFont typeface="Arial" pitchFamily="34" charset="0"/>
              <a:buChar char="•"/>
            </a:pPr>
            <a:r>
              <a:rPr lang="en-US" sz="1400" b="0" smtClean="0"/>
              <a:t>Performance Rating </a:t>
            </a:r>
          </a:p>
          <a:p>
            <a:pPr marL="914400" lvl="2" indent="-227013">
              <a:spcBef>
                <a:spcPct val="0"/>
              </a:spcBef>
              <a:spcAft>
                <a:spcPts val="300"/>
              </a:spcAft>
              <a:buFont typeface="Arial" pitchFamily="34" charset="0"/>
              <a:buChar char="•"/>
            </a:pPr>
            <a:r>
              <a:rPr lang="en-US" sz="1400" b="0" smtClean="0"/>
              <a:t>Security Clearance</a:t>
            </a:r>
          </a:p>
          <a:p>
            <a:pPr marL="914400" lvl="2" indent="-227013">
              <a:spcBef>
                <a:spcPct val="0"/>
              </a:spcBef>
              <a:spcAft>
                <a:spcPts val="300"/>
              </a:spcAft>
              <a:buFont typeface="Arial" pitchFamily="34" charset="0"/>
              <a:buChar char="•"/>
            </a:pPr>
            <a:r>
              <a:rPr lang="en-US" sz="1400" b="0" smtClean="0"/>
              <a:t>Leave balances, types of leave used </a:t>
            </a:r>
          </a:p>
          <a:p>
            <a:pPr marL="914400" lvl="2" indent="-227013">
              <a:spcBef>
                <a:spcPct val="0"/>
              </a:spcBef>
              <a:spcAft>
                <a:spcPts val="300"/>
              </a:spcAft>
              <a:buFont typeface="Arial" pitchFamily="34" charset="0"/>
              <a:buChar char="•"/>
            </a:pPr>
            <a:r>
              <a:rPr lang="en-US" sz="1400" b="0" smtClean="0"/>
              <a:t>Financial and Medical Information</a:t>
            </a:r>
          </a:p>
        </p:txBody>
      </p:sp>
      <p:sp>
        <p:nvSpPr>
          <p:cNvPr id="348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tx1"/>
                </a:solidFill>
                <a:latin typeface="Times New Roman" pitchFamily="18" charset="0"/>
                <a:cs typeface="Arial" pitchFamily="34" charset="0"/>
              </a:defRPr>
            </a:lvl1pPr>
            <a:lvl2pPr marL="742950" indent="-285750">
              <a:defRPr sz="1000" b="1">
                <a:solidFill>
                  <a:schemeClr val="tx1"/>
                </a:solidFill>
                <a:latin typeface="Times New Roman" pitchFamily="18" charset="0"/>
                <a:cs typeface="Arial" pitchFamily="34" charset="0"/>
              </a:defRPr>
            </a:lvl2pPr>
            <a:lvl3pPr marL="1143000" indent="-228600">
              <a:defRPr sz="1000" b="1">
                <a:solidFill>
                  <a:schemeClr val="tx1"/>
                </a:solidFill>
                <a:latin typeface="Times New Roman" pitchFamily="18" charset="0"/>
                <a:cs typeface="Arial" pitchFamily="34" charset="0"/>
              </a:defRPr>
            </a:lvl3pPr>
            <a:lvl4pPr marL="1600200" indent="-228600">
              <a:defRPr sz="1000" b="1">
                <a:solidFill>
                  <a:schemeClr val="tx1"/>
                </a:solidFill>
                <a:latin typeface="Times New Roman" pitchFamily="18" charset="0"/>
                <a:cs typeface="Arial" pitchFamily="34" charset="0"/>
              </a:defRPr>
            </a:lvl4pPr>
            <a:lvl5pPr marL="2057400" indent="-228600">
              <a:defRPr sz="1000" b="1">
                <a:solidFill>
                  <a:schemeClr val="tx1"/>
                </a:solidFill>
                <a:latin typeface="Times New Roman" pitchFamily="18" charset="0"/>
                <a:cs typeface="Arial" pitchFamily="34" charset="0"/>
              </a:defRPr>
            </a:lvl5pPr>
            <a:lvl6pPr marL="25146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6pPr>
            <a:lvl7pPr marL="29718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7pPr>
            <a:lvl8pPr marL="34290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8pPr>
            <a:lvl9pPr marL="38862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9pPr>
          </a:lstStyle>
          <a:p>
            <a:fld id="{024C4242-D475-436C-85D3-D69211E04516}" type="slidenum">
              <a:rPr lang="en-US" b="0" smtClean="0">
                <a:latin typeface="Arial" pitchFamily="34" charset="0"/>
              </a:rPr>
              <a:pPr/>
              <a:t>31</a:t>
            </a:fld>
            <a:endParaRPr lang="en-US" b="0" smtClean="0">
              <a:latin typeface="Arial" pitchFamily="34" charset="0"/>
            </a:endParaRPr>
          </a:p>
        </p:txBody>
      </p:sp>
      <p:sp>
        <p:nvSpPr>
          <p:cNvPr id="5" name="Rectangle 4"/>
          <p:cNvSpPr/>
          <p:nvPr/>
        </p:nvSpPr>
        <p:spPr>
          <a:xfrm>
            <a:off x="1601788" y="5551385"/>
            <a:ext cx="7094537" cy="1030287"/>
          </a:xfrm>
          <a:prstGeom prst="rect">
            <a:avLst/>
          </a:prstGeom>
          <a:solidFill>
            <a:srgbClr val="FFEDB3"/>
          </a:solidFill>
          <a:ln w="28575" algn="ctr">
            <a:solidFill>
              <a:srgbClr val="FF0000"/>
            </a:solidFill>
            <a:miter lim="800000"/>
            <a:headEnd/>
            <a:tailEnd/>
          </a:ln>
          <a:effectLst>
            <a:outerShdw blurRad="50800" dist="38100" dir="2700000" algn="tl" rotWithShape="0">
              <a:prstClr val="black">
                <a:alpha val="40000"/>
              </a:prstClr>
            </a:outerShdw>
          </a:effectLst>
        </p:spPr>
        <p:txBody>
          <a:bodyPr>
            <a:spAutoFit/>
          </a:bodyPr>
          <a:lstStyle/>
          <a:p>
            <a:pPr marL="344488" lvl="1" indent="-344488" algn="ctr">
              <a:spcBef>
                <a:spcPts val="0"/>
              </a:spcBef>
              <a:buSzPct val="100000"/>
              <a:buFontTx/>
              <a:buNone/>
              <a:tabLst>
                <a:tab pos="344488" algn="l"/>
              </a:tabLst>
              <a:defRPr/>
            </a:pPr>
            <a:r>
              <a:rPr lang="en-US" sz="2000" dirty="0">
                <a:latin typeface="Arial Black" pitchFamily="34" charset="0"/>
                <a:ea typeface="Times New Roman"/>
              </a:rPr>
              <a:t>IMPORTANT</a:t>
            </a:r>
            <a:endParaRPr lang="en-US" sz="1800" dirty="0">
              <a:latin typeface="Arial Black" pitchFamily="34" charset="0"/>
              <a:ea typeface="Times New Roman"/>
            </a:endParaRPr>
          </a:p>
          <a:p>
            <a:pPr marL="0" lvl="1">
              <a:spcBef>
                <a:spcPts val="600"/>
              </a:spcBef>
              <a:spcAft>
                <a:spcPts val="0"/>
              </a:spcAft>
              <a:buFontTx/>
              <a:buNone/>
              <a:defRPr/>
            </a:pPr>
            <a:r>
              <a:rPr lang="en-US" sz="1800" dirty="0">
                <a:latin typeface="Arial Narrow" pitchFamily="34" charset="0"/>
                <a:ea typeface="Times New Roman"/>
              </a:rPr>
              <a:t>Take special care to safeguard sensitive personal elements and all medical and financial information from persons without a need to know.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28688" y="96838"/>
            <a:ext cx="8229600" cy="974725"/>
          </a:xfrm>
        </p:spPr>
        <p:txBody>
          <a:bodyPr/>
          <a:lstStyle/>
          <a:p>
            <a:r>
              <a:rPr smtClean="0"/>
              <a:t>Action: Protect your PII</a:t>
            </a:r>
          </a:p>
        </p:txBody>
      </p:sp>
      <p:sp>
        <p:nvSpPr>
          <p:cNvPr id="35843" name="Text Placeholder 2"/>
          <p:cNvSpPr>
            <a:spLocks noGrp="1"/>
          </p:cNvSpPr>
          <p:nvPr>
            <p:ph type="body" sz="quarter" idx="11"/>
          </p:nvPr>
        </p:nvSpPr>
        <p:spPr>
          <a:xfrm>
            <a:off x="609600" y="1357313"/>
            <a:ext cx="8066088" cy="3309937"/>
          </a:xfrm>
        </p:spPr>
        <p:txBody>
          <a:bodyPr/>
          <a:lstStyle/>
          <a:p>
            <a:pPr>
              <a:buFont typeface="Wingdings" pitchFamily="2" charset="2"/>
              <a:buNone/>
            </a:pPr>
            <a:r>
              <a:rPr lang="en-US" smtClean="0"/>
              <a:t>Protect PII using the following best practices: </a:t>
            </a:r>
          </a:p>
          <a:p>
            <a:pPr marL="457200" lvl="1">
              <a:spcBef>
                <a:spcPct val="0"/>
              </a:spcBef>
            </a:pPr>
            <a:r>
              <a:rPr lang="en-US" smtClean="0"/>
              <a:t>Share PII only with those who have a need to know. </a:t>
            </a:r>
          </a:p>
          <a:p>
            <a:pPr marL="457200" lvl="1">
              <a:spcBef>
                <a:spcPct val="0"/>
              </a:spcBef>
            </a:pPr>
            <a:r>
              <a:rPr lang="en-US" smtClean="0"/>
              <a:t>Store PII in a locked container, in a locked space, or on an encrypted hard drive. </a:t>
            </a:r>
          </a:p>
          <a:p>
            <a:pPr marL="457200" lvl="1">
              <a:spcBef>
                <a:spcPct val="0"/>
              </a:spcBef>
            </a:pPr>
            <a:r>
              <a:rPr lang="en-US" smtClean="0"/>
              <a:t>When sending an email containing PII or attachments with PII, you must </a:t>
            </a:r>
            <a:r>
              <a:rPr lang="en-US" smtClean="0">
                <a:latin typeface="Arial Black" pitchFamily="34" charset="0"/>
              </a:rPr>
              <a:t>Encrypt</a:t>
            </a:r>
            <a:r>
              <a:rPr lang="en-US" smtClean="0"/>
              <a:t> and digitally </a:t>
            </a:r>
            <a:r>
              <a:rPr lang="en-US" smtClean="0">
                <a:latin typeface="Arial Black" pitchFamily="34" charset="0"/>
              </a:rPr>
              <a:t>Sign</a:t>
            </a:r>
            <a:r>
              <a:rPr lang="en-US" smtClean="0"/>
              <a:t> the email.</a:t>
            </a:r>
          </a:p>
          <a:p>
            <a:pPr marL="457200" lvl="1">
              <a:spcBef>
                <a:spcPct val="0"/>
              </a:spcBef>
            </a:pPr>
            <a:endParaRPr lang="en-US" smtClean="0"/>
          </a:p>
          <a:p>
            <a:pPr marL="457200" lvl="1">
              <a:spcBef>
                <a:spcPct val="0"/>
              </a:spcBef>
            </a:pPr>
            <a:endParaRPr lang="en-US" smtClean="0"/>
          </a:p>
          <a:p>
            <a:pPr marL="457200" lvl="1">
              <a:spcBef>
                <a:spcPct val="0"/>
              </a:spcBef>
            </a:pPr>
            <a:r>
              <a:rPr lang="en-US" smtClean="0"/>
              <a:t>Destroy any document or electronic file containing PII if you don’t need it. Keep only what is absolutely required.</a:t>
            </a:r>
          </a:p>
        </p:txBody>
      </p:sp>
      <p:sp>
        <p:nvSpPr>
          <p:cNvPr id="358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tx1"/>
                </a:solidFill>
                <a:latin typeface="Times New Roman" pitchFamily="18" charset="0"/>
                <a:cs typeface="Arial" pitchFamily="34" charset="0"/>
              </a:defRPr>
            </a:lvl1pPr>
            <a:lvl2pPr marL="742950" indent="-285750">
              <a:defRPr sz="1000" b="1">
                <a:solidFill>
                  <a:schemeClr val="tx1"/>
                </a:solidFill>
                <a:latin typeface="Times New Roman" pitchFamily="18" charset="0"/>
                <a:cs typeface="Arial" pitchFamily="34" charset="0"/>
              </a:defRPr>
            </a:lvl2pPr>
            <a:lvl3pPr marL="1143000" indent="-228600">
              <a:defRPr sz="1000" b="1">
                <a:solidFill>
                  <a:schemeClr val="tx1"/>
                </a:solidFill>
                <a:latin typeface="Times New Roman" pitchFamily="18" charset="0"/>
                <a:cs typeface="Arial" pitchFamily="34" charset="0"/>
              </a:defRPr>
            </a:lvl3pPr>
            <a:lvl4pPr marL="1600200" indent="-228600">
              <a:defRPr sz="1000" b="1">
                <a:solidFill>
                  <a:schemeClr val="tx1"/>
                </a:solidFill>
                <a:latin typeface="Times New Roman" pitchFamily="18" charset="0"/>
                <a:cs typeface="Arial" pitchFamily="34" charset="0"/>
              </a:defRPr>
            </a:lvl4pPr>
            <a:lvl5pPr marL="2057400" indent="-228600">
              <a:defRPr sz="1000" b="1">
                <a:solidFill>
                  <a:schemeClr val="tx1"/>
                </a:solidFill>
                <a:latin typeface="Times New Roman" pitchFamily="18" charset="0"/>
                <a:cs typeface="Arial" pitchFamily="34" charset="0"/>
              </a:defRPr>
            </a:lvl5pPr>
            <a:lvl6pPr marL="25146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6pPr>
            <a:lvl7pPr marL="29718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7pPr>
            <a:lvl8pPr marL="34290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8pPr>
            <a:lvl9pPr marL="38862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9pPr>
          </a:lstStyle>
          <a:p>
            <a:fld id="{7F01334C-4EFB-4137-8620-DE06709E8661}" type="slidenum">
              <a:rPr lang="en-US" b="0" smtClean="0">
                <a:latin typeface="Arial" pitchFamily="34" charset="0"/>
              </a:rPr>
              <a:pPr/>
              <a:t>32</a:t>
            </a:fld>
            <a:endParaRPr lang="en-US" b="0" smtClean="0">
              <a:latin typeface="Arial" pitchFamily="34" charset="0"/>
            </a:endParaRPr>
          </a:p>
        </p:txBody>
      </p:sp>
      <p:sp>
        <p:nvSpPr>
          <p:cNvPr id="35845" name="Rectangle 5"/>
          <p:cNvSpPr>
            <a:spLocks noChangeArrowheads="1"/>
          </p:cNvSpPr>
          <p:nvPr/>
        </p:nvSpPr>
        <p:spPr bwMode="auto">
          <a:xfrm>
            <a:off x="1382713" y="5175250"/>
            <a:ext cx="7313612" cy="1384300"/>
          </a:xfrm>
          <a:prstGeom prst="rect">
            <a:avLst/>
          </a:prstGeom>
          <a:solidFill>
            <a:srgbClr val="FFEDB3"/>
          </a:solidFill>
          <a:ln w="28575" algn="ctr">
            <a:solidFill>
              <a:srgbClr val="FF0000"/>
            </a:solidFill>
            <a:miter lim="800000"/>
            <a:headEnd/>
            <a:tailEnd/>
          </a:ln>
          <a:effectLst>
            <a:outerShdw blurRad="50800" dist="38100" dir="2700000" algn="tl" rotWithShape="0">
              <a:prstClr val="black">
                <a:alpha val="40000"/>
              </a:prstClr>
            </a:outerShdw>
          </a:effectLst>
        </p:spPr>
        <p:txBody>
          <a:bodyPr>
            <a:spAutoFit/>
          </a:bodyPr>
          <a:lstStyle/>
          <a:p>
            <a:pPr marL="344488" lvl="1" indent="-344488" algn="ctr">
              <a:spcBef>
                <a:spcPct val="0"/>
              </a:spcBef>
              <a:buSzPct val="100000"/>
              <a:buFontTx/>
              <a:buNone/>
              <a:tabLst>
                <a:tab pos="344488" algn="l"/>
              </a:tabLst>
            </a:pPr>
            <a:r>
              <a:rPr lang="en-US" sz="2000">
                <a:latin typeface="Arial Black" pitchFamily="34" charset="0"/>
                <a:cs typeface="Times New Roman" pitchFamily="18" charset="0"/>
              </a:rPr>
              <a:t>IMPORTANT</a:t>
            </a:r>
            <a:endParaRPr lang="en-US" sz="1800">
              <a:latin typeface="Arial Black" pitchFamily="34" charset="0"/>
              <a:cs typeface="Times New Roman" pitchFamily="18" charset="0"/>
            </a:endParaRPr>
          </a:p>
          <a:p>
            <a:pPr marL="227013" indent="-227013">
              <a:spcBef>
                <a:spcPts val="600"/>
              </a:spcBef>
              <a:buFont typeface="Wingdings" pitchFamily="2" charset="2"/>
              <a:buChar char="§"/>
              <a:tabLst>
                <a:tab pos="344488" algn="l"/>
              </a:tabLst>
            </a:pPr>
            <a:r>
              <a:rPr lang="en-US" sz="1800">
                <a:latin typeface="Arial Narrow" pitchFamily="34" charset="0"/>
                <a:cs typeface="Times New Roman" pitchFamily="18" charset="0"/>
              </a:rPr>
              <a:t>Personnel documents contain personal and private information that can be misused for a variety of purposes, including identity theft. </a:t>
            </a:r>
          </a:p>
          <a:p>
            <a:pPr marL="227013" indent="-227013">
              <a:spcBef>
                <a:spcPts val="600"/>
              </a:spcBef>
              <a:spcAft>
                <a:spcPts val="1200"/>
              </a:spcAft>
              <a:buFont typeface="Wingdings" pitchFamily="2" charset="2"/>
              <a:buChar char="§"/>
              <a:tabLst>
                <a:tab pos="344488" algn="l"/>
              </a:tabLst>
            </a:pPr>
            <a:r>
              <a:rPr lang="en-US" sz="1800">
                <a:latin typeface="Arial Narrow" pitchFamily="34" charset="0"/>
                <a:cs typeface="Times New Roman" pitchFamily="18" charset="0"/>
              </a:rPr>
              <a:t>You must retain service record documents in a safe, secure place!</a:t>
            </a:r>
          </a:p>
        </p:txBody>
      </p:sp>
      <p:pic>
        <p:nvPicPr>
          <p:cNvPr id="32774" name="Picture 6"/>
          <p:cNvPicPr>
            <a:picLocks noChangeAspect="1" noChangeArrowheads="1"/>
          </p:cNvPicPr>
          <p:nvPr/>
        </p:nvPicPr>
        <p:blipFill>
          <a:blip r:embed="rId2"/>
          <a:srcRect/>
          <a:stretch>
            <a:fillRect/>
          </a:stretch>
        </p:blipFill>
        <p:spPr bwMode="auto">
          <a:xfrm>
            <a:off x="1760538" y="3379788"/>
            <a:ext cx="1428750" cy="563562"/>
          </a:xfrm>
          <a:prstGeom prst="rect">
            <a:avLst/>
          </a:prstGeom>
          <a:noFill/>
          <a:ln w="12700" cap="flat" cmpd="sng" algn="ctr">
            <a:solidFill>
              <a:schemeClr val="tx1"/>
            </a:solidFill>
            <a:prstDash val="solid"/>
            <a:miter lim="800000"/>
            <a:headEnd/>
            <a:tailEnd/>
          </a:ln>
          <a:effectLst>
            <a:outerShdw blurRad="50800" dist="38100" dir="2700000" algn="tl" rotWithShape="0">
              <a:prstClr val="black">
                <a:alpha val="40000"/>
              </a:prstClr>
            </a:outerShdw>
          </a:effectLst>
        </p:spPr>
      </p:pic>
      <p:pic>
        <p:nvPicPr>
          <p:cNvPr id="32775" name="Picture 7"/>
          <p:cNvPicPr>
            <a:picLocks noChangeAspect="1" noChangeArrowheads="1"/>
          </p:cNvPicPr>
          <p:nvPr/>
        </p:nvPicPr>
        <p:blipFill>
          <a:blip r:embed="rId3"/>
          <a:srcRect/>
          <a:stretch>
            <a:fillRect/>
          </a:stretch>
        </p:blipFill>
        <p:spPr bwMode="auto">
          <a:xfrm>
            <a:off x="3798888" y="3359150"/>
            <a:ext cx="1166812" cy="584200"/>
          </a:xfrm>
          <a:prstGeom prst="rect">
            <a:avLst/>
          </a:prstGeom>
          <a:noFill/>
          <a:ln w="12700" cap="flat" cmpd="sng" algn="ctr">
            <a:solidFill>
              <a:schemeClr val="tx1"/>
            </a:solidFill>
            <a:prstDash val="solid"/>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928688" y="96838"/>
            <a:ext cx="8229600" cy="974725"/>
          </a:xfrm>
        </p:spPr>
        <p:txBody>
          <a:bodyPr/>
          <a:lstStyle/>
          <a:p>
            <a:r>
              <a:rPr smtClean="0"/>
              <a:t>Summary</a:t>
            </a:r>
          </a:p>
        </p:txBody>
      </p:sp>
      <p:sp>
        <p:nvSpPr>
          <p:cNvPr id="36867" name="Text Placeholder 2"/>
          <p:cNvSpPr>
            <a:spLocks noGrp="1"/>
          </p:cNvSpPr>
          <p:nvPr>
            <p:ph type="body" sz="quarter" idx="11"/>
          </p:nvPr>
        </p:nvSpPr>
        <p:spPr>
          <a:xfrm>
            <a:off x="609600" y="1357313"/>
            <a:ext cx="8066088" cy="5202237"/>
          </a:xfrm>
        </p:spPr>
        <p:txBody>
          <a:bodyPr/>
          <a:lstStyle/>
          <a:p>
            <a:r>
              <a:rPr lang="en-US" dirty="0" smtClean="0"/>
              <a:t>Your Navy service record is maintained in two systems:</a:t>
            </a:r>
          </a:p>
          <a:p>
            <a:pPr lvl="1">
              <a:spcBef>
                <a:spcPct val="0"/>
              </a:spcBef>
            </a:pPr>
            <a:r>
              <a:rPr lang="en-US" dirty="0" smtClean="0"/>
              <a:t>OMPF contains official documents</a:t>
            </a:r>
          </a:p>
          <a:p>
            <a:pPr lvl="1">
              <a:spcBef>
                <a:spcPct val="0"/>
              </a:spcBef>
            </a:pPr>
            <a:r>
              <a:rPr lang="en-US" dirty="0" err="1" smtClean="0"/>
              <a:t>ESR</a:t>
            </a:r>
            <a:r>
              <a:rPr lang="en-US" dirty="0" smtClean="0"/>
              <a:t> contains personnel data</a:t>
            </a:r>
          </a:p>
          <a:p>
            <a:r>
              <a:rPr lang="en-US" dirty="0" smtClean="0"/>
              <a:t>You should review OMPF and </a:t>
            </a:r>
            <a:r>
              <a:rPr lang="en-US" dirty="0" err="1" smtClean="0"/>
              <a:t>ESR</a:t>
            </a:r>
            <a:r>
              <a:rPr lang="en-US" dirty="0" smtClean="0"/>
              <a:t> routinely and take necessary action to update missing or inaccurate information.</a:t>
            </a:r>
          </a:p>
          <a:p>
            <a:pPr lvl="1">
              <a:spcBef>
                <a:spcPct val="0"/>
              </a:spcBef>
            </a:pPr>
            <a:r>
              <a:rPr lang="en-US" dirty="0" smtClean="0"/>
              <a:t>Actions taken to update OMPF and </a:t>
            </a:r>
            <a:r>
              <a:rPr lang="en-US" dirty="0" err="1" smtClean="0"/>
              <a:t>ESR</a:t>
            </a:r>
            <a:r>
              <a:rPr lang="en-US" dirty="0" smtClean="0"/>
              <a:t> will not automatically update other personnel systems. Each system must be updated individually.</a:t>
            </a:r>
          </a:p>
          <a:p>
            <a:pPr lvl="1">
              <a:spcBef>
                <a:spcPct val="0"/>
              </a:spcBef>
            </a:pPr>
            <a:r>
              <a:rPr lang="en-US" dirty="0" smtClean="0"/>
              <a:t>Sources of support are your Personnel Office, CPC or servicing PSD.</a:t>
            </a:r>
          </a:p>
          <a:p>
            <a:pPr lvl="1">
              <a:spcBef>
                <a:spcPct val="0"/>
              </a:spcBef>
            </a:pPr>
            <a:r>
              <a:rPr lang="en-US" dirty="0" smtClean="0"/>
              <a:t>The Navy Personnel Command (NPC) website provides helpful information (</a:t>
            </a:r>
            <a:r>
              <a:rPr lang="en-US" u="sng" dirty="0">
                <a:solidFill>
                  <a:srgbClr val="0000FF"/>
                </a:solidFill>
                <a:latin typeface="Arial Narrow" panose="020B0606020202030204" pitchFamily="34" charset="0"/>
              </a:rPr>
              <a:t>http://www.public.navy.mil/bupers-npc/Pages/default.aspx</a:t>
            </a:r>
            <a:r>
              <a:rPr lang="en-US" dirty="0" smtClean="0"/>
              <a:t>).</a:t>
            </a:r>
          </a:p>
          <a:p>
            <a:r>
              <a:rPr lang="en-US" dirty="0" smtClean="0"/>
              <a:t>You must protect your personnel documents by storing in a safe, secure space. </a:t>
            </a:r>
          </a:p>
        </p:txBody>
      </p:sp>
      <p:sp>
        <p:nvSpPr>
          <p:cNvPr id="368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tx1"/>
                </a:solidFill>
                <a:latin typeface="Times New Roman" pitchFamily="18" charset="0"/>
                <a:cs typeface="Arial" pitchFamily="34" charset="0"/>
              </a:defRPr>
            </a:lvl1pPr>
            <a:lvl2pPr marL="742950" indent="-285750">
              <a:defRPr sz="1000" b="1">
                <a:solidFill>
                  <a:schemeClr val="tx1"/>
                </a:solidFill>
                <a:latin typeface="Times New Roman" pitchFamily="18" charset="0"/>
                <a:cs typeface="Arial" pitchFamily="34" charset="0"/>
              </a:defRPr>
            </a:lvl2pPr>
            <a:lvl3pPr marL="1143000" indent="-228600">
              <a:defRPr sz="1000" b="1">
                <a:solidFill>
                  <a:schemeClr val="tx1"/>
                </a:solidFill>
                <a:latin typeface="Times New Roman" pitchFamily="18" charset="0"/>
                <a:cs typeface="Arial" pitchFamily="34" charset="0"/>
              </a:defRPr>
            </a:lvl3pPr>
            <a:lvl4pPr marL="1600200" indent="-228600">
              <a:defRPr sz="1000" b="1">
                <a:solidFill>
                  <a:schemeClr val="tx1"/>
                </a:solidFill>
                <a:latin typeface="Times New Roman" pitchFamily="18" charset="0"/>
                <a:cs typeface="Arial" pitchFamily="34" charset="0"/>
              </a:defRPr>
            </a:lvl4pPr>
            <a:lvl5pPr marL="2057400" indent="-228600">
              <a:defRPr sz="1000" b="1">
                <a:solidFill>
                  <a:schemeClr val="tx1"/>
                </a:solidFill>
                <a:latin typeface="Times New Roman" pitchFamily="18" charset="0"/>
                <a:cs typeface="Arial" pitchFamily="34" charset="0"/>
              </a:defRPr>
            </a:lvl5pPr>
            <a:lvl6pPr marL="25146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6pPr>
            <a:lvl7pPr marL="29718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7pPr>
            <a:lvl8pPr marL="34290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8pPr>
            <a:lvl9pPr marL="38862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9pPr>
          </a:lstStyle>
          <a:p>
            <a:fld id="{BAE94E96-C99D-47CB-80B5-C9332BA70BD0}" type="slidenum">
              <a:rPr lang="en-US" b="0" smtClean="0">
                <a:latin typeface="Arial" pitchFamily="34" charset="0"/>
              </a:rPr>
              <a:pPr/>
              <a:t>33</a:t>
            </a:fld>
            <a:endParaRPr lang="en-US" b="0" smtClean="0">
              <a:latin typeface="Arial" pitchFamily="34" charset="0"/>
            </a:endParaRPr>
          </a:p>
        </p:txBody>
      </p:sp>
      <p:sp>
        <p:nvSpPr>
          <p:cNvPr id="36869" name="Rectangle 4"/>
          <p:cNvSpPr>
            <a:spLocks noChangeArrowheads="1"/>
          </p:cNvSpPr>
          <p:nvPr/>
        </p:nvSpPr>
        <p:spPr bwMode="auto">
          <a:xfrm>
            <a:off x="2114550" y="6129338"/>
            <a:ext cx="6581775" cy="430212"/>
          </a:xfrm>
          <a:prstGeom prst="rect">
            <a:avLst/>
          </a:prstGeom>
          <a:solidFill>
            <a:srgbClr val="DDDDFF"/>
          </a:solidFill>
          <a:ln w="12700" algn="ctr">
            <a:solidFill>
              <a:srgbClr val="6666FF"/>
            </a:solidFill>
            <a:miter lim="800000"/>
            <a:headEnd/>
            <a:tailEnd/>
          </a:ln>
          <a:effectLst>
            <a:outerShdw blurRad="50800" dist="38100" dir="2700000" algn="tl" rotWithShape="0">
              <a:prstClr val="black">
                <a:alpha val="40000"/>
              </a:prstClr>
            </a:outerShdw>
          </a:effectLst>
        </p:spPr>
        <p:txBody>
          <a:bodyPr>
            <a:spAutoFit/>
          </a:bodyPr>
          <a:lstStyle/>
          <a:p>
            <a:pPr>
              <a:spcBef>
                <a:spcPct val="0"/>
              </a:spcBef>
              <a:buFontTx/>
              <a:buNone/>
            </a:pPr>
            <a:r>
              <a:rPr lang="en-US" sz="1100" i="1" dirty="0"/>
              <a:t>This is a product of the OPNAV </a:t>
            </a:r>
            <a:r>
              <a:rPr lang="en-US" sz="1100" i="1" dirty="0" smtClean="0"/>
              <a:t>N1 </a:t>
            </a:r>
            <a:r>
              <a:rPr lang="en-US" sz="1100" i="1" dirty="0"/>
              <a:t>Fleet Introduction Team with support from BUPERS-803 and PERS-313. </a:t>
            </a:r>
          </a:p>
          <a:p>
            <a:pPr>
              <a:spcBef>
                <a:spcPct val="0"/>
              </a:spcBef>
              <a:buFontTx/>
              <a:buNone/>
            </a:pPr>
            <a:r>
              <a:rPr lang="en-US" sz="1100" i="1" dirty="0"/>
              <a:t>Please address comments and feedback to </a:t>
            </a:r>
            <a:r>
              <a:rPr lang="en-US" sz="1100" i="1" dirty="0" smtClean="0">
                <a:hlinkClick r:id="rId2"/>
              </a:rPr>
              <a:t>elizabeth.mcgrath@navy.mil</a:t>
            </a:r>
            <a:r>
              <a:rPr lang="en-US" sz="1100" dirty="0" smtClean="0"/>
              <a:t>.</a:t>
            </a:r>
            <a:endParaRPr lang="en-US" sz="1100" dirty="0">
              <a:latin typeface="Arial"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5455" y="1175129"/>
            <a:ext cx="4755825" cy="5142985"/>
          </a:xfrm>
          <a:prstGeom prst="rect">
            <a:avLst/>
          </a:prstGeom>
          <a:noFill/>
          <a:ln w="9525" cap="flat" cmpd="sng" algn="ctr">
            <a:solidFill>
              <a:schemeClr val="tx1"/>
            </a:solidFill>
            <a:prstDash val="solid"/>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3" name="Picture 22" descr="OMPF.JPG"/>
          <p:cNvPicPr>
            <a:picLocks noChangeAspect="1"/>
          </p:cNvPicPr>
          <p:nvPr/>
        </p:nvPicPr>
        <p:blipFill>
          <a:blip r:embed="rId4"/>
          <a:srcRect t="1421" b="50358"/>
          <a:stretch>
            <a:fillRect/>
          </a:stretch>
        </p:blipFill>
        <p:spPr bwMode="auto">
          <a:xfrm>
            <a:off x="719137" y="4453519"/>
            <a:ext cx="5500688" cy="2078037"/>
          </a:xfrm>
          <a:prstGeom prst="rect">
            <a:avLst/>
          </a:prstGeom>
          <a:noFill/>
          <a:ln w="9525" cap="flat" cmpd="sng" algn="ctr">
            <a:solidFill>
              <a:schemeClr val="tx1"/>
            </a:solidFill>
            <a:prstDash val="solid"/>
            <a:miter lim="800000"/>
            <a:headEnd/>
            <a:tailEnd/>
          </a:ln>
          <a:effectLst>
            <a:outerShdw blurRad="50800" dist="38100" dir="2700000" algn="tl" rotWithShape="0">
              <a:prstClr val="black">
                <a:alpha val="40000"/>
              </a:prstClr>
            </a:outerShdw>
          </a:effectLst>
        </p:spPr>
      </p:pic>
      <p:sp>
        <p:nvSpPr>
          <p:cNvPr id="7183" name="TextBox 24"/>
          <p:cNvSpPr txBox="1">
            <a:spLocks noChangeArrowheads="1"/>
          </p:cNvSpPr>
          <p:nvPr/>
        </p:nvSpPr>
        <p:spPr bwMode="auto">
          <a:xfrm>
            <a:off x="447372" y="6171377"/>
            <a:ext cx="4085205" cy="449079"/>
          </a:xfrm>
          <a:prstGeom prst="rect">
            <a:avLst/>
          </a:prstGeom>
          <a:solidFill>
            <a:srgbClr val="CCCCFF"/>
          </a:solidFill>
          <a:ln w="12700" algn="ctr">
            <a:solidFill>
              <a:srgbClr val="000000"/>
            </a:solidFill>
            <a:miter lim="800000"/>
            <a:headEnd/>
            <a:tailEnd/>
          </a:ln>
        </p:spPr>
        <p:txBody>
          <a:bodyPr tIns="91440" bIns="91440">
            <a:spAutoFit/>
          </a:bodyPr>
          <a:lstStyle>
            <a:lvl1pPr marL="230188" indent="-230188">
              <a:defRPr sz="1000" b="1">
                <a:solidFill>
                  <a:schemeClr val="tx1"/>
                </a:solidFill>
                <a:latin typeface="Times New Roman" pitchFamily="18" charset="0"/>
                <a:cs typeface="Arial" pitchFamily="34" charset="0"/>
              </a:defRPr>
            </a:lvl1pPr>
            <a:lvl2pPr marL="742950" indent="-285750">
              <a:defRPr sz="1000" b="1">
                <a:solidFill>
                  <a:schemeClr val="tx1"/>
                </a:solidFill>
                <a:latin typeface="Times New Roman" pitchFamily="18" charset="0"/>
                <a:cs typeface="Arial" pitchFamily="34" charset="0"/>
              </a:defRPr>
            </a:lvl2pPr>
            <a:lvl3pPr marL="1143000" indent="-228600">
              <a:defRPr sz="1000" b="1">
                <a:solidFill>
                  <a:schemeClr val="tx1"/>
                </a:solidFill>
                <a:latin typeface="Times New Roman" pitchFamily="18" charset="0"/>
                <a:cs typeface="Arial" pitchFamily="34" charset="0"/>
              </a:defRPr>
            </a:lvl3pPr>
            <a:lvl4pPr marL="1600200" indent="-228600">
              <a:defRPr sz="1000" b="1">
                <a:solidFill>
                  <a:schemeClr val="tx1"/>
                </a:solidFill>
                <a:latin typeface="Times New Roman" pitchFamily="18" charset="0"/>
                <a:cs typeface="Arial" pitchFamily="34" charset="0"/>
              </a:defRPr>
            </a:lvl4pPr>
            <a:lvl5pPr marL="2057400" indent="-228600">
              <a:defRPr sz="1000" b="1">
                <a:solidFill>
                  <a:schemeClr val="tx1"/>
                </a:solidFill>
                <a:latin typeface="Times New Roman" pitchFamily="18" charset="0"/>
                <a:cs typeface="Arial" pitchFamily="34" charset="0"/>
              </a:defRPr>
            </a:lvl5pPr>
            <a:lvl6pPr marL="25146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6pPr>
            <a:lvl7pPr marL="29718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7pPr>
            <a:lvl8pPr marL="34290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8pPr>
            <a:lvl9pPr marL="38862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9pPr>
          </a:lstStyle>
          <a:p>
            <a:pPr algn="ctr">
              <a:lnSpc>
                <a:spcPct val="95000"/>
              </a:lnSpc>
              <a:buClr>
                <a:schemeClr val="tx1"/>
              </a:buClr>
              <a:buFontTx/>
              <a:buNone/>
            </a:pPr>
            <a:r>
              <a:rPr lang="en-US" sz="1800">
                <a:latin typeface="Arial Black" pitchFamily="34" charset="0"/>
              </a:rPr>
              <a:t>Official Military Personnel File</a:t>
            </a:r>
          </a:p>
        </p:txBody>
      </p:sp>
      <p:sp>
        <p:nvSpPr>
          <p:cNvPr id="7171" name="Title 1"/>
          <p:cNvSpPr>
            <a:spLocks noGrp="1"/>
          </p:cNvSpPr>
          <p:nvPr>
            <p:ph type="title"/>
          </p:nvPr>
        </p:nvSpPr>
        <p:spPr>
          <a:xfrm>
            <a:off x="928688" y="96838"/>
            <a:ext cx="7684370" cy="974725"/>
          </a:xfrm>
        </p:spPr>
        <p:txBody>
          <a:bodyPr/>
          <a:lstStyle/>
          <a:p>
            <a:pPr>
              <a:lnSpc>
                <a:spcPts val="3000"/>
              </a:lnSpc>
            </a:pPr>
            <a:r>
              <a:rPr dirty="0" smtClean="0"/>
              <a:t>Two important personnel records</a:t>
            </a:r>
          </a:p>
        </p:txBody>
      </p:sp>
      <p:sp>
        <p:nvSpPr>
          <p:cNvPr id="13" name="TextBox 12"/>
          <p:cNvSpPr txBox="1"/>
          <p:nvPr/>
        </p:nvSpPr>
        <p:spPr>
          <a:xfrm>
            <a:off x="609600" y="1357313"/>
            <a:ext cx="3519488" cy="2354262"/>
          </a:xfrm>
          <a:prstGeom prst="rect">
            <a:avLst/>
          </a:prstGeom>
          <a:noFill/>
        </p:spPr>
        <p:txBody>
          <a:bodyPr>
            <a:spAutoFit/>
          </a:bodyPr>
          <a:lstStyle/>
          <a:p>
            <a:pPr>
              <a:spcBef>
                <a:spcPts val="600"/>
              </a:spcBef>
              <a:spcAft>
                <a:spcPts val="0"/>
              </a:spcAft>
              <a:buFontTx/>
              <a:buNone/>
              <a:defRPr/>
            </a:pPr>
            <a:r>
              <a:rPr lang="en-US" sz="2000" dirty="0">
                <a:latin typeface="Arial" pitchFamily="34" charset="0"/>
              </a:rPr>
              <a:t>Today, your service record information is maintained in two primary systems:</a:t>
            </a:r>
          </a:p>
          <a:p>
            <a:pPr marL="401638" indent="-282575">
              <a:spcBef>
                <a:spcPts val="600"/>
              </a:spcBef>
              <a:spcAft>
                <a:spcPts val="600"/>
              </a:spcAft>
              <a:buFont typeface="+mj-lt"/>
              <a:buAutoNum type="arabicPeriod"/>
              <a:defRPr/>
            </a:pPr>
            <a:r>
              <a:rPr lang="en-US" sz="1800" dirty="0">
                <a:latin typeface="Arial" pitchFamily="34" charset="0"/>
              </a:rPr>
              <a:t>Official Military Personnel File (OMPF)</a:t>
            </a:r>
          </a:p>
          <a:p>
            <a:pPr marL="401638" indent="-282575">
              <a:spcBef>
                <a:spcPts val="600"/>
              </a:spcBef>
              <a:spcAft>
                <a:spcPts val="0"/>
              </a:spcAft>
              <a:buFont typeface="+mj-lt"/>
              <a:buAutoNum type="arabicPeriod"/>
              <a:defRPr/>
            </a:pPr>
            <a:r>
              <a:rPr lang="en-US" sz="1800" dirty="0">
                <a:latin typeface="Arial" pitchFamily="34" charset="0"/>
              </a:rPr>
              <a:t>Electronic Service Record (ESR)</a:t>
            </a:r>
          </a:p>
        </p:txBody>
      </p:sp>
      <p:sp>
        <p:nvSpPr>
          <p:cNvPr id="7173" name="Rectangle 1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tx1"/>
                </a:solidFill>
                <a:latin typeface="Times New Roman" pitchFamily="18" charset="0"/>
                <a:cs typeface="Arial" pitchFamily="34" charset="0"/>
              </a:defRPr>
            </a:lvl1pPr>
            <a:lvl2pPr marL="742950" indent="-285750">
              <a:defRPr sz="1000" b="1">
                <a:solidFill>
                  <a:schemeClr val="tx1"/>
                </a:solidFill>
                <a:latin typeface="Times New Roman" pitchFamily="18" charset="0"/>
                <a:cs typeface="Arial" pitchFamily="34" charset="0"/>
              </a:defRPr>
            </a:lvl2pPr>
            <a:lvl3pPr marL="1143000" indent="-228600">
              <a:defRPr sz="1000" b="1">
                <a:solidFill>
                  <a:schemeClr val="tx1"/>
                </a:solidFill>
                <a:latin typeface="Times New Roman" pitchFamily="18" charset="0"/>
                <a:cs typeface="Arial" pitchFamily="34" charset="0"/>
              </a:defRPr>
            </a:lvl3pPr>
            <a:lvl4pPr marL="1600200" indent="-228600">
              <a:defRPr sz="1000" b="1">
                <a:solidFill>
                  <a:schemeClr val="tx1"/>
                </a:solidFill>
                <a:latin typeface="Times New Roman" pitchFamily="18" charset="0"/>
                <a:cs typeface="Arial" pitchFamily="34" charset="0"/>
              </a:defRPr>
            </a:lvl4pPr>
            <a:lvl5pPr marL="2057400" indent="-228600">
              <a:defRPr sz="1000" b="1">
                <a:solidFill>
                  <a:schemeClr val="tx1"/>
                </a:solidFill>
                <a:latin typeface="Times New Roman" pitchFamily="18" charset="0"/>
                <a:cs typeface="Arial" pitchFamily="34" charset="0"/>
              </a:defRPr>
            </a:lvl5pPr>
            <a:lvl6pPr marL="25146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6pPr>
            <a:lvl7pPr marL="29718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7pPr>
            <a:lvl8pPr marL="34290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8pPr>
            <a:lvl9pPr marL="38862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9pPr>
          </a:lstStyle>
          <a:p>
            <a:fld id="{2D1001A9-CD09-4403-AD32-80891840F2D8}" type="slidenum">
              <a:rPr lang="en-US" b="0" smtClean="0">
                <a:latin typeface="Arial" pitchFamily="34" charset="0"/>
              </a:rPr>
              <a:pPr/>
              <a:t>4</a:t>
            </a:fld>
            <a:endParaRPr lang="en-US" b="0" smtClean="0">
              <a:latin typeface="Arial" pitchFamily="34" charset="0"/>
            </a:endParaRPr>
          </a:p>
        </p:txBody>
      </p:sp>
      <p:sp>
        <p:nvSpPr>
          <p:cNvPr id="7181" name="TextBox 23"/>
          <p:cNvSpPr txBox="1">
            <a:spLocks noChangeArrowheads="1"/>
          </p:cNvSpPr>
          <p:nvPr/>
        </p:nvSpPr>
        <p:spPr bwMode="auto">
          <a:xfrm>
            <a:off x="4016170" y="4760339"/>
            <a:ext cx="3512877" cy="442964"/>
          </a:xfrm>
          <a:prstGeom prst="rect">
            <a:avLst/>
          </a:prstGeom>
          <a:solidFill>
            <a:srgbClr val="CCCCFF"/>
          </a:solidFill>
          <a:ln w="12700" algn="ctr">
            <a:solidFill>
              <a:srgbClr val="000000"/>
            </a:solidFill>
            <a:miter lim="800000"/>
            <a:headEnd/>
            <a:tailEnd/>
          </a:ln>
        </p:spPr>
        <p:txBody>
          <a:bodyPr tIns="91440" bIns="91440">
            <a:spAutoFit/>
          </a:bodyPr>
          <a:lstStyle>
            <a:lvl1pPr marL="342900" indent="-342900">
              <a:defRPr sz="1000" b="1">
                <a:solidFill>
                  <a:schemeClr val="tx1"/>
                </a:solidFill>
                <a:latin typeface="Times New Roman" pitchFamily="18" charset="0"/>
                <a:cs typeface="Arial" pitchFamily="34" charset="0"/>
              </a:defRPr>
            </a:lvl1pPr>
            <a:lvl2pPr>
              <a:defRPr sz="1000" b="1">
                <a:solidFill>
                  <a:schemeClr val="tx1"/>
                </a:solidFill>
                <a:latin typeface="Times New Roman" pitchFamily="18" charset="0"/>
                <a:cs typeface="Arial" pitchFamily="34" charset="0"/>
              </a:defRPr>
            </a:lvl2pPr>
            <a:lvl3pPr marL="1143000" indent="-228600">
              <a:defRPr sz="1000" b="1">
                <a:solidFill>
                  <a:schemeClr val="tx1"/>
                </a:solidFill>
                <a:latin typeface="Times New Roman" pitchFamily="18" charset="0"/>
                <a:cs typeface="Arial" pitchFamily="34" charset="0"/>
              </a:defRPr>
            </a:lvl3pPr>
            <a:lvl4pPr marL="1600200" indent="-228600">
              <a:defRPr sz="1000" b="1">
                <a:solidFill>
                  <a:schemeClr val="tx1"/>
                </a:solidFill>
                <a:latin typeface="Times New Roman" pitchFamily="18" charset="0"/>
                <a:cs typeface="Arial" pitchFamily="34" charset="0"/>
              </a:defRPr>
            </a:lvl4pPr>
            <a:lvl5pPr marL="2057400" indent="-228600">
              <a:defRPr sz="1000" b="1">
                <a:solidFill>
                  <a:schemeClr val="tx1"/>
                </a:solidFill>
                <a:latin typeface="Times New Roman" pitchFamily="18" charset="0"/>
                <a:cs typeface="Arial" pitchFamily="34" charset="0"/>
              </a:defRPr>
            </a:lvl5pPr>
            <a:lvl6pPr marL="25146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6pPr>
            <a:lvl7pPr marL="29718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7pPr>
            <a:lvl8pPr marL="34290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8pPr>
            <a:lvl9pPr marL="38862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9pPr>
          </a:lstStyle>
          <a:p>
            <a:pPr marL="0" lvl="1" algn="ctr">
              <a:lnSpc>
                <a:spcPct val="95000"/>
              </a:lnSpc>
              <a:spcBef>
                <a:spcPct val="0"/>
              </a:spcBef>
              <a:buClr>
                <a:schemeClr val="tx1"/>
              </a:buClr>
              <a:buFontTx/>
              <a:buNone/>
            </a:pPr>
            <a:r>
              <a:rPr lang="en-US" sz="1800">
                <a:latin typeface="Arial Black" pitchFamily="34" charset="0"/>
              </a:rPr>
              <a:t>Electronic Service Record</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928688" y="96838"/>
            <a:ext cx="8229600" cy="974725"/>
          </a:xfrm>
        </p:spPr>
        <p:txBody>
          <a:bodyPr/>
          <a:lstStyle/>
          <a:p>
            <a:r>
              <a:rPr smtClean="0"/>
              <a:t>Official Military Personnel File (OMPF)</a:t>
            </a:r>
          </a:p>
        </p:txBody>
      </p:sp>
      <p:sp>
        <p:nvSpPr>
          <p:cNvPr id="8195" name="Text Placeholder 2"/>
          <p:cNvSpPr>
            <a:spLocks noGrp="1"/>
          </p:cNvSpPr>
          <p:nvPr>
            <p:ph type="body" sz="quarter" idx="11"/>
          </p:nvPr>
        </p:nvSpPr>
        <p:spPr>
          <a:xfrm>
            <a:off x="609600" y="1357313"/>
            <a:ext cx="8066088" cy="5202237"/>
          </a:xfrm>
        </p:spPr>
        <p:txBody>
          <a:bodyPr/>
          <a:lstStyle/>
          <a:p>
            <a:r>
              <a:rPr lang="en-US" smtClean="0"/>
              <a:t>OMPF contains </a:t>
            </a:r>
            <a:r>
              <a:rPr lang="en-US" u="sng" smtClean="0"/>
              <a:t>electronic images</a:t>
            </a:r>
            <a:r>
              <a:rPr lang="en-US" smtClean="0"/>
              <a:t> of documents generated throughout your career, from time of entry until final separation.</a:t>
            </a:r>
          </a:p>
          <a:p>
            <a:r>
              <a:rPr lang="en-US" smtClean="0"/>
              <a:t>Every Navy officer and enlisted member has an OMPF, which is accessed via BUPERS Online (BOL).</a:t>
            </a:r>
          </a:p>
          <a:p>
            <a:r>
              <a:rPr lang="en-US" smtClean="0"/>
              <a:t>BOL is located at </a:t>
            </a:r>
            <a:r>
              <a:rPr lang="en-US" u="sng" smtClean="0">
                <a:solidFill>
                  <a:srgbClr val="0000FF"/>
                </a:solidFill>
                <a:latin typeface="Arial Narrow" pitchFamily="34" charset="0"/>
              </a:rPr>
              <a:t>https://www.bol.navy.mil</a:t>
            </a:r>
            <a:r>
              <a:rPr lang="en-US" smtClean="0"/>
              <a:t>.</a:t>
            </a:r>
          </a:p>
          <a:p>
            <a:r>
              <a:rPr lang="en-US" smtClean="0"/>
              <a:t>OMPF documents your Navy career:</a:t>
            </a:r>
          </a:p>
          <a:p>
            <a:pPr lvl="1">
              <a:spcBef>
                <a:spcPct val="0"/>
              </a:spcBef>
            </a:pPr>
            <a:r>
              <a:rPr lang="en-US" smtClean="0"/>
              <a:t>Performance</a:t>
            </a:r>
          </a:p>
          <a:p>
            <a:pPr lvl="1">
              <a:spcBef>
                <a:spcPct val="0"/>
              </a:spcBef>
            </a:pPr>
            <a:r>
              <a:rPr lang="en-US" smtClean="0"/>
              <a:t>Professional History</a:t>
            </a:r>
          </a:p>
          <a:p>
            <a:pPr lvl="1">
              <a:spcBef>
                <a:spcPct val="0"/>
              </a:spcBef>
            </a:pPr>
            <a:r>
              <a:rPr lang="en-US" smtClean="0"/>
              <a:t>Personal Information</a:t>
            </a:r>
          </a:p>
          <a:p>
            <a:pPr lvl="1">
              <a:spcBef>
                <a:spcPct val="0"/>
              </a:spcBef>
            </a:pPr>
            <a:r>
              <a:rPr lang="en-US" smtClean="0"/>
              <a:t>Training, Education and Qualifications</a:t>
            </a:r>
          </a:p>
          <a:p>
            <a:pPr lvl="1">
              <a:spcBef>
                <a:spcPct val="0"/>
              </a:spcBef>
            </a:pPr>
            <a:r>
              <a:rPr lang="en-US" smtClean="0"/>
              <a:t>Privileged and Adverse Information</a:t>
            </a:r>
          </a:p>
          <a:p>
            <a:pPr lvl="1">
              <a:spcBef>
                <a:spcPct val="0"/>
              </a:spcBef>
            </a:pPr>
            <a:r>
              <a:rPr lang="en-US" smtClean="0"/>
              <a:t>Separation and Retirement </a:t>
            </a:r>
          </a:p>
        </p:txBody>
      </p:sp>
      <p:sp>
        <p:nvSpPr>
          <p:cNvPr id="81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tx1"/>
                </a:solidFill>
                <a:latin typeface="Times New Roman" pitchFamily="18" charset="0"/>
                <a:cs typeface="Arial" pitchFamily="34" charset="0"/>
              </a:defRPr>
            </a:lvl1pPr>
            <a:lvl2pPr marL="742950" indent="-285750">
              <a:defRPr sz="1000" b="1">
                <a:solidFill>
                  <a:schemeClr val="tx1"/>
                </a:solidFill>
                <a:latin typeface="Times New Roman" pitchFamily="18" charset="0"/>
                <a:cs typeface="Arial" pitchFamily="34" charset="0"/>
              </a:defRPr>
            </a:lvl2pPr>
            <a:lvl3pPr marL="1143000" indent="-228600">
              <a:defRPr sz="1000" b="1">
                <a:solidFill>
                  <a:schemeClr val="tx1"/>
                </a:solidFill>
                <a:latin typeface="Times New Roman" pitchFamily="18" charset="0"/>
                <a:cs typeface="Arial" pitchFamily="34" charset="0"/>
              </a:defRPr>
            </a:lvl3pPr>
            <a:lvl4pPr marL="1600200" indent="-228600">
              <a:defRPr sz="1000" b="1">
                <a:solidFill>
                  <a:schemeClr val="tx1"/>
                </a:solidFill>
                <a:latin typeface="Times New Roman" pitchFamily="18" charset="0"/>
                <a:cs typeface="Arial" pitchFamily="34" charset="0"/>
              </a:defRPr>
            </a:lvl4pPr>
            <a:lvl5pPr marL="2057400" indent="-228600">
              <a:defRPr sz="1000" b="1">
                <a:solidFill>
                  <a:schemeClr val="tx1"/>
                </a:solidFill>
                <a:latin typeface="Times New Roman" pitchFamily="18" charset="0"/>
                <a:cs typeface="Arial" pitchFamily="34" charset="0"/>
              </a:defRPr>
            </a:lvl5pPr>
            <a:lvl6pPr marL="25146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6pPr>
            <a:lvl7pPr marL="29718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7pPr>
            <a:lvl8pPr marL="34290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8pPr>
            <a:lvl9pPr marL="38862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9pPr>
          </a:lstStyle>
          <a:p>
            <a:fld id="{59753E99-F051-4F4D-AED5-026CC2D91B3F}" type="slidenum">
              <a:rPr lang="en-US" b="0" smtClean="0">
                <a:latin typeface="Arial" pitchFamily="34" charset="0"/>
              </a:rPr>
              <a:pPr/>
              <a:t>5</a:t>
            </a:fld>
            <a:endParaRPr lang="en-US" b="0" smtClean="0">
              <a:latin typeface="Arial" pitchFamily="34" charset="0"/>
            </a:endParaRPr>
          </a:p>
        </p:txBody>
      </p:sp>
      <p:sp>
        <p:nvSpPr>
          <p:cNvPr id="5" name="Folded Corner 4"/>
          <p:cNvSpPr/>
          <p:nvPr/>
        </p:nvSpPr>
        <p:spPr>
          <a:xfrm>
            <a:off x="6791325" y="4745038"/>
            <a:ext cx="1905000" cy="1814512"/>
          </a:xfrm>
          <a:prstGeom prst="foldedCorner">
            <a:avLst/>
          </a:prstGeom>
          <a:solidFill>
            <a:srgbClr val="DDDDFF"/>
          </a:solidFill>
          <a:ln w="9525">
            <a:solidFill>
              <a:srgbClr val="6666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a:lstStyle/>
          <a:p>
            <a:pPr>
              <a:buFontTx/>
              <a:buNone/>
              <a:defRPr/>
            </a:pPr>
            <a:r>
              <a:rPr lang="en-US" sz="1400" dirty="0">
                <a:solidFill>
                  <a:schemeClr val="tx1"/>
                </a:solidFill>
                <a:latin typeface="Verdana" pitchFamily="34" charset="0"/>
              </a:rPr>
              <a:t>_TIP_________</a:t>
            </a:r>
          </a:p>
          <a:p>
            <a:pPr>
              <a:buFontTx/>
              <a:buNone/>
              <a:defRPr/>
            </a:pPr>
            <a:r>
              <a:rPr lang="en-US" sz="1400" dirty="0">
                <a:solidFill>
                  <a:schemeClr val="tx1"/>
                </a:solidFill>
                <a:latin typeface="Calibri" pitchFamily="34" charset="0"/>
              </a:rPr>
              <a:t>OMPF documents are the primary images viewed by Selection Boards.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928688" y="96838"/>
            <a:ext cx="8229600" cy="974725"/>
          </a:xfrm>
        </p:spPr>
        <p:txBody>
          <a:bodyPr/>
          <a:lstStyle/>
          <a:p>
            <a:r>
              <a:rPr smtClean="0"/>
              <a:t>Frequency of Enlisted Record Update</a:t>
            </a:r>
          </a:p>
        </p:txBody>
      </p:sp>
      <p:sp>
        <p:nvSpPr>
          <p:cNvPr id="9219" name="Text Placeholder 2"/>
          <p:cNvSpPr>
            <a:spLocks noGrp="1"/>
          </p:cNvSpPr>
          <p:nvPr>
            <p:ph type="body" sz="quarter" idx="11"/>
          </p:nvPr>
        </p:nvSpPr>
        <p:spPr>
          <a:xfrm>
            <a:off x="609600" y="1357313"/>
            <a:ext cx="8066088" cy="3382962"/>
          </a:xfrm>
        </p:spPr>
        <p:txBody>
          <a:bodyPr/>
          <a:lstStyle/>
          <a:p>
            <a:r>
              <a:rPr lang="en-US" smtClean="0"/>
              <a:t>Some OMPF documents are generated from data stored in your Electronic Service Record (ESR).</a:t>
            </a:r>
          </a:p>
          <a:p>
            <a:r>
              <a:rPr lang="en-US" smtClean="0"/>
              <a:t>Personnel documents should be submitted to OMPF at the time they are generated.</a:t>
            </a:r>
          </a:p>
          <a:p>
            <a:pPr lvl="1">
              <a:spcBef>
                <a:spcPct val="0"/>
              </a:spcBef>
            </a:pPr>
            <a:r>
              <a:rPr lang="en-US" sz="1600" smtClean="0"/>
              <a:t>EXCEPTION TO THE RULE: Awards, Training and Qualifications, and History of Assignments data is printed from your ESR and submitted to OMPF only when you reenlist or when you separate from service.</a:t>
            </a:r>
          </a:p>
          <a:p>
            <a:pPr lvl="1">
              <a:spcBef>
                <a:spcPct val="0"/>
              </a:spcBef>
            </a:pPr>
            <a:r>
              <a:rPr lang="en-US" sz="1600" smtClean="0"/>
              <a:t>IMPORTANT: If you are going before a Selection Board and there are significant transactions in your ESR that are not in your OMPF, submit printed copies of ESR pages (NAVPERS forms) with your package to the Board.</a:t>
            </a:r>
          </a:p>
        </p:txBody>
      </p:sp>
      <p:sp>
        <p:nvSpPr>
          <p:cNvPr id="92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tx1"/>
                </a:solidFill>
                <a:latin typeface="Times New Roman" pitchFamily="18" charset="0"/>
                <a:cs typeface="Arial" pitchFamily="34" charset="0"/>
              </a:defRPr>
            </a:lvl1pPr>
            <a:lvl2pPr marL="742950" indent="-285750">
              <a:defRPr sz="1000" b="1">
                <a:solidFill>
                  <a:schemeClr val="tx1"/>
                </a:solidFill>
                <a:latin typeface="Times New Roman" pitchFamily="18" charset="0"/>
                <a:cs typeface="Arial" pitchFamily="34" charset="0"/>
              </a:defRPr>
            </a:lvl2pPr>
            <a:lvl3pPr marL="1143000" indent="-228600">
              <a:defRPr sz="1000" b="1">
                <a:solidFill>
                  <a:schemeClr val="tx1"/>
                </a:solidFill>
                <a:latin typeface="Times New Roman" pitchFamily="18" charset="0"/>
                <a:cs typeface="Arial" pitchFamily="34" charset="0"/>
              </a:defRPr>
            </a:lvl3pPr>
            <a:lvl4pPr marL="1600200" indent="-228600">
              <a:defRPr sz="1000" b="1">
                <a:solidFill>
                  <a:schemeClr val="tx1"/>
                </a:solidFill>
                <a:latin typeface="Times New Roman" pitchFamily="18" charset="0"/>
                <a:cs typeface="Arial" pitchFamily="34" charset="0"/>
              </a:defRPr>
            </a:lvl4pPr>
            <a:lvl5pPr marL="2057400" indent="-228600">
              <a:defRPr sz="1000" b="1">
                <a:solidFill>
                  <a:schemeClr val="tx1"/>
                </a:solidFill>
                <a:latin typeface="Times New Roman" pitchFamily="18" charset="0"/>
                <a:cs typeface="Arial" pitchFamily="34" charset="0"/>
              </a:defRPr>
            </a:lvl5pPr>
            <a:lvl6pPr marL="25146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6pPr>
            <a:lvl7pPr marL="29718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7pPr>
            <a:lvl8pPr marL="34290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8pPr>
            <a:lvl9pPr marL="38862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9pPr>
          </a:lstStyle>
          <a:p>
            <a:fld id="{2D93D93D-416F-4CCF-8A3D-4FD82DE18592}" type="slidenum">
              <a:rPr lang="en-US" b="0" smtClean="0">
                <a:latin typeface="Arial" pitchFamily="34" charset="0"/>
              </a:rPr>
              <a:pPr/>
              <a:t>6</a:t>
            </a:fld>
            <a:endParaRPr lang="en-US" b="0" smtClean="0">
              <a:latin typeface="Arial" pitchFamily="34" charset="0"/>
            </a:endParaRPr>
          </a:p>
        </p:txBody>
      </p:sp>
      <p:sp>
        <p:nvSpPr>
          <p:cNvPr id="6" name="Folded Corner 5"/>
          <p:cNvSpPr/>
          <p:nvPr/>
        </p:nvSpPr>
        <p:spPr>
          <a:xfrm>
            <a:off x="6791325" y="4745038"/>
            <a:ext cx="1905000" cy="1814512"/>
          </a:xfrm>
          <a:prstGeom prst="foldedCorner">
            <a:avLst/>
          </a:prstGeom>
          <a:solidFill>
            <a:srgbClr val="DDDDFF"/>
          </a:solidFill>
          <a:ln w="9525">
            <a:solidFill>
              <a:srgbClr val="6666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a:lstStyle/>
          <a:p>
            <a:pPr>
              <a:buFontTx/>
              <a:buNone/>
              <a:defRPr/>
            </a:pPr>
            <a:r>
              <a:rPr lang="en-US" sz="1400" dirty="0">
                <a:solidFill>
                  <a:schemeClr val="tx1"/>
                </a:solidFill>
                <a:latin typeface="Verdana" pitchFamily="34" charset="0"/>
              </a:rPr>
              <a:t>_TIP_________</a:t>
            </a:r>
          </a:p>
          <a:p>
            <a:pPr>
              <a:buFontTx/>
              <a:buNone/>
              <a:defRPr/>
            </a:pPr>
            <a:r>
              <a:rPr lang="en-US" sz="1400" dirty="0">
                <a:solidFill>
                  <a:schemeClr val="tx1"/>
                </a:solidFill>
                <a:latin typeface="Calibri" pitchFamily="34" charset="0"/>
              </a:rPr>
              <a:t>Routinely verify your OMPF is accurate and complete. See your Personnel Office, CPC or PSD when items are missing or incorrect.</a:t>
            </a:r>
          </a:p>
        </p:txBody>
      </p:sp>
      <p:sp>
        <p:nvSpPr>
          <p:cNvPr id="7" name="Rectangle 6"/>
          <p:cNvSpPr/>
          <p:nvPr/>
        </p:nvSpPr>
        <p:spPr>
          <a:xfrm>
            <a:off x="609600" y="5260975"/>
            <a:ext cx="5791200" cy="1298575"/>
          </a:xfrm>
          <a:prstGeom prst="rect">
            <a:avLst/>
          </a:prstGeom>
          <a:solidFill>
            <a:srgbClr val="FFEDB3"/>
          </a:solidFill>
          <a:ln w="28575" algn="ctr">
            <a:solidFill>
              <a:srgbClr val="FF0000"/>
            </a:solidFill>
            <a:miter lim="800000"/>
            <a:headEnd/>
            <a:tailEnd/>
          </a:ln>
          <a:effectLst>
            <a:outerShdw blurRad="50800" dist="38100" dir="2700000" algn="tl" rotWithShape="0">
              <a:prstClr val="black">
                <a:alpha val="40000"/>
              </a:prstClr>
            </a:outerShdw>
          </a:effectLst>
        </p:spPr>
        <p:txBody>
          <a:bodyPr>
            <a:spAutoFit/>
          </a:bodyPr>
          <a:lstStyle/>
          <a:p>
            <a:pPr algn="ctr">
              <a:spcBef>
                <a:spcPts val="0"/>
              </a:spcBef>
              <a:buFontTx/>
              <a:buNone/>
              <a:defRPr/>
            </a:pPr>
            <a:r>
              <a:rPr lang="en-US" sz="1600" dirty="0">
                <a:latin typeface="Arial Black" pitchFamily="34" charset="0"/>
                <a:ea typeface="Times New Roman"/>
              </a:rPr>
              <a:t>ESR data printed and submitted to OMPF</a:t>
            </a:r>
            <a:endParaRPr lang="en-US" sz="1400" dirty="0">
              <a:latin typeface="Arial Black" pitchFamily="34" charset="0"/>
              <a:ea typeface="Times New Roman"/>
            </a:endParaRPr>
          </a:p>
          <a:p>
            <a:pPr marL="117475" indent="-117475">
              <a:buFont typeface="Wingdings" pitchFamily="2" charset="2"/>
              <a:buChar char="§"/>
              <a:defRPr/>
            </a:pPr>
            <a:r>
              <a:rPr lang="en-US" sz="1200" u="sng" dirty="0">
                <a:latin typeface="Arial" pitchFamily="34" charset="0"/>
                <a:ea typeface="Times New Roman"/>
              </a:rPr>
              <a:t>Dependency Data</a:t>
            </a:r>
            <a:r>
              <a:rPr lang="en-US" sz="1200" dirty="0">
                <a:latin typeface="Arial" pitchFamily="34" charset="0"/>
                <a:ea typeface="Times New Roman"/>
              </a:rPr>
              <a:t> (submitted to OMPF as form NAVPERS 1070/602) </a:t>
            </a:r>
          </a:p>
          <a:p>
            <a:pPr marL="117475" indent="-117475">
              <a:buFont typeface="Wingdings" pitchFamily="2" charset="2"/>
              <a:buChar char="§"/>
              <a:defRPr/>
            </a:pPr>
            <a:r>
              <a:rPr lang="en-US" sz="1200" u="sng" dirty="0">
                <a:latin typeface="Arial" pitchFamily="34" charset="0"/>
                <a:ea typeface="Times New Roman"/>
              </a:rPr>
              <a:t>Member Data Summary</a:t>
            </a:r>
            <a:r>
              <a:rPr lang="en-US" sz="1200" dirty="0">
                <a:latin typeface="Arial" pitchFamily="34" charset="0"/>
                <a:ea typeface="Times New Roman"/>
              </a:rPr>
              <a:t> (submitted to OMPF as form NAVPERS 1070/886) </a:t>
            </a:r>
          </a:p>
          <a:p>
            <a:pPr marL="117475" indent="-117475">
              <a:buFont typeface="Wingdings" pitchFamily="2" charset="2"/>
              <a:buChar char="§"/>
              <a:defRPr/>
            </a:pPr>
            <a:r>
              <a:rPr lang="en-US" sz="1200" u="sng" dirty="0">
                <a:latin typeface="Arial" pitchFamily="34" charset="0"/>
                <a:ea typeface="Times New Roman"/>
              </a:rPr>
              <a:t>Training Summary</a:t>
            </a:r>
            <a:r>
              <a:rPr lang="en-US" sz="1200" dirty="0">
                <a:latin typeface="Arial" pitchFamily="34" charset="0"/>
                <a:ea typeface="Times New Roman"/>
              </a:rPr>
              <a:t> (submitted to OMPF as form NAVPERS 1070/881) </a:t>
            </a:r>
          </a:p>
          <a:p>
            <a:pPr marL="117475" indent="-117475">
              <a:buFont typeface="Wingdings" pitchFamily="2" charset="2"/>
              <a:buChar char="§"/>
              <a:defRPr/>
            </a:pPr>
            <a:r>
              <a:rPr lang="en-US" sz="1200" u="sng" dirty="0">
                <a:latin typeface="Arial" pitchFamily="34" charset="0"/>
                <a:ea typeface="Times New Roman"/>
              </a:rPr>
              <a:t>Honors and Awards</a:t>
            </a:r>
            <a:r>
              <a:rPr lang="en-US" sz="1200" dirty="0">
                <a:latin typeface="Arial" pitchFamily="34" charset="0"/>
                <a:ea typeface="Times New Roman"/>
              </a:rPr>
              <a:t> (submitted to OMPF as form NAVPERS 1070/880)</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4778375" y="1357313"/>
          <a:ext cx="3917950" cy="4711700"/>
        </p:xfrm>
        <a:graphic>
          <a:graphicData uri="http://schemas.openxmlformats.org/drawingml/2006/table">
            <a:tbl>
              <a:tblPr firstRow="1" bandRow="1">
                <a:tableStyleId>{F5AB1C69-6EDB-4FF4-983F-18BD219EF322}</a:tableStyleId>
              </a:tblPr>
              <a:tblGrid>
                <a:gridCol w="3917950"/>
              </a:tblGrid>
              <a:tr h="30890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latin typeface="Arial" pitchFamily="34" charset="0"/>
                          <a:ea typeface="Times New Roman"/>
                          <a:cs typeface="Arial" pitchFamily="34" charset="0"/>
                        </a:rPr>
                        <a:t>Officer</a:t>
                      </a:r>
                      <a:endParaRPr lang="en-US" sz="1600" dirty="0" smtClean="0">
                        <a:solidFill>
                          <a:schemeClr val="bg1"/>
                        </a:solidFill>
                        <a:latin typeface="Arial" pitchFamily="34" charset="0"/>
                        <a:ea typeface="Calibri"/>
                        <a:cs typeface="Arial" pitchFamily="34" charset="0"/>
                      </a:endParaRPr>
                    </a:p>
                  </a:txBody>
                  <a:tcPr marL="91452" marR="914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370840">
                <a:tc>
                  <a:txBody>
                    <a:bodyPr/>
                    <a:lstStyle/>
                    <a:p>
                      <a:pPr marL="0" marR="0">
                        <a:lnSpc>
                          <a:spcPct val="115000"/>
                        </a:lnSpc>
                        <a:spcBef>
                          <a:spcPts val="0"/>
                        </a:spcBef>
                        <a:spcAft>
                          <a:spcPts val="0"/>
                        </a:spcAft>
                      </a:pPr>
                      <a:r>
                        <a:rPr lang="en-US" sz="1400" dirty="0" smtClean="0">
                          <a:solidFill>
                            <a:srgbClr val="000000"/>
                          </a:solidFill>
                          <a:latin typeface="Arial" pitchFamily="34" charset="0"/>
                          <a:ea typeface="Times New Roman"/>
                          <a:cs typeface="Arial" pitchFamily="34" charset="0"/>
                        </a:rPr>
                        <a:t>Awards, Decorations, and Medals</a:t>
                      </a:r>
                      <a:endParaRPr lang="en-US" sz="1400" dirty="0">
                        <a:latin typeface="Arial" pitchFamily="34" charset="0"/>
                        <a:ea typeface="Calibri"/>
                        <a:cs typeface="Arial" pitchFamily="34" charset="0"/>
                      </a:endParaRPr>
                    </a:p>
                  </a:txBody>
                  <a:tcPr marL="91452" marR="914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lnSpc>
                          <a:spcPct val="115000"/>
                        </a:lnSpc>
                        <a:spcBef>
                          <a:spcPts val="0"/>
                        </a:spcBef>
                        <a:spcAft>
                          <a:spcPts val="0"/>
                        </a:spcAft>
                      </a:pPr>
                      <a:r>
                        <a:rPr lang="en-US" sz="1400" dirty="0" smtClean="0">
                          <a:solidFill>
                            <a:srgbClr val="000000"/>
                          </a:solidFill>
                          <a:latin typeface="Arial" pitchFamily="34" charset="0"/>
                          <a:ea typeface="Times New Roman"/>
                          <a:cs typeface="Arial" pitchFamily="34" charset="0"/>
                        </a:rPr>
                        <a:t>Educational Data / Transcripts</a:t>
                      </a:r>
                      <a:endParaRPr lang="en-US" sz="1400" dirty="0">
                        <a:latin typeface="Arial" pitchFamily="34" charset="0"/>
                        <a:ea typeface="Calibri"/>
                        <a:cs typeface="Arial" pitchFamily="34" charset="0"/>
                      </a:endParaRPr>
                    </a:p>
                  </a:txBody>
                  <a:tcPr marL="91452" marR="914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lnSpc>
                          <a:spcPct val="115000"/>
                        </a:lnSpc>
                        <a:spcBef>
                          <a:spcPts val="0"/>
                        </a:spcBef>
                        <a:spcAft>
                          <a:spcPts val="0"/>
                        </a:spcAft>
                      </a:pPr>
                      <a:r>
                        <a:rPr lang="en-US" sz="1400" dirty="0" smtClean="0">
                          <a:solidFill>
                            <a:srgbClr val="000000"/>
                          </a:solidFill>
                          <a:latin typeface="Arial" pitchFamily="34" charset="0"/>
                          <a:ea typeface="Times New Roman"/>
                          <a:cs typeface="Arial" pitchFamily="34" charset="0"/>
                        </a:rPr>
                        <a:t>Fitness Reports</a:t>
                      </a:r>
                      <a:endParaRPr lang="en-US" sz="1400" dirty="0">
                        <a:latin typeface="Arial" pitchFamily="34" charset="0"/>
                        <a:ea typeface="Calibri"/>
                        <a:cs typeface="Arial" pitchFamily="34" charset="0"/>
                      </a:endParaRPr>
                    </a:p>
                  </a:txBody>
                  <a:tcPr marL="91452" marR="914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lnSpc>
                          <a:spcPct val="115000"/>
                        </a:lnSpc>
                        <a:spcBef>
                          <a:spcPts val="0"/>
                        </a:spcBef>
                        <a:spcAft>
                          <a:spcPts val="0"/>
                        </a:spcAft>
                      </a:pPr>
                      <a:r>
                        <a:rPr lang="en-US" sz="1400" dirty="0" smtClean="0">
                          <a:solidFill>
                            <a:srgbClr val="000000"/>
                          </a:solidFill>
                          <a:latin typeface="Arial" pitchFamily="34" charset="0"/>
                          <a:ea typeface="Times New Roman"/>
                          <a:cs typeface="Arial" pitchFamily="34" charset="0"/>
                        </a:rPr>
                        <a:t>Letters of Appointments and Promotions</a:t>
                      </a:r>
                      <a:endParaRPr lang="en-US" sz="1400" dirty="0">
                        <a:latin typeface="Arial" pitchFamily="34" charset="0"/>
                        <a:ea typeface="Calibri"/>
                        <a:cs typeface="Arial" pitchFamily="34" charset="0"/>
                      </a:endParaRPr>
                    </a:p>
                  </a:txBody>
                  <a:tcPr marL="91452" marR="914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lnSpc>
                          <a:spcPct val="115000"/>
                        </a:lnSpc>
                        <a:spcBef>
                          <a:spcPts val="0"/>
                        </a:spcBef>
                        <a:spcAft>
                          <a:spcPts val="0"/>
                        </a:spcAft>
                      </a:pPr>
                      <a:r>
                        <a:rPr lang="en-US" sz="1400" dirty="0" smtClean="0">
                          <a:solidFill>
                            <a:srgbClr val="000000"/>
                          </a:solidFill>
                          <a:latin typeface="Arial" pitchFamily="34" charset="0"/>
                          <a:ea typeface="Times New Roman"/>
                          <a:cs typeface="Arial" pitchFamily="34" charset="0"/>
                        </a:rPr>
                        <a:t>Miscellaneous Professional History</a:t>
                      </a:r>
                      <a:endParaRPr lang="en-US" sz="1400" dirty="0">
                        <a:latin typeface="Arial" pitchFamily="34" charset="0"/>
                        <a:ea typeface="Calibri"/>
                        <a:cs typeface="Arial" pitchFamily="34" charset="0"/>
                      </a:endParaRPr>
                    </a:p>
                  </a:txBody>
                  <a:tcPr marL="91452" marR="914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lnSpc>
                          <a:spcPct val="115000"/>
                        </a:lnSpc>
                        <a:spcBef>
                          <a:spcPts val="0"/>
                        </a:spcBef>
                        <a:spcAft>
                          <a:spcPts val="0"/>
                        </a:spcAft>
                      </a:pPr>
                      <a:r>
                        <a:rPr lang="en-US" sz="1400" dirty="0" smtClean="0">
                          <a:solidFill>
                            <a:srgbClr val="000000"/>
                          </a:solidFill>
                          <a:latin typeface="Arial" pitchFamily="34" charset="0"/>
                          <a:ea typeface="Times New Roman"/>
                          <a:cs typeface="Arial" pitchFamily="34" charset="0"/>
                        </a:rPr>
                        <a:t>Photograph</a:t>
                      </a:r>
                      <a:r>
                        <a:rPr lang="en-US" sz="1400" baseline="0" dirty="0" smtClean="0">
                          <a:solidFill>
                            <a:srgbClr val="000000"/>
                          </a:solidFill>
                          <a:latin typeface="Arial" pitchFamily="34" charset="0"/>
                          <a:ea typeface="Times New Roman"/>
                          <a:cs typeface="Arial" pitchFamily="34" charset="0"/>
                        </a:rPr>
                        <a:t> (</a:t>
                      </a:r>
                      <a:r>
                        <a:rPr lang="en-US" sz="1400" dirty="0" smtClean="0">
                          <a:solidFill>
                            <a:srgbClr val="000000"/>
                          </a:solidFill>
                          <a:latin typeface="Arial" pitchFamily="34" charset="0"/>
                          <a:ea typeface="Times New Roman"/>
                          <a:cs typeface="Arial" pitchFamily="34" charset="0"/>
                        </a:rPr>
                        <a:t>most recent)</a:t>
                      </a:r>
                      <a:endParaRPr lang="en-US" sz="1400" dirty="0">
                        <a:latin typeface="Arial" pitchFamily="34" charset="0"/>
                        <a:ea typeface="Calibri"/>
                        <a:cs typeface="Arial" pitchFamily="34" charset="0"/>
                      </a:endParaRPr>
                    </a:p>
                  </a:txBody>
                  <a:tcPr marL="91452" marR="914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lnSpc>
                          <a:spcPct val="115000"/>
                        </a:lnSpc>
                        <a:spcBef>
                          <a:spcPts val="0"/>
                        </a:spcBef>
                        <a:spcAft>
                          <a:spcPts val="0"/>
                        </a:spcAft>
                      </a:pPr>
                      <a:r>
                        <a:rPr lang="en-US" sz="1400" dirty="0" smtClean="0">
                          <a:solidFill>
                            <a:srgbClr val="000000"/>
                          </a:solidFill>
                          <a:latin typeface="Arial" pitchFamily="34" charset="0"/>
                          <a:ea typeface="Times New Roman"/>
                          <a:cs typeface="Arial" pitchFamily="34" charset="0"/>
                        </a:rPr>
                        <a:t>Privileged Information, Adverse Material, Family Advocacy Program, Medical Boards, Physical Evaluation Boards, etc.</a:t>
                      </a:r>
                      <a:endParaRPr lang="en-US" sz="1400" dirty="0">
                        <a:latin typeface="Arial" pitchFamily="34" charset="0"/>
                        <a:ea typeface="Calibri"/>
                        <a:cs typeface="Arial" pitchFamily="34" charset="0"/>
                      </a:endParaRPr>
                    </a:p>
                  </a:txBody>
                  <a:tcPr marL="91452" marR="914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lnSpc>
                          <a:spcPct val="115000"/>
                        </a:lnSpc>
                        <a:spcBef>
                          <a:spcPts val="0"/>
                        </a:spcBef>
                        <a:spcAft>
                          <a:spcPts val="0"/>
                        </a:spcAft>
                      </a:pPr>
                      <a:r>
                        <a:rPr lang="en-US" sz="1400" dirty="0" smtClean="0">
                          <a:solidFill>
                            <a:srgbClr val="000000"/>
                          </a:solidFill>
                          <a:latin typeface="Arial" pitchFamily="34" charset="0"/>
                          <a:ea typeface="Times New Roman"/>
                          <a:cs typeface="Arial" pitchFamily="34" charset="0"/>
                        </a:rPr>
                        <a:t>Qualifications</a:t>
                      </a:r>
                      <a:endParaRPr lang="en-US" sz="1400" dirty="0">
                        <a:latin typeface="Arial" pitchFamily="34" charset="0"/>
                        <a:ea typeface="Calibri"/>
                        <a:cs typeface="Arial" pitchFamily="34" charset="0"/>
                      </a:endParaRPr>
                    </a:p>
                  </a:txBody>
                  <a:tcPr marL="91452" marR="914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lnSpc>
                          <a:spcPct val="115000"/>
                        </a:lnSpc>
                        <a:spcBef>
                          <a:spcPts val="0"/>
                        </a:spcBef>
                        <a:spcAft>
                          <a:spcPts val="0"/>
                        </a:spcAft>
                      </a:pPr>
                      <a:r>
                        <a:rPr lang="en-US" sz="1400" dirty="0" smtClean="0">
                          <a:solidFill>
                            <a:srgbClr val="000000"/>
                          </a:solidFill>
                          <a:latin typeface="Arial" pitchFamily="34" charset="0"/>
                          <a:ea typeface="Times New Roman"/>
                          <a:cs typeface="Arial" pitchFamily="34" charset="0"/>
                        </a:rPr>
                        <a:t>Reserve Status</a:t>
                      </a:r>
                      <a:endParaRPr lang="en-US" sz="1400" dirty="0">
                        <a:latin typeface="Arial" pitchFamily="34" charset="0"/>
                        <a:ea typeface="Calibri"/>
                        <a:cs typeface="Arial" pitchFamily="34" charset="0"/>
                      </a:endParaRPr>
                    </a:p>
                  </a:txBody>
                  <a:tcPr marL="91452" marR="914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dirty="0" smtClean="0">
                          <a:solidFill>
                            <a:srgbClr val="000000"/>
                          </a:solidFill>
                          <a:latin typeface="Arial" pitchFamily="34" charset="0"/>
                          <a:ea typeface="Times New Roman"/>
                          <a:cs typeface="Arial" pitchFamily="34" charset="0"/>
                        </a:rPr>
                        <a:t>Service Determination, Separation, and Retirement</a:t>
                      </a:r>
                      <a:endParaRPr lang="en-US" sz="1400" dirty="0" smtClean="0">
                        <a:latin typeface="Arial" pitchFamily="34" charset="0"/>
                        <a:ea typeface="Calibri"/>
                        <a:cs typeface="Arial" pitchFamily="34" charset="0"/>
                      </a:endParaRPr>
                    </a:p>
                  </a:txBody>
                  <a:tcPr marL="91452" marR="914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268" name="Title 1"/>
          <p:cNvSpPr>
            <a:spLocks noGrp="1"/>
          </p:cNvSpPr>
          <p:nvPr>
            <p:ph type="title"/>
          </p:nvPr>
        </p:nvSpPr>
        <p:spPr>
          <a:xfrm>
            <a:off x="928688" y="96838"/>
            <a:ext cx="8229600" cy="974725"/>
          </a:xfrm>
        </p:spPr>
        <p:txBody>
          <a:bodyPr/>
          <a:lstStyle/>
          <a:p>
            <a:r>
              <a:rPr smtClean="0"/>
              <a:t>Selection Boards review OMPF documents</a:t>
            </a:r>
          </a:p>
        </p:txBody>
      </p:sp>
      <p:sp>
        <p:nvSpPr>
          <p:cNvPr id="1026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tx1"/>
                </a:solidFill>
                <a:latin typeface="Times New Roman" pitchFamily="18" charset="0"/>
                <a:cs typeface="Arial" pitchFamily="34" charset="0"/>
              </a:defRPr>
            </a:lvl1pPr>
            <a:lvl2pPr marL="742950" indent="-285750">
              <a:defRPr sz="1000" b="1">
                <a:solidFill>
                  <a:schemeClr val="tx1"/>
                </a:solidFill>
                <a:latin typeface="Times New Roman" pitchFamily="18" charset="0"/>
                <a:cs typeface="Arial" pitchFamily="34" charset="0"/>
              </a:defRPr>
            </a:lvl2pPr>
            <a:lvl3pPr marL="1143000" indent="-228600">
              <a:defRPr sz="1000" b="1">
                <a:solidFill>
                  <a:schemeClr val="tx1"/>
                </a:solidFill>
                <a:latin typeface="Times New Roman" pitchFamily="18" charset="0"/>
                <a:cs typeface="Arial" pitchFamily="34" charset="0"/>
              </a:defRPr>
            </a:lvl3pPr>
            <a:lvl4pPr marL="1600200" indent="-228600">
              <a:defRPr sz="1000" b="1">
                <a:solidFill>
                  <a:schemeClr val="tx1"/>
                </a:solidFill>
                <a:latin typeface="Times New Roman" pitchFamily="18" charset="0"/>
                <a:cs typeface="Arial" pitchFamily="34" charset="0"/>
              </a:defRPr>
            </a:lvl4pPr>
            <a:lvl5pPr marL="2057400" indent="-228600">
              <a:defRPr sz="1000" b="1">
                <a:solidFill>
                  <a:schemeClr val="tx1"/>
                </a:solidFill>
                <a:latin typeface="Times New Roman" pitchFamily="18" charset="0"/>
                <a:cs typeface="Arial" pitchFamily="34" charset="0"/>
              </a:defRPr>
            </a:lvl5pPr>
            <a:lvl6pPr marL="25146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6pPr>
            <a:lvl7pPr marL="29718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7pPr>
            <a:lvl8pPr marL="34290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8pPr>
            <a:lvl9pPr marL="38862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9pPr>
          </a:lstStyle>
          <a:p>
            <a:fld id="{F94DA8AF-5018-4F06-B34C-3D2653B02387}" type="slidenum">
              <a:rPr lang="en-US" b="0" smtClean="0">
                <a:latin typeface="Arial" pitchFamily="34" charset="0"/>
              </a:rPr>
              <a:pPr/>
              <a:t>7</a:t>
            </a:fld>
            <a:endParaRPr lang="en-US" b="0" smtClean="0">
              <a:latin typeface="Arial" pitchFamily="34" charset="0"/>
            </a:endParaRPr>
          </a:p>
        </p:txBody>
      </p:sp>
      <p:graphicFrame>
        <p:nvGraphicFramePr>
          <p:cNvPr id="7" name="Table 6"/>
          <p:cNvGraphicFramePr>
            <a:graphicFrameLocks noGrp="1"/>
          </p:cNvGraphicFramePr>
          <p:nvPr/>
        </p:nvGraphicFramePr>
        <p:xfrm>
          <a:off x="609600" y="1357313"/>
          <a:ext cx="3917950" cy="3673474"/>
        </p:xfrm>
        <a:graphic>
          <a:graphicData uri="http://schemas.openxmlformats.org/drawingml/2006/table">
            <a:tbl>
              <a:tblPr firstRow="1" bandRow="1">
                <a:tableStyleId>{F5AB1C69-6EDB-4FF4-983F-18BD219EF322}</a:tableStyleId>
              </a:tblPr>
              <a:tblGrid>
                <a:gridCol w="3917950"/>
              </a:tblGrid>
              <a:tr h="3353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latin typeface="Arial" pitchFamily="34" charset="0"/>
                          <a:ea typeface="Times New Roman"/>
                          <a:cs typeface="Arial" pitchFamily="34" charset="0"/>
                        </a:rPr>
                        <a:t>Enlisted</a:t>
                      </a:r>
                      <a:endParaRPr lang="en-US" sz="1600" dirty="0" smtClean="0">
                        <a:solidFill>
                          <a:schemeClr val="bg1"/>
                        </a:solidFill>
                        <a:latin typeface="Arial" pitchFamily="34" charset="0"/>
                        <a:ea typeface="Calibri"/>
                        <a:cs typeface="Arial" pitchFamily="34" charset="0"/>
                      </a:endParaRPr>
                    </a:p>
                  </a:txBody>
                  <a:tcPr marL="91452" marR="91452"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3709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Arial" pitchFamily="34" charset="0"/>
                          <a:ea typeface="Times New Roman"/>
                          <a:cs typeface="Arial" pitchFamily="34" charset="0"/>
                        </a:rPr>
                        <a:t>Administrative Remarks</a:t>
                      </a:r>
                      <a:endParaRPr lang="en-US" sz="1400" dirty="0">
                        <a:solidFill>
                          <a:schemeClr val="tx1"/>
                        </a:solidFill>
                        <a:latin typeface="Arial" pitchFamily="34" charset="0"/>
                        <a:cs typeface="Arial" pitchFamily="34" charset="0"/>
                      </a:endParaRPr>
                    </a:p>
                  </a:txBody>
                  <a:tcPr marL="91452" marR="91452"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9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Arial" pitchFamily="34" charset="0"/>
                          <a:ea typeface="Times New Roman"/>
                          <a:cs typeface="Arial" pitchFamily="34" charset="0"/>
                        </a:rPr>
                        <a:t>Adverse Information</a:t>
                      </a:r>
                      <a:endParaRPr lang="en-US" sz="1400" dirty="0">
                        <a:solidFill>
                          <a:schemeClr val="tx1"/>
                        </a:solidFill>
                        <a:latin typeface="Arial" pitchFamily="34" charset="0"/>
                        <a:cs typeface="Arial" pitchFamily="34" charset="0"/>
                      </a:endParaRPr>
                    </a:p>
                  </a:txBody>
                  <a:tcPr marL="91452" marR="91452"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9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Arial" pitchFamily="34" charset="0"/>
                          <a:ea typeface="Times New Roman"/>
                          <a:cs typeface="Arial" pitchFamily="34" charset="0"/>
                        </a:rPr>
                        <a:t>Assignment and Classification </a:t>
                      </a:r>
                      <a:endParaRPr lang="en-US" sz="1400" dirty="0">
                        <a:solidFill>
                          <a:schemeClr val="tx1"/>
                        </a:solidFill>
                        <a:latin typeface="Arial" pitchFamily="34" charset="0"/>
                        <a:cs typeface="Arial" pitchFamily="34" charset="0"/>
                      </a:endParaRPr>
                    </a:p>
                  </a:txBody>
                  <a:tcPr marL="91452" marR="91452"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9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latin typeface="Arial" pitchFamily="34" charset="0"/>
                          <a:ea typeface="Times New Roman"/>
                          <a:cs typeface="Arial" pitchFamily="34" charset="0"/>
                        </a:rPr>
                        <a:t>Awards, Decorations, and Medals</a:t>
                      </a:r>
                      <a:endParaRPr lang="en-US" sz="1400" dirty="0">
                        <a:solidFill>
                          <a:schemeClr val="tx1"/>
                        </a:solidFill>
                        <a:latin typeface="Arial" pitchFamily="34" charset="0"/>
                        <a:cs typeface="Arial" pitchFamily="34" charset="0"/>
                      </a:endParaRPr>
                    </a:p>
                  </a:txBody>
                  <a:tcPr marL="91452" marR="91452"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9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latin typeface="Arial" pitchFamily="34" charset="0"/>
                          <a:ea typeface="Times New Roman"/>
                          <a:cs typeface="Arial" pitchFamily="34" charset="0"/>
                        </a:rPr>
                        <a:t>Education and Training</a:t>
                      </a:r>
                      <a:endParaRPr lang="en-US" sz="1400" dirty="0" smtClean="0">
                        <a:latin typeface="Arial" pitchFamily="34" charset="0"/>
                        <a:ea typeface="Calibri"/>
                        <a:cs typeface="Arial" pitchFamily="34" charset="0"/>
                      </a:endParaRPr>
                    </a:p>
                  </a:txBody>
                  <a:tcPr marL="91452" marR="91452"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9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latin typeface="Arial" pitchFamily="34" charset="0"/>
                          <a:ea typeface="Times New Roman"/>
                          <a:cs typeface="Arial" pitchFamily="34" charset="0"/>
                        </a:rPr>
                        <a:t>Enlisted Performance Data</a:t>
                      </a:r>
                      <a:endParaRPr lang="en-US" sz="1400" dirty="0">
                        <a:solidFill>
                          <a:schemeClr val="tx1"/>
                        </a:solidFill>
                        <a:latin typeface="Arial" pitchFamily="34" charset="0"/>
                        <a:cs typeface="Arial" pitchFamily="34" charset="0"/>
                      </a:endParaRPr>
                    </a:p>
                  </a:txBody>
                  <a:tcPr marL="91452" marR="91452"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9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latin typeface="Arial" pitchFamily="34" charset="0"/>
                          <a:ea typeface="Times New Roman"/>
                          <a:cs typeface="Arial" pitchFamily="34" charset="0"/>
                        </a:rPr>
                        <a:t>Enlistment / Reenlistment Data</a:t>
                      </a:r>
                      <a:endParaRPr lang="en-US" sz="1400" dirty="0" smtClean="0">
                        <a:latin typeface="Arial" pitchFamily="34" charset="0"/>
                        <a:ea typeface="Calibri"/>
                        <a:cs typeface="Arial" pitchFamily="34" charset="0"/>
                      </a:endParaRPr>
                    </a:p>
                  </a:txBody>
                  <a:tcPr marL="91452" marR="91452"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9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latin typeface="Arial" pitchFamily="34" charset="0"/>
                          <a:ea typeface="Times New Roman"/>
                          <a:cs typeface="Arial" pitchFamily="34" charset="0"/>
                        </a:rPr>
                        <a:t>Miscellaneous Professional Service History</a:t>
                      </a:r>
                      <a:endParaRPr lang="en-US" sz="1400" dirty="0" smtClean="0">
                        <a:latin typeface="Arial" pitchFamily="34" charset="0"/>
                        <a:ea typeface="Calibri"/>
                        <a:cs typeface="Arial" pitchFamily="34" charset="0"/>
                      </a:endParaRPr>
                    </a:p>
                  </a:txBody>
                  <a:tcPr marL="91452" marR="91452"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9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latin typeface="Arial" pitchFamily="34" charset="0"/>
                          <a:ea typeface="Times New Roman"/>
                          <a:cs typeface="Arial" pitchFamily="34" charset="0"/>
                        </a:rPr>
                        <a:t>Separation and Retirement</a:t>
                      </a:r>
                      <a:endParaRPr lang="en-US" sz="1400" dirty="0" smtClean="0">
                        <a:latin typeface="Arial" pitchFamily="34" charset="0"/>
                        <a:ea typeface="Calibri"/>
                        <a:cs typeface="Arial" pitchFamily="34" charset="0"/>
                      </a:endParaRPr>
                    </a:p>
                  </a:txBody>
                  <a:tcPr marL="91452" marR="91452"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294" name="Rectangle 8"/>
          <p:cNvSpPr>
            <a:spLocks noChangeArrowheads="1"/>
          </p:cNvSpPr>
          <p:nvPr/>
        </p:nvSpPr>
        <p:spPr bwMode="auto">
          <a:xfrm>
            <a:off x="609600" y="5573713"/>
            <a:ext cx="3910013" cy="985837"/>
          </a:xfrm>
          <a:prstGeom prst="rect">
            <a:avLst/>
          </a:prstGeom>
          <a:solidFill>
            <a:srgbClr val="FFEDB3"/>
          </a:solidFill>
          <a:ln w="28575" algn="ctr">
            <a:solidFill>
              <a:srgbClr val="FF0000"/>
            </a:solidFill>
            <a:miter lim="800000"/>
            <a:headEnd/>
            <a:tailEnd/>
          </a:ln>
          <a:effectLst>
            <a:outerShdw blurRad="50800" dist="38100" dir="2700000" algn="tl" rotWithShape="0">
              <a:prstClr val="black">
                <a:alpha val="40000"/>
              </a:prstClr>
            </a:outerShdw>
          </a:effectLst>
        </p:spPr>
        <p:txBody>
          <a:bodyPr>
            <a:spAutoFit/>
          </a:bodyPr>
          <a:lstStyle/>
          <a:p>
            <a:pPr algn="ctr">
              <a:spcBef>
                <a:spcPct val="0"/>
              </a:spcBef>
              <a:buFontTx/>
              <a:buNone/>
            </a:pPr>
            <a:r>
              <a:rPr lang="en-US" sz="1600">
                <a:latin typeface="Arial Black" pitchFamily="34" charset="0"/>
                <a:cs typeface="Times New Roman" pitchFamily="18" charset="0"/>
              </a:rPr>
              <a:t>Types of Selection Boards</a:t>
            </a:r>
            <a:endParaRPr lang="en-US" sz="1400">
              <a:latin typeface="Arial Black" pitchFamily="34" charset="0"/>
              <a:cs typeface="Times New Roman" pitchFamily="18" charset="0"/>
            </a:endParaRPr>
          </a:p>
          <a:p>
            <a:pPr>
              <a:spcBef>
                <a:spcPct val="0"/>
              </a:spcBef>
              <a:buFontTx/>
              <a:buNone/>
            </a:pPr>
            <a:r>
              <a:rPr lang="en-US" sz="1400">
                <a:latin typeface="Arial" pitchFamily="34" charset="0"/>
                <a:cs typeface="Times New Roman" pitchFamily="18" charset="0"/>
              </a:rPr>
              <a:t>Retention, Advancement, Continuation (Officer and Enlisted), Special Programs, Special Promotions, Screening.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28688" y="96838"/>
            <a:ext cx="8229600" cy="974725"/>
          </a:xfrm>
        </p:spPr>
        <p:txBody>
          <a:bodyPr/>
          <a:lstStyle/>
          <a:p>
            <a:r>
              <a:rPr smtClean="0"/>
              <a:t>Action: Access your OMPF</a:t>
            </a:r>
          </a:p>
        </p:txBody>
      </p:sp>
      <p:sp>
        <p:nvSpPr>
          <p:cNvPr id="11267" name="Text Placeholder 2"/>
          <p:cNvSpPr>
            <a:spLocks noGrp="1"/>
          </p:cNvSpPr>
          <p:nvPr>
            <p:ph type="body" sz="quarter" idx="11"/>
          </p:nvPr>
        </p:nvSpPr>
        <p:spPr>
          <a:xfrm>
            <a:off x="609600" y="1357313"/>
            <a:ext cx="3924300" cy="5202237"/>
          </a:xfrm>
        </p:spPr>
        <p:txBody>
          <a:bodyPr/>
          <a:lstStyle/>
          <a:p>
            <a:r>
              <a:rPr lang="en-US" smtClean="0"/>
              <a:t>You have automatic access to your OMPF.</a:t>
            </a:r>
          </a:p>
          <a:p>
            <a:r>
              <a:rPr lang="en-US" smtClean="0"/>
              <a:t>Log in to BOL at </a:t>
            </a:r>
            <a:r>
              <a:rPr lang="en-US" u="sng" smtClean="0">
                <a:solidFill>
                  <a:srgbClr val="0000FF"/>
                </a:solidFill>
                <a:latin typeface="Arial Narrow" pitchFamily="34" charset="0"/>
              </a:rPr>
              <a:t>https://www.bol.navy.mil</a:t>
            </a:r>
            <a:endParaRPr lang="en-US" smtClean="0">
              <a:solidFill>
                <a:srgbClr val="0000FF"/>
              </a:solidFill>
            </a:endParaRPr>
          </a:p>
          <a:p>
            <a:r>
              <a:rPr lang="en-US" smtClean="0"/>
              <a:t>Select </a:t>
            </a:r>
            <a:r>
              <a:rPr lang="en-US" u="sng" smtClean="0"/>
              <a:t>Official Military Personnel File (OMPF) – </a:t>
            </a:r>
            <a:br>
              <a:rPr lang="en-US" u="sng" smtClean="0"/>
            </a:br>
            <a:r>
              <a:rPr lang="en-US" u="sng" smtClean="0"/>
              <a:t>My Record</a:t>
            </a:r>
            <a:r>
              <a:rPr lang="en-US" smtClean="0"/>
              <a:t>.</a:t>
            </a:r>
          </a:p>
        </p:txBody>
      </p:sp>
      <p:sp>
        <p:nvSpPr>
          <p:cNvPr id="112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tx1"/>
                </a:solidFill>
                <a:latin typeface="Times New Roman" pitchFamily="18" charset="0"/>
                <a:cs typeface="Arial" pitchFamily="34" charset="0"/>
              </a:defRPr>
            </a:lvl1pPr>
            <a:lvl2pPr marL="742950" indent="-285750">
              <a:defRPr sz="1000" b="1">
                <a:solidFill>
                  <a:schemeClr val="tx1"/>
                </a:solidFill>
                <a:latin typeface="Times New Roman" pitchFamily="18" charset="0"/>
                <a:cs typeface="Arial" pitchFamily="34" charset="0"/>
              </a:defRPr>
            </a:lvl2pPr>
            <a:lvl3pPr marL="1143000" indent="-228600">
              <a:defRPr sz="1000" b="1">
                <a:solidFill>
                  <a:schemeClr val="tx1"/>
                </a:solidFill>
                <a:latin typeface="Times New Roman" pitchFamily="18" charset="0"/>
                <a:cs typeface="Arial" pitchFamily="34" charset="0"/>
              </a:defRPr>
            </a:lvl3pPr>
            <a:lvl4pPr marL="1600200" indent="-228600">
              <a:defRPr sz="1000" b="1">
                <a:solidFill>
                  <a:schemeClr val="tx1"/>
                </a:solidFill>
                <a:latin typeface="Times New Roman" pitchFamily="18" charset="0"/>
                <a:cs typeface="Arial" pitchFamily="34" charset="0"/>
              </a:defRPr>
            </a:lvl4pPr>
            <a:lvl5pPr marL="2057400" indent="-228600">
              <a:defRPr sz="1000" b="1">
                <a:solidFill>
                  <a:schemeClr val="tx1"/>
                </a:solidFill>
                <a:latin typeface="Times New Roman" pitchFamily="18" charset="0"/>
                <a:cs typeface="Arial" pitchFamily="34" charset="0"/>
              </a:defRPr>
            </a:lvl5pPr>
            <a:lvl6pPr marL="25146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6pPr>
            <a:lvl7pPr marL="29718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7pPr>
            <a:lvl8pPr marL="34290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8pPr>
            <a:lvl9pPr marL="38862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9pPr>
          </a:lstStyle>
          <a:p>
            <a:fld id="{C8A4684F-D5EC-4CB5-A718-E03E8959F99E}" type="slidenum">
              <a:rPr lang="en-US" b="0" smtClean="0">
                <a:latin typeface="Arial" pitchFamily="34" charset="0"/>
              </a:rPr>
              <a:pPr/>
              <a:t>8</a:t>
            </a:fld>
            <a:endParaRPr lang="en-US" b="0" smtClean="0">
              <a:latin typeface="Arial"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6245" y="1315525"/>
            <a:ext cx="4160582" cy="4785694"/>
          </a:xfrm>
          <a:prstGeom prst="rect">
            <a:avLst/>
          </a:prstGeom>
          <a:noFill/>
          <a:ln w="9525" cap="flat" cmpd="sng" algn="ctr">
            <a:solidFill>
              <a:schemeClr val="tx1"/>
            </a:solidFill>
            <a:prstDash val="solid"/>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cxnSp>
        <p:nvCxnSpPr>
          <p:cNvPr id="6" name="Straight Arrow Connector 5"/>
          <p:cNvCxnSpPr/>
          <p:nvPr/>
        </p:nvCxnSpPr>
        <p:spPr>
          <a:xfrm flipV="1">
            <a:off x="4099694" y="5229584"/>
            <a:ext cx="704850" cy="352425"/>
          </a:xfrm>
          <a:prstGeom prst="straightConnector1">
            <a:avLst/>
          </a:prstGeom>
          <a:ln w="762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918" y="971415"/>
            <a:ext cx="7756133" cy="5648387"/>
          </a:xfrm>
          <a:prstGeom prst="rect">
            <a:avLst/>
          </a:prstGeom>
          <a:noFill/>
          <a:ln w="9525" cap="flat" cmpd="sng" algn="ctr">
            <a:solidFill>
              <a:schemeClr val="tx1"/>
            </a:solidFill>
            <a:prstDash val="solid"/>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2291" name="Title 1"/>
          <p:cNvSpPr>
            <a:spLocks noGrp="1"/>
          </p:cNvSpPr>
          <p:nvPr>
            <p:ph type="title"/>
          </p:nvPr>
        </p:nvSpPr>
        <p:spPr>
          <a:xfrm>
            <a:off x="928688" y="96838"/>
            <a:ext cx="8229600" cy="974725"/>
          </a:xfrm>
        </p:spPr>
        <p:txBody>
          <a:bodyPr/>
          <a:lstStyle/>
          <a:p>
            <a:r>
              <a:rPr smtClean="0"/>
              <a:t>Action: Navigate and View OMPF Documents</a:t>
            </a:r>
          </a:p>
        </p:txBody>
      </p:sp>
      <p:sp>
        <p:nvSpPr>
          <p:cNvPr id="12292" name="TextBox 13"/>
          <p:cNvSpPr txBox="1">
            <a:spLocks noChangeArrowheads="1"/>
          </p:cNvSpPr>
          <p:nvPr/>
        </p:nvSpPr>
        <p:spPr bwMode="auto">
          <a:xfrm>
            <a:off x="2286460" y="3746501"/>
            <a:ext cx="6396037" cy="400050"/>
          </a:xfrm>
          <a:prstGeom prst="rect">
            <a:avLst/>
          </a:prstGeom>
          <a:solidFill>
            <a:srgbClr val="FFEDB3"/>
          </a:solidFill>
          <a:ln w="12700" algn="ctr">
            <a:solidFill>
              <a:schemeClr val="tx1"/>
            </a:solidFill>
            <a:miter lim="800000"/>
            <a:headEnd/>
            <a:tailEnd/>
          </a:ln>
          <a:effectLst>
            <a:outerShdw blurRad="50800" dist="38100" dir="2700000" algn="tl" rotWithShape="0">
              <a:prstClr val="black">
                <a:alpha val="40000"/>
              </a:prstClr>
            </a:outerShdw>
          </a:effectLst>
        </p:spPr>
        <p:txBody>
          <a:bodyPr>
            <a:spAutoFit/>
          </a:bodyPr>
          <a:lstStyle>
            <a:lvl1pPr marL="344488" indent="-344488">
              <a:tabLst>
                <a:tab pos="344488" algn="l"/>
              </a:tabLst>
              <a:defRPr sz="1000" b="1">
                <a:solidFill>
                  <a:schemeClr val="tx1"/>
                </a:solidFill>
                <a:latin typeface="Times New Roman" pitchFamily="18" charset="0"/>
                <a:cs typeface="Arial" pitchFamily="34" charset="0"/>
              </a:defRPr>
            </a:lvl1pPr>
            <a:lvl2pPr marL="742950" indent="-285750">
              <a:tabLst>
                <a:tab pos="344488" algn="l"/>
              </a:tabLst>
              <a:defRPr sz="1000" b="1">
                <a:solidFill>
                  <a:schemeClr val="tx1"/>
                </a:solidFill>
                <a:latin typeface="Times New Roman" pitchFamily="18" charset="0"/>
                <a:cs typeface="Arial" pitchFamily="34" charset="0"/>
              </a:defRPr>
            </a:lvl2pPr>
            <a:lvl3pPr marL="1143000" indent="-228600">
              <a:tabLst>
                <a:tab pos="344488" algn="l"/>
              </a:tabLst>
              <a:defRPr sz="1000" b="1">
                <a:solidFill>
                  <a:schemeClr val="tx1"/>
                </a:solidFill>
                <a:latin typeface="Times New Roman" pitchFamily="18" charset="0"/>
                <a:cs typeface="Arial" pitchFamily="34" charset="0"/>
              </a:defRPr>
            </a:lvl3pPr>
            <a:lvl4pPr marL="1600200" indent="-228600">
              <a:tabLst>
                <a:tab pos="344488" algn="l"/>
              </a:tabLst>
              <a:defRPr sz="1000" b="1">
                <a:solidFill>
                  <a:schemeClr val="tx1"/>
                </a:solidFill>
                <a:latin typeface="Times New Roman" pitchFamily="18" charset="0"/>
                <a:cs typeface="Arial" pitchFamily="34" charset="0"/>
              </a:defRPr>
            </a:lvl4pPr>
            <a:lvl5pPr marL="2057400" indent="-228600">
              <a:tabLst>
                <a:tab pos="344488" algn="l"/>
              </a:tabLst>
              <a:defRPr sz="1000" b="1">
                <a:solidFill>
                  <a:schemeClr val="tx1"/>
                </a:solidFill>
                <a:latin typeface="Times New Roman" pitchFamily="18" charset="0"/>
                <a:cs typeface="Arial" pitchFamily="34" charset="0"/>
              </a:defRPr>
            </a:lvl5pPr>
            <a:lvl6pPr marL="2514600" indent="-228600" eaLnBrk="0" fontAlgn="base" hangingPunct="0">
              <a:spcBef>
                <a:spcPct val="30000"/>
              </a:spcBef>
              <a:spcAft>
                <a:spcPct val="0"/>
              </a:spcAft>
              <a:buChar char="•"/>
              <a:tabLst>
                <a:tab pos="344488" algn="l"/>
              </a:tabLst>
              <a:defRPr sz="1000" b="1">
                <a:solidFill>
                  <a:schemeClr val="tx1"/>
                </a:solidFill>
                <a:latin typeface="Times New Roman" pitchFamily="18" charset="0"/>
                <a:cs typeface="Arial" pitchFamily="34" charset="0"/>
              </a:defRPr>
            </a:lvl6pPr>
            <a:lvl7pPr marL="2971800" indent="-228600" eaLnBrk="0" fontAlgn="base" hangingPunct="0">
              <a:spcBef>
                <a:spcPct val="30000"/>
              </a:spcBef>
              <a:spcAft>
                <a:spcPct val="0"/>
              </a:spcAft>
              <a:buChar char="•"/>
              <a:tabLst>
                <a:tab pos="344488" algn="l"/>
              </a:tabLst>
              <a:defRPr sz="1000" b="1">
                <a:solidFill>
                  <a:schemeClr val="tx1"/>
                </a:solidFill>
                <a:latin typeface="Times New Roman" pitchFamily="18" charset="0"/>
                <a:cs typeface="Arial" pitchFamily="34" charset="0"/>
              </a:defRPr>
            </a:lvl7pPr>
            <a:lvl8pPr marL="3429000" indent="-228600" eaLnBrk="0" fontAlgn="base" hangingPunct="0">
              <a:spcBef>
                <a:spcPct val="30000"/>
              </a:spcBef>
              <a:spcAft>
                <a:spcPct val="0"/>
              </a:spcAft>
              <a:buChar char="•"/>
              <a:tabLst>
                <a:tab pos="344488" algn="l"/>
              </a:tabLst>
              <a:defRPr sz="1000" b="1">
                <a:solidFill>
                  <a:schemeClr val="tx1"/>
                </a:solidFill>
                <a:latin typeface="Times New Roman" pitchFamily="18" charset="0"/>
                <a:cs typeface="Arial" pitchFamily="34" charset="0"/>
              </a:defRPr>
            </a:lvl8pPr>
            <a:lvl9pPr marL="3886200" indent="-228600" eaLnBrk="0" fontAlgn="base" hangingPunct="0">
              <a:spcBef>
                <a:spcPct val="30000"/>
              </a:spcBef>
              <a:spcAft>
                <a:spcPct val="0"/>
              </a:spcAft>
              <a:buChar char="•"/>
              <a:tabLst>
                <a:tab pos="344488" algn="l"/>
              </a:tabLst>
              <a:defRPr sz="1000" b="1">
                <a:solidFill>
                  <a:schemeClr val="tx1"/>
                </a:solidFill>
                <a:latin typeface="Times New Roman" pitchFamily="18" charset="0"/>
                <a:cs typeface="Arial" pitchFamily="34" charset="0"/>
              </a:defRPr>
            </a:lvl9pPr>
          </a:lstStyle>
          <a:p>
            <a:pPr>
              <a:buFontTx/>
              <a:buNone/>
            </a:pPr>
            <a:r>
              <a:rPr lang="en-US" sz="2000">
                <a:latin typeface="Arial Narrow" pitchFamily="34" charset="0"/>
                <a:cs typeface="Times New Roman" pitchFamily="18" charset="0"/>
              </a:rPr>
              <a:t> Click on a highlighted row to download individual documents.</a:t>
            </a:r>
          </a:p>
        </p:txBody>
      </p:sp>
      <p:cxnSp>
        <p:nvCxnSpPr>
          <p:cNvPr id="18" name="Straight Connector 17"/>
          <p:cNvCxnSpPr/>
          <p:nvPr/>
        </p:nvCxnSpPr>
        <p:spPr>
          <a:xfrm flipH="1" flipV="1">
            <a:off x="2268998" y="3743326"/>
            <a:ext cx="6108053" cy="3175"/>
          </a:xfrm>
          <a:prstGeom prst="line">
            <a:avLst/>
          </a:prstGeom>
          <a:ln w="38100">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294" name="TextBox 20"/>
          <p:cNvSpPr txBox="1">
            <a:spLocks noChangeArrowheads="1"/>
          </p:cNvSpPr>
          <p:nvPr/>
        </p:nvSpPr>
        <p:spPr bwMode="auto">
          <a:xfrm>
            <a:off x="975185" y="4402644"/>
            <a:ext cx="7707312" cy="400050"/>
          </a:xfrm>
          <a:prstGeom prst="rect">
            <a:avLst/>
          </a:prstGeom>
          <a:solidFill>
            <a:srgbClr val="FFEDB3"/>
          </a:solidFill>
          <a:ln w="12700" algn="ctr">
            <a:solidFill>
              <a:schemeClr val="tx1"/>
            </a:solidFill>
            <a:miter lim="800000"/>
            <a:headEnd/>
            <a:tailEnd/>
          </a:ln>
          <a:effectLst>
            <a:outerShdw blurRad="50800" dist="38100" dir="2700000" algn="tl" rotWithShape="0">
              <a:prstClr val="black">
                <a:alpha val="40000"/>
              </a:prstClr>
            </a:outerShdw>
          </a:effectLst>
        </p:spPr>
        <p:txBody>
          <a:bodyPr>
            <a:spAutoFit/>
          </a:bodyPr>
          <a:lstStyle>
            <a:lvl1pPr marL="344488" indent="-344488">
              <a:tabLst>
                <a:tab pos="344488" algn="l"/>
              </a:tabLst>
              <a:defRPr sz="1000" b="1">
                <a:solidFill>
                  <a:schemeClr val="tx1"/>
                </a:solidFill>
                <a:latin typeface="Times New Roman" pitchFamily="18" charset="0"/>
                <a:cs typeface="Arial" pitchFamily="34" charset="0"/>
              </a:defRPr>
            </a:lvl1pPr>
            <a:lvl2pPr marL="742950" indent="-285750">
              <a:tabLst>
                <a:tab pos="344488" algn="l"/>
              </a:tabLst>
              <a:defRPr sz="1000" b="1">
                <a:solidFill>
                  <a:schemeClr val="tx1"/>
                </a:solidFill>
                <a:latin typeface="Times New Roman" pitchFamily="18" charset="0"/>
                <a:cs typeface="Arial" pitchFamily="34" charset="0"/>
              </a:defRPr>
            </a:lvl2pPr>
            <a:lvl3pPr marL="1143000" indent="-228600">
              <a:tabLst>
                <a:tab pos="344488" algn="l"/>
              </a:tabLst>
              <a:defRPr sz="1000" b="1">
                <a:solidFill>
                  <a:schemeClr val="tx1"/>
                </a:solidFill>
                <a:latin typeface="Times New Roman" pitchFamily="18" charset="0"/>
                <a:cs typeface="Arial" pitchFamily="34" charset="0"/>
              </a:defRPr>
            </a:lvl3pPr>
            <a:lvl4pPr marL="1600200" indent="-228600">
              <a:tabLst>
                <a:tab pos="344488" algn="l"/>
              </a:tabLst>
              <a:defRPr sz="1000" b="1">
                <a:solidFill>
                  <a:schemeClr val="tx1"/>
                </a:solidFill>
                <a:latin typeface="Times New Roman" pitchFamily="18" charset="0"/>
                <a:cs typeface="Arial" pitchFamily="34" charset="0"/>
              </a:defRPr>
            </a:lvl4pPr>
            <a:lvl5pPr marL="2057400" indent="-228600">
              <a:tabLst>
                <a:tab pos="344488" algn="l"/>
              </a:tabLst>
              <a:defRPr sz="1000" b="1">
                <a:solidFill>
                  <a:schemeClr val="tx1"/>
                </a:solidFill>
                <a:latin typeface="Times New Roman" pitchFamily="18" charset="0"/>
                <a:cs typeface="Arial" pitchFamily="34" charset="0"/>
              </a:defRPr>
            </a:lvl5pPr>
            <a:lvl6pPr marL="2514600" indent="-228600" eaLnBrk="0" fontAlgn="base" hangingPunct="0">
              <a:spcBef>
                <a:spcPct val="30000"/>
              </a:spcBef>
              <a:spcAft>
                <a:spcPct val="0"/>
              </a:spcAft>
              <a:buChar char="•"/>
              <a:tabLst>
                <a:tab pos="344488" algn="l"/>
              </a:tabLst>
              <a:defRPr sz="1000" b="1">
                <a:solidFill>
                  <a:schemeClr val="tx1"/>
                </a:solidFill>
                <a:latin typeface="Times New Roman" pitchFamily="18" charset="0"/>
                <a:cs typeface="Arial" pitchFamily="34" charset="0"/>
              </a:defRPr>
            </a:lvl6pPr>
            <a:lvl7pPr marL="2971800" indent="-228600" eaLnBrk="0" fontAlgn="base" hangingPunct="0">
              <a:spcBef>
                <a:spcPct val="30000"/>
              </a:spcBef>
              <a:spcAft>
                <a:spcPct val="0"/>
              </a:spcAft>
              <a:buChar char="•"/>
              <a:tabLst>
                <a:tab pos="344488" algn="l"/>
              </a:tabLst>
              <a:defRPr sz="1000" b="1">
                <a:solidFill>
                  <a:schemeClr val="tx1"/>
                </a:solidFill>
                <a:latin typeface="Times New Roman" pitchFamily="18" charset="0"/>
                <a:cs typeface="Arial" pitchFamily="34" charset="0"/>
              </a:defRPr>
            </a:lvl7pPr>
            <a:lvl8pPr marL="3429000" indent="-228600" eaLnBrk="0" fontAlgn="base" hangingPunct="0">
              <a:spcBef>
                <a:spcPct val="30000"/>
              </a:spcBef>
              <a:spcAft>
                <a:spcPct val="0"/>
              </a:spcAft>
              <a:buChar char="•"/>
              <a:tabLst>
                <a:tab pos="344488" algn="l"/>
              </a:tabLst>
              <a:defRPr sz="1000" b="1">
                <a:solidFill>
                  <a:schemeClr val="tx1"/>
                </a:solidFill>
                <a:latin typeface="Times New Roman" pitchFamily="18" charset="0"/>
                <a:cs typeface="Arial" pitchFamily="34" charset="0"/>
              </a:defRPr>
            </a:lvl8pPr>
            <a:lvl9pPr marL="3886200" indent="-228600" eaLnBrk="0" fontAlgn="base" hangingPunct="0">
              <a:spcBef>
                <a:spcPct val="30000"/>
              </a:spcBef>
              <a:spcAft>
                <a:spcPct val="0"/>
              </a:spcAft>
              <a:buChar char="•"/>
              <a:tabLst>
                <a:tab pos="344488" algn="l"/>
              </a:tabLst>
              <a:defRPr sz="1000" b="1">
                <a:solidFill>
                  <a:schemeClr val="tx1"/>
                </a:solidFill>
                <a:latin typeface="Times New Roman" pitchFamily="18" charset="0"/>
                <a:cs typeface="Arial" pitchFamily="34" charset="0"/>
              </a:defRPr>
            </a:lvl9pPr>
          </a:lstStyle>
          <a:p>
            <a:pPr>
              <a:buFontTx/>
              <a:buNone/>
            </a:pPr>
            <a:r>
              <a:rPr lang="en-US" sz="2000">
                <a:latin typeface="Arial Narrow" pitchFamily="34" charset="0"/>
                <a:cs typeface="Times New Roman" pitchFamily="18" charset="0"/>
              </a:rPr>
              <a:t> Click several boxes and select the green arrow to view multiple documents.</a:t>
            </a:r>
          </a:p>
        </p:txBody>
      </p:sp>
      <p:sp>
        <p:nvSpPr>
          <p:cNvPr id="12295" name="TextBox 21"/>
          <p:cNvSpPr txBox="1">
            <a:spLocks noChangeArrowheads="1"/>
          </p:cNvSpPr>
          <p:nvPr/>
        </p:nvSpPr>
        <p:spPr bwMode="auto">
          <a:xfrm>
            <a:off x="2407774" y="1923644"/>
            <a:ext cx="6274723" cy="400110"/>
          </a:xfrm>
          <a:prstGeom prst="rect">
            <a:avLst/>
          </a:prstGeom>
          <a:solidFill>
            <a:srgbClr val="FFEDB3"/>
          </a:solidFill>
          <a:ln w="12700" algn="ctr">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lvl1pPr marL="344488" indent="-344488">
              <a:tabLst>
                <a:tab pos="344488" algn="l"/>
              </a:tabLst>
              <a:defRPr sz="1000" b="1">
                <a:solidFill>
                  <a:schemeClr val="tx1"/>
                </a:solidFill>
                <a:latin typeface="Times New Roman" pitchFamily="18" charset="0"/>
                <a:cs typeface="Arial" pitchFamily="34" charset="0"/>
              </a:defRPr>
            </a:lvl1pPr>
            <a:lvl2pPr marL="742950" indent="-285750">
              <a:tabLst>
                <a:tab pos="344488" algn="l"/>
              </a:tabLst>
              <a:defRPr sz="1000" b="1">
                <a:solidFill>
                  <a:schemeClr val="tx1"/>
                </a:solidFill>
                <a:latin typeface="Times New Roman" pitchFamily="18" charset="0"/>
                <a:cs typeface="Arial" pitchFamily="34" charset="0"/>
              </a:defRPr>
            </a:lvl2pPr>
            <a:lvl3pPr marL="1143000" indent="-228600">
              <a:tabLst>
                <a:tab pos="344488" algn="l"/>
              </a:tabLst>
              <a:defRPr sz="1000" b="1">
                <a:solidFill>
                  <a:schemeClr val="tx1"/>
                </a:solidFill>
                <a:latin typeface="Times New Roman" pitchFamily="18" charset="0"/>
                <a:cs typeface="Arial" pitchFamily="34" charset="0"/>
              </a:defRPr>
            </a:lvl3pPr>
            <a:lvl4pPr marL="1600200" indent="-228600">
              <a:tabLst>
                <a:tab pos="344488" algn="l"/>
              </a:tabLst>
              <a:defRPr sz="1000" b="1">
                <a:solidFill>
                  <a:schemeClr val="tx1"/>
                </a:solidFill>
                <a:latin typeface="Times New Roman" pitchFamily="18" charset="0"/>
                <a:cs typeface="Arial" pitchFamily="34" charset="0"/>
              </a:defRPr>
            </a:lvl4pPr>
            <a:lvl5pPr marL="2057400" indent="-228600">
              <a:tabLst>
                <a:tab pos="344488" algn="l"/>
              </a:tabLst>
              <a:defRPr sz="1000" b="1">
                <a:solidFill>
                  <a:schemeClr val="tx1"/>
                </a:solidFill>
                <a:latin typeface="Times New Roman" pitchFamily="18" charset="0"/>
                <a:cs typeface="Arial" pitchFamily="34" charset="0"/>
              </a:defRPr>
            </a:lvl5pPr>
            <a:lvl6pPr marL="2514600" indent="-228600" eaLnBrk="0" fontAlgn="base" hangingPunct="0">
              <a:spcBef>
                <a:spcPct val="30000"/>
              </a:spcBef>
              <a:spcAft>
                <a:spcPct val="0"/>
              </a:spcAft>
              <a:buChar char="•"/>
              <a:tabLst>
                <a:tab pos="344488" algn="l"/>
              </a:tabLst>
              <a:defRPr sz="1000" b="1">
                <a:solidFill>
                  <a:schemeClr val="tx1"/>
                </a:solidFill>
                <a:latin typeface="Times New Roman" pitchFamily="18" charset="0"/>
                <a:cs typeface="Arial" pitchFamily="34" charset="0"/>
              </a:defRPr>
            </a:lvl6pPr>
            <a:lvl7pPr marL="2971800" indent="-228600" eaLnBrk="0" fontAlgn="base" hangingPunct="0">
              <a:spcBef>
                <a:spcPct val="30000"/>
              </a:spcBef>
              <a:spcAft>
                <a:spcPct val="0"/>
              </a:spcAft>
              <a:buChar char="•"/>
              <a:tabLst>
                <a:tab pos="344488" algn="l"/>
              </a:tabLst>
              <a:defRPr sz="1000" b="1">
                <a:solidFill>
                  <a:schemeClr val="tx1"/>
                </a:solidFill>
                <a:latin typeface="Times New Roman" pitchFamily="18" charset="0"/>
                <a:cs typeface="Arial" pitchFamily="34" charset="0"/>
              </a:defRPr>
            </a:lvl7pPr>
            <a:lvl8pPr marL="3429000" indent="-228600" eaLnBrk="0" fontAlgn="base" hangingPunct="0">
              <a:spcBef>
                <a:spcPct val="30000"/>
              </a:spcBef>
              <a:spcAft>
                <a:spcPct val="0"/>
              </a:spcAft>
              <a:buChar char="•"/>
              <a:tabLst>
                <a:tab pos="344488" algn="l"/>
              </a:tabLst>
              <a:defRPr sz="1000" b="1">
                <a:solidFill>
                  <a:schemeClr val="tx1"/>
                </a:solidFill>
                <a:latin typeface="Times New Roman" pitchFamily="18" charset="0"/>
                <a:cs typeface="Arial" pitchFamily="34" charset="0"/>
              </a:defRPr>
            </a:lvl8pPr>
            <a:lvl9pPr marL="3886200" indent="-228600" eaLnBrk="0" fontAlgn="base" hangingPunct="0">
              <a:spcBef>
                <a:spcPct val="30000"/>
              </a:spcBef>
              <a:spcAft>
                <a:spcPct val="0"/>
              </a:spcAft>
              <a:buChar char="•"/>
              <a:tabLst>
                <a:tab pos="344488" algn="l"/>
              </a:tabLst>
              <a:defRPr sz="1000" b="1">
                <a:solidFill>
                  <a:schemeClr val="tx1"/>
                </a:solidFill>
                <a:latin typeface="Times New Roman" pitchFamily="18" charset="0"/>
                <a:cs typeface="Arial" pitchFamily="34" charset="0"/>
              </a:defRPr>
            </a:lvl9pPr>
          </a:lstStyle>
          <a:p>
            <a:pPr>
              <a:buFontTx/>
              <a:buNone/>
            </a:pPr>
            <a:r>
              <a:rPr lang="en-US" sz="2000" dirty="0">
                <a:latin typeface="Arial Narrow" pitchFamily="34" charset="0"/>
                <a:cs typeface="Times New Roman" pitchFamily="18" charset="0"/>
              </a:rPr>
              <a:t> Click headings to sort by Form </a:t>
            </a:r>
            <a:r>
              <a:rPr lang="en-US" sz="2000" dirty="0" smtClean="0">
                <a:latin typeface="Arial Narrow" pitchFamily="34" charset="0"/>
                <a:cs typeface="Times New Roman" pitchFamily="18" charset="0"/>
              </a:rPr>
              <a:t>Number, Document </a:t>
            </a:r>
            <a:r>
              <a:rPr lang="en-US" sz="2000" dirty="0">
                <a:latin typeface="Arial Narrow" pitchFamily="34" charset="0"/>
                <a:cs typeface="Times New Roman" pitchFamily="18" charset="0"/>
              </a:rPr>
              <a:t>Date, etc.</a:t>
            </a:r>
          </a:p>
        </p:txBody>
      </p:sp>
      <p:sp>
        <p:nvSpPr>
          <p:cNvPr id="122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tx1"/>
                </a:solidFill>
                <a:latin typeface="Times New Roman" pitchFamily="18" charset="0"/>
                <a:cs typeface="Arial" pitchFamily="34" charset="0"/>
              </a:defRPr>
            </a:lvl1pPr>
            <a:lvl2pPr marL="742950" indent="-285750">
              <a:defRPr sz="1000" b="1">
                <a:solidFill>
                  <a:schemeClr val="tx1"/>
                </a:solidFill>
                <a:latin typeface="Times New Roman" pitchFamily="18" charset="0"/>
                <a:cs typeface="Arial" pitchFamily="34" charset="0"/>
              </a:defRPr>
            </a:lvl2pPr>
            <a:lvl3pPr marL="1143000" indent="-228600">
              <a:defRPr sz="1000" b="1">
                <a:solidFill>
                  <a:schemeClr val="tx1"/>
                </a:solidFill>
                <a:latin typeface="Times New Roman" pitchFamily="18" charset="0"/>
                <a:cs typeface="Arial" pitchFamily="34" charset="0"/>
              </a:defRPr>
            </a:lvl3pPr>
            <a:lvl4pPr marL="1600200" indent="-228600">
              <a:defRPr sz="1000" b="1">
                <a:solidFill>
                  <a:schemeClr val="tx1"/>
                </a:solidFill>
                <a:latin typeface="Times New Roman" pitchFamily="18" charset="0"/>
                <a:cs typeface="Arial" pitchFamily="34" charset="0"/>
              </a:defRPr>
            </a:lvl4pPr>
            <a:lvl5pPr marL="2057400" indent="-228600">
              <a:defRPr sz="1000" b="1">
                <a:solidFill>
                  <a:schemeClr val="tx1"/>
                </a:solidFill>
                <a:latin typeface="Times New Roman" pitchFamily="18" charset="0"/>
                <a:cs typeface="Arial" pitchFamily="34" charset="0"/>
              </a:defRPr>
            </a:lvl5pPr>
            <a:lvl6pPr marL="25146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6pPr>
            <a:lvl7pPr marL="29718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7pPr>
            <a:lvl8pPr marL="34290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8pPr>
            <a:lvl9pPr marL="3886200" indent="-228600" eaLnBrk="0" fontAlgn="base" hangingPunct="0">
              <a:spcBef>
                <a:spcPct val="30000"/>
              </a:spcBef>
              <a:spcAft>
                <a:spcPct val="0"/>
              </a:spcAft>
              <a:buChar char="•"/>
              <a:defRPr sz="1000" b="1">
                <a:solidFill>
                  <a:schemeClr val="tx1"/>
                </a:solidFill>
                <a:latin typeface="Times New Roman" pitchFamily="18" charset="0"/>
                <a:cs typeface="Arial" pitchFamily="34" charset="0"/>
              </a:defRPr>
            </a:lvl9pPr>
          </a:lstStyle>
          <a:p>
            <a:fld id="{89B7C157-AB9E-4081-86A1-9CDC48187416}" type="slidenum">
              <a:rPr lang="en-US" b="0" smtClean="0">
                <a:latin typeface="Arial" pitchFamily="34" charset="0"/>
              </a:rPr>
              <a:pPr/>
              <a:t>9</a:t>
            </a:fld>
            <a:endParaRPr lang="en-US" b="0" smtClean="0">
              <a:latin typeface="Arial" pitchFamily="34" charset="0"/>
            </a:endParaRPr>
          </a:p>
        </p:txBody>
      </p:sp>
      <p:cxnSp>
        <p:nvCxnSpPr>
          <p:cNvPr id="16" name="Straight Connector 15"/>
          <p:cNvCxnSpPr/>
          <p:nvPr/>
        </p:nvCxnSpPr>
        <p:spPr>
          <a:xfrm flipH="1">
            <a:off x="1968015" y="1922517"/>
            <a:ext cx="1040656" cy="0"/>
          </a:xfrm>
          <a:prstGeom prst="line">
            <a:avLst/>
          </a:prstGeom>
          <a:ln w="38100">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2414972" y="1636258"/>
            <a:ext cx="382587" cy="384175"/>
          </a:xfrm>
          <a:prstGeom prst="ellipse">
            <a:avLst/>
          </a:prstGeom>
          <a:solidFill>
            <a:srgbClr val="FFC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en-US" sz="2000" dirty="0">
                <a:solidFill>
                  <a:schemeClr val="tx1"/>
                </a:solidFill>
                <a:latin typeface="Arial Black" pitchFamily="34" charset="0"/>
              </a:rPr>
              <a:t>1</a:t>
            </a:r>
          </a:p>
        </p:txBody>
      </p:sp>
      <p:sp>
        <p:nvSpPr>
          <p:cNvPr id="12" name="Oval 11"/>
          <p:cNvSpPr/>
          <p:nvPr/>
        </p:nvSpPr>
        <p:spPr>
          <a:xfrm>
            <a:off x="1980072" y="3660776"/>
            <a:ext cx="384175" cy="385763"/>
          </a:xfrm>
          <a:prstGeom prst="ellipse">
            <a:avLst/>
          </a:prstGeom>
          <a:solidFill>
            <a:srgbClr val="FFC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en-US" sz="2000" dirty="0" smtClean="0">
                <a:solidFill>
                  <a:schemeClr val="tx1"/>
                </a:solidFill>
                <a:latin typeface="Arial Black" pitchFamily="34" charset="0"/>
              </a:rPr>
              <a:t>2</a:t>
            </a:r>
            <a:endParaRPr lang="en-US" sz="2000" dirty="0">
              <a:solidFill>
                <a:schemeClr val="tx1"/>
              </a:solidFill>
              <a:latin typeface="Arial Black" pitchFamily="34" charset="0"/>
            </a:endParaRPr>
          </a:p>
        </p:txBody>
      </p:sp>
      <p:sp>
        <p:nvSpPr>
          <p:cNvPr id="17" name="Rectangle 16"/>
          <p:cNvSpPr/>
          <p:nvPr/>
        </p:nvSpPr>
        <p:spPr>
          <a:xfrm>
            <a:off x="620919" y="1563327"/>
            <a:ext cx="331787" cy="5056475"/>
          </a:xfrm>
          <a:prstGeom prst="rect">
            <a:avLst/>
          </a:prstGeom>
          <a:ln w="38100">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Oval 10"/>
          <p:cNvSpPr/>
          <p:nvPr/>
        </p:nvSpPr>
        <p:spPr>
          <a:xfrm>
            <a:off x="702904" y="4721986"/>
            <a:ext cx="384175" cy="384175"/>
          </a:xfrm>
          <a:prstGeom prst="ellipse">
            <a:avLst/>
          </a:prstGeom>
          <a:solidFill>
            <a:srgbClr val="FFC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en-US" sz="2000" dirty="0" smtClean="0">
                <a:solidFill>
                  <a:schemeClr val="tx1"/>
                </a:solidFill>
                <a:latin typeface="Arial Black" pitchFamily="34" charset="0"/>
              </a:rPr>
              <a:t>3</a:t>
            </a:r>
            <a:endParaRPr lang="en-US" sz="2000" dirty="0">
              <a:solidFill>
                <a:schemeClr val="tx1"/>
              </a:solidFill>
              <a:latin typeface="Arial Black" pitchFamily="34" charset="0"/>
            </a:endParaRPr>
          </a:p>
        </p:txBody>
      </p:sp>
      <p:pic>
        <p:nvPicPr>
          <p:cNvPr id="15" name="Picture 6"/>
          <p:cNvPicPr>
            <a:picLocks noChangeAspect="1" noChangeArrowheads="1"/>
          </p:cNvPicPr>
          <p:nvPr/>
        </p:nvPicPr>
        <p:blipFill>
          <a:blip r:embed="rId3"/>
          <a:srcRect l="1851" t="16103" r="95789" b="81132"/>
          <a:stretch>
            <a:fillRect/>
          </a:stretch>
        </p:blipFill>
        <p:spPr bwMode="auto">
          <a:xfrm>
            <a:off x="4993711" y="4724906"/>
            <a:ext cx="325437" cy="285750"/>
          </a:xfrm>
          <a:prstGeom prst="rect">
            <a:avLst/>
          </a:prstGeom>
          <a:noFill/>
          <a:ln w="9525" cap="flat" cmpd="sng" algn="ctr">
            <a:solidFill>
              <a:schemeClr val="tx1"/>
            </a:solidFill>
            <a:prstDash val="solid"/>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N1 Template">
  <a:themeElements>
    <a:clrScheme name="N1 Brief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1 Brief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1 Brief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1 Brief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1 Brief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1 Brief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1 Brief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1 Brief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1 Brief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1 Brief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1 Brief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1 Brief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1 Brief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1 Brief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1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1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1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1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1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1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1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1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1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1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1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1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1 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1 Template">
  <a:themeElements>
    <a:clrScheme name="1_N1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N1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N1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1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N1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N1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N1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N1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N1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N1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N1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N1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N1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N1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N1 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3_N1 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7244361F5B3A44FA23AFB4D1C45E906" ma:contentTypeVersion="2" ma:contentTypeDescription="Create a new document." ma:contentTypeScope="" ma:versionID="43685651612684d5cca3d38ffabfbfed">
  <xsd:schema xmlns:xsd="http://www.w3.org/2001/XMLSchema" xmlns:xs="http://www.w3.org/2001/XMLSchema" xmlns:p="http://schemas.microsoft.com/office/2006/metadata/properties" xmlns:ns1="http://schemas.microsoft.com/sharepoint/v3" xmlns:ns2="10f1aa0a-179b-49cb-8a72-3a924897e106" targetNamespace="http://schemas.microsoft.com/office/2006/metadata/properties" ma:root="true" ma:fieldsID="caf4e9299edb4fa8ee2d743c116403eb" ns1:_="" ns2:_="">
    <xsd:import namespace="http://schemas.microsoft.com/sharepoint/v3"/>
    <xsd:import namespace="10f1aa0a-179b-49cb-8a72-3a924897e106"/>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f1aa0a-179b-49cb-8a72-3a924897e106"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10f1aa0a-179b-49cb-8a72-3a924897e106">STHYQZMEZ5WQ-1475114422-237</_dlc_DocId>
    <_dlc_DocIdUrl xmlns="10f1aa0a-179b-49cb-8a72-3a924897e106">
      <Url>http://open-web-1b-z1/bupers-npc/career/toolbox/_layouts/DocIdRedir.aspx?ID=STHYQZMEZ5WQ-1475114422-237</Url>
      <Description>STHYQZMEZ5WQ-1475114422-237</Description>
    </_dlc_DocIdUrl>
  </documentManagement>
</p:properties>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1AB8D15-782D-4DF1-9F12-19341E3325F9}"/>
</file>

<file path=customXml/itemProps2.xml><?xml version="1.0" encoding="utf-8"?>
<ds:datastoreItem xmlns:ds="http://schemas.openxmlformats.org/officeDocument/2006/customXml" ds:itemID="{BBBBEBF5-97BD-40EE-9B56-20D1D7526958}"/>
</file>

<file path=customXml/itemProps3.xml><?xml version="1.0" encoding="utf-8"?>
<ds:datastoreItem xmlns:ds="http://schemas.openxmlformats.org/officeDocument/2006/customXml" ds:itemID="{BC0FD05E-E036-440E-BFC8-CAB91D3401D1}"/>
</file>

<file path=customXml/itemProps4.xml><?xml version="1.0" encoding="utf-8"?>
<ds:datastoreItem xmlns:ds="http://schemas.openxmlformats.org/officeDocument/2006/customXml" ds:itemID="{BE331E78-3D82-412A-83BF-E826A23266B1}"/>
</file>

<file path=customXml/itemProps5.xml><?xml version="1.0" encoding="utf-8"?>
<ds:datastoreItem xmlns:ds="http://schemas.openxmlformats.org/officeDocument/2006/customXml" ds:itemID="{3104C816-B16B-4ADE-8462-18306A70EED6}"/>
</file>

<file path=docProps/app.xml><?xml version="1.0" encoding="utf-8"?>
<Properties xmlns="http://schemas.openxmlformats.org/officeDocument/2006/extended-properties" xmlns:vt="http://schemas.openxmlformats.org/officeDocument/2006/docPropsVTypes">
  <Template>N1 Template</Template>
  <TotalTime>16944</TotalTime>
  <Words>2508</Words>
  <Application>Microsoft Office PowerPoint</Application>
  <PresentationFormat>On-screen Show (4:3)</PresentationFormat>
  <Paragraphs>329</Paragraphs>
  <Slides>33</Slides>
  <Notes>8</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N1 Template</vt:lpstr>
      <vt:lpstr>1_N1 Template</vt:lpstr>
      <vt:lpstr>PowerPoint Presentation</vt:lpstr>
      <vt:lpstr>Before we get started…</vt:lpstr>
      <vt:lpstr>Introduction</vt:lpstr>
      <vt:lpstr>Two important personnel records</vt:lpstr>
      <vt:lpstr>Official Military Personnel File (OMPF)</vt:lpstr>
      <vt:lpstr>Frequency of Enlisted Record Update</vt:lpstr>
      <vt:lpstr>Selection Boards review OMPF documents</vt:lpstr>
      <vt:lpstr>Action: Access your OMPF</vt:lpstr>
      <vt:lpstr>Action: Navigate and View OMPF Documents</vt:lpstr>
      <vt:lpstr>Action: Sort by OMPF “Field Code”</vt:lpstr>
      <vt:lpstr>Action: Verify Performance Records</vt:lpstr>
      <vt:lpstr>Action: Verify Evaluation Continuity</vt:lpstr>
      <vt:lpstr>Action: Verify Training, Education, Quals</vt:lpstr>
      <vt:lpstr>Action: Verify Personal Awards</vt:lpstr>
      <vt:lpstr>U.S. Navy Awards</vt:lpstr>
      <vt:lpstr>Action: Verify Field Code 38 (Adverse Info)</vt:lpstr>
      <vt:lpstr>Action: Review OMPF Routinely</vt:lpstr>
      <vt:lpstr>Action: Update or correct your OMPF</vt:lpstr>
      <vt:lpstr>NPC website provides supporting resources</vt:lpstr>
      <vt:lpstr>Electronic Service Record (ESR)</vt:lpstr>
      <vt:lpstr>Action: Establish your ESR account</vt:lpstr>
      <vt:lpstr>View ESR data, beginning on the Home Page</vt:lpstr>
      <vt:lpstr>Action: View ESR data</vt:lpstr>
      <vt:lpstr>Action: Verify “Dependency Data”</vt:lpstr>
      <vt:lpstr>Action: Verify “Member Data Summary”</vt:lpstr>
      <vt:lpstr>Action: Verify "Training Summary"</vt:lpstr>
      <vt:lpstr>Action: Verify "Honors and Awards"</vt:lpstr>
      <vt:lpstr>Action: Verify Performance data</vt:lpstr>
      <vt:lpstr>How to print documents from ESR</vt:lpstr>
      <vt:lpstr>Action: Review ESR routinely</vt:lpstr>
      <vt:lpstr>Caution and a Warning: You must  Safeguard Personal and Private Information </vt:lpstr>
      <vt:lpstr>Action: Protect your PII</vt:lpstr>
      <vt:lpstr>Summary</vt:lpstr>
    </vt:vector>
  </TitlesOfParts>
  <Company>OPNAV N16 FIT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Navy Career Tools Afloat</dc:title>
  <dc:creator>Alex Watt</dc:creator>
  <dc:description>alexander.watt@navy.mil</dc:description>
  <cp:lastModifiedBy>McGrath, Elizabeth W CIV OPNAV N1B FIT</cp:lastModifiedBy>
  <cp:revision>1534</cp:revision>
  <dcterms:created xsi:type="dcterms:W3CDTF">2008-04-17T12:08:10Z</dcterms:created>
  <dcterms:modified xsi:type="dcterms:W3CDTF">2016-02-26T19:16:22Z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System Account</vt:lpwstr>
  </property>
  <property fmtid="{D5CDD505-2E9C-101B-9397-08002B2CF9AE}" pid="3" name="xd_Signature">
    <vt:lpwstr/>
  </property>
  <property fmtid="{D5CDD505-2E9C-101B-9397-08002B2CF9AE}" pid="4" name="display_urn:schemas-microsoft-com:office:office#Author">
    <vt:lpwstr>System Account</vt:lpwstr>
  </property>
  <property fmtid="{D5CDD505-2E9C-101B-9397-08002B2CF9AE}" pid="5" name="TemplateUrl">
    <vt:lpwstr/>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ntentTypeId">
    <vt:lpwstr>0x01010007244361F5B3A44FA23AFB4D1C45E906</vt:lpwstr>
  </property>
  <property fmtid="{D5CDD505-2E9C-101B-9397-08002B2CF9AE}" pid="10" name="display_urn">
    <vt:lpwstr>System Account</vt:lpwstr>
  </property>
  <property fmtid="{D5CDD505-2E9C-101B-9397-08002B2CF9AE}" pid="11" name="Order">
    <vt:r8>23700</vt:r8>
  </property>
  <property fmtid="{D5CDD505-2E9C-101B-9397-08002B2CF9AE}" pid="12" name="_dlc_DocIdItemGuid">
    <vt:lpwstr>c5a42df4-82cf-4157-8c46-3d61d2744382</vt:lpwstr>
  </property>
</Properties>
</file>