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7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7FDA52B-6208-4B3F-89AE-34DCD45A73A7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380C90D-4D17-481D-9B81-4E3AE5930A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B9FE1B-F292-46B6-8708-0C3526E53D1F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CDED8-7445-46B1-A06F-D41FB65A3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683F32-FD1B-4056-98E8-D50131C712DB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AD3BE-2B40-4246-BDC6-D9DF4D313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264DE-1540-478A-AE41-115011E3B336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961B0-760B-4D43-B7EA-63EBF34923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02CFB-E24C-41B5-9CF6-AC2EADD58E32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C16EB-A5BC-4BC6-8359-5B07728FFD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F75BEC-A369-409A-92BE-C9D771BE5B1D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F7201-6B62-495A-88D6-9783E79D7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30B109-3BB4-4E96-B691-67B144277DC1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799D0-7AED-466A-A71C-86C87C2E72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F20A24-6000-4EED-B975-17BF6604CC32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205B7-E94D-4545-8042-2DCA4E32F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2EBB59-A5AE-4142-9183-261D725558F7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393C0-FFE5-416A-980B-D2909C0CFE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7EF58-4ED9-449B-9059-45BFA4A86F9B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A864F-A50A-4B7D-8AFD-B1E6A238E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87152-F884-4DCA-85BF-425BBCBBE54F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F5208-0F59-465B-AB82-755B56C2D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A669D29-20BC-4212-BF2D-AAB1C643AB7A}" type="datetimeFigureOut">
              <a:rPr lang="en-US"/>
              <a:pPr/>
              <a:t>2/22/2010</a:t>
            </a:fld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25C73BE-9766-45C5-9CE4-BE488FD7CC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</a:rPr>
              <a:t>The importance of branding</a:t>
            </a:r>
          </a:p>
        </p:txBody>
      </p:sp>
      <p:sp>
        <p:nvSpPr>
          <p:cNvPr id="33797" name="Rectangle 5"/>
          <p:cNvSpPr>
            <a:spLocks noGrp="1" noRot="1" noChangeArrowheads="1"/>
          </p:cNvSpPr>
          <p:nvPr>
            <p:ph type="subTitle" idx="1"/>
          </p:nvPr>
        </p:nvSpPr>
        <p:spPr>
          <a:xfrm>
            <a:off x="0" y="5486400"/>
            <a:ext cx="5257800" cy="1219200"/>
          </a:xfrm>
        </p:spPr>
        <p:txBody>
          <a:bodyPr/>
          <a:lstStyle/>
          <a:p>
            <a:r>
              <a:rPr lang="en-US" sz="2000">
                <a:latin typeface="Algerian" pitchFamily="82" charset="0"/>
              </a:rPr>
              <a:t>Rob Holder</a:t>
            </a:r>
          </a:p>
          <a:p>
            <a:r>
              <a:rPr lang="en-US" sz="2000">
                <a:latin typeface="Algerian" pitchFamily="82" charset="0"/>
              </a:rPr>
              <a:t>Account Executive/DoJ</a:t>
            </a:r>
          </a:p>
          <a:p>
            <a:r>
              <a:rPr lang="en-US" sz="2000">
                <a:latin typeface="Algerian" pitchFamily="82" charset="0"/>
              </a:rPr>
              <a:t>HP Enterprise Services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Just being Good Is Not Good enough</a:t>
            </a:r>
          </a:p>
        </p:txBody>
      </p:sp>
      <p:pic>
        <p:nvPicPr>
          <p:cNvPr id="21506" name="Picture 2" descr="http://media.gallup.com/GMJ/art/20050609_1_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The Devil is not in the Details Greatness is</a:t>
            </a:r>
          </a:p>
        </p:txBody>
      </p:sp>
      <p:pic>
        <p:nvPicPr>
          <p:cNvPr id="22530" name="Picture 2" descr="http://s3.amazonaws.com/37assets/svn/useless-0850845c572c9ef6f5d376c02047d8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5867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Understand the market place and Adapt</a:t>
            </a:r>
          </a:p>
        </p:txBody>
      </p:sp>
      <p:pic>
        <p:nvPicPr>
          <p:cNvPr id="23554" name="Picture 4" descr="http://www.mariareyesmcdavis.com/wp-content/uploads/2009/05/052709-salescycle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800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Lead the change that others will follow</a:t>
            </a:r>
          </a:p>
        </p:txBody>
      </p:sp>
      <p:pic>
        <p:nvPicPr>
          <p:cNvPr id="24578" name="Picture 2" descr="http://ewasolions.wildlifedirect.org/files/2008/10/buffalo-chase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8686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Let your Brand Be your Flag</a:t>
            </a:r>
          </a:p>
        </p:txBody>
      </p:sp>
      <p:pic>
        <p:nvPicPr>
          <p:cNvPr id="25602" name="Picture 2" descr="TEAM TUNNEL/FLAG PRE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739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Its more than just a slogan, it becomes the soul of your company</a:t>
            </a:r>
          </a:p>
        </p:txBody>
      </p:sp>
      <p:pic>
        <p:nvPicPr>
          <p:cNvPr id="26626" name="Picture 2" descr="http://www.whartonsp.com/ShowCover.aspx?isbn=01318572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The Importance of Branding</a:t>
            </a:r>
          </a:p>
        </p:txBody>
      </p:sp>
      <p:pic>
        <p:nvPicPr>
          <p:cNvPr id="13314" name="Picture 2" descr="http://faizanbaloch.files.wordpress.com/2009/02/bra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828800"/>
            <a:ext cx="5715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</a:rPr>
              <a:t>It Starts With An Identity</a:t>
            </a:r>
          </a:p>
        </p:txBody>
      </p:sp>
      <p:pic>
        <p:nvPicPr>
          <p:cNvPr id="14338" name="Picture 2" descr="http://www.kent.police.uk/News/Latest_News/Identity%20Frau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What Will Your Company Be Known For</a:t>
            </a:r>
          </a:p>
        </p:txBody>
      </p:sp>
      <p:pic>
        <p:nvPicPr>
          <p:cNvPr id="15362" name="Picture 2" descr="http://www.sloganpower.com/attachments/Image/slogans_of_famous_brand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382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960438"/>
          </a:xfrm>
        </p:spPr>
        <p:txBody>
          <a:bodyPr/>
          <a:lstStyle/>
          <a:p>
            <a:r>
              <a:rPr lang="en-US">
                <a:latin typeface="Algerian" pitchFamily="82" charset="0"/>
              </a:rPr>
              <a:t>What Is Your Strength </a:t>
            </a:r>
          </a:p>
        </p:txBody>
      </p:sp>
      <p:pic>
        <p:nvPicPr>
          <p:cNvPr id="16386" name="Picture 2" descr="http://www.stangbangers.com/86_Ford-QualityIsJob1_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How Do You Expand On Your Strength</a:t>
            </a:r>
          </a:p>
        </p:txBody>
      </p:sp>
      <p:pic>
        <p:nvPicPr>
          <p:cNvPr id="17410" name="Picture 4" descr="http://www.lifeandhealthinsurancenews.com/Issues/2009/June_15_2009/PublishingImages/MugQuote_Bob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739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How Is Your company recognized In the Market space in which you compete</a:t>
            </a:r>
          </a:p>
        </p:txBody>
      </p:sp>
      <p:pic>
        <p:nvPicPr>
          <p:cNvPr id="18434" name="Picture 4" descr="http://image.motortrend.com/f/oftheyear/car/2010_motor_trend_car_of_the_year_webcast/25945274+pheader/2910-motor-trend-car-of-the-year-logo-7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8610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981200"/>
          </a:xfrm>
        </p:spPr>
        <p:txBody>
          <a:bodyPr>
            <a:normAutofit/>
          </a:bodyPr>
          <a:lstStyle/>
          <a:p>
            <a:r>
              <a:rPr lang="en-US" sz="4000">
                <a:latin typeface="Algerian" pitchFamily="82" charset="0"/>
              </a:rPr>
              <a:t>What Is Your Value Differential And Is It Contained In Your Brand</a:t>
            </a:r>
          </a:p>
        </p:txBody>
      </p:sp>
      <p:pic>
        <p:nvPicPr>
          <p:cNvPr id="19458" name="Picture 2" descr="http://fumadaestrategica.com/wp-content/uploads/2008/07/walmart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1200"/>
            <a:ext cx="403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http://coolcellcover.com/guarantee-sea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438400"/>
            <a:ext cx="3429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</a:rPr>
              <a:t>Why is this Important</a:t>
            </a:r>
          </a:p>
        </p:txBody>
      </p:sp>
      <p:pic>
        <p:nvPicPr>
          <p:cNvPr id="20482" name="Picture 4" descr="http://www.entrepreneurs.my/wp-content/uploads/2009/03/branding-30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D5776B69CD2342B4719525AE710E5C" ma:contentTypeVersion="1" ma:contentTypeDescription="Create a new document." ma:contentTypeScope="" ma:versionID="0a226f801a163290d4e90f2b386e14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A19969-03EE-4598-B1C3-E9EE5210D958}"/>
</file>

<file path=customXml/itemProps2.xml><?xml version="1.0" encoding="utf-8"?>
<ds:datastoreItem xmlns:ds="http://schemas.openxmlformats.org/officeDocument/2006/customXml" ds:itemID="{068D13F5-9F63-4F78-AE93-1E4759E30951}"/>
</file>

<file path=customXml/itemProps3.xml><?xml version="1.0" encoding="utf-8"?>
<ds:datastoreItem xmlns:ds="http://schemas.openxmlformats.org/officeDocument/2006/customXml" ds:itemID="{65C00C0D-A663-4890-AFEB-BD4C888AEE94}"/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1412</TotalTime>
  <Words>116</Words>
  <Application>Microsoft Office PowerPoint</Application>
  <PresentationFormat>On-screen Show (4:3)</PresentationFormat>
  <Paragraphs>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Arial</vt:lpstr>
      <vt:lpstr>Wingdings</vt:lpstr>
      <vt:lpstr>Algerian</vt:lpstr>
      <vt:lpstr>Clouds</vt:lpstr>
      <vt:lpstr>The importance of branding</vt:lpstr>
      <vt:lpstr>The Importance of Branding</vt:lpstr>
      <vt:lpstr>It Starts With An Identity</vt:lpstr>
      <vt:lpstr>What Will Your Company Be Known For</vt:lpstr>
      <vt:lpstr>What Is Your Strength </vt:lpstr>
      <vt:lpstr>How Do You Expand On Your Strength</vt:lpstr>
      <vt:lpstr>How Is Your company recognized In the Market space in which you compete</vt:lpstr>
      <vt:lpstr>What Is Your Value Differential And Is It Contained In Your Brand</vt:lpstr>
      <vt:lpstr>Why is this Important</vt:lpstr>
      <vt:lpstr>Just being Good Is Not Good enough</vt:lpstr>
      <vt:lpstr>The Devil is not in the Details Greatness is</vt:lpstr>
      <vt:lpstr>Understand the market place and Adapt</vt:lpstr>
      <vt:lpstr>Lead the change that others will follow</vt:lpstr>
      <vt:lpstr>Let your Brand Be your Flag</vt:lpstr>
      <vt:lpstr>Its more than just a slogan, it becomes the soul of your company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Branding</dc:title>
  <dc:creator>Robert Holder</dc:creator>
  <cp:lastModifiedBy>rzsjd8</cp:lastModifiedBy>
  <cp:revision>141</cp:revision>
  <dcterms:created xsi:type="dcterms:W3CDTF">2010-02-21T02:34:00Z</dcterms:created>
  <dcterms:modified xsi:type="dcterms:W3CDTF">2010-02-22T14:13:16Z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0x010100E2D5776B69CD2342B4719525AE710E5C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</Properties>
</file>