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22"/>
  </p:notesMasterIdLst>
  <p:sldIdLst>
    <p:sldId id="256" r:id="rId2"/>
    <p:sldId id="277" r:id="rId3"/>
    <p:sldId id="257" r:id="rId4"/>
    <p:sldId id="258" r:id="rId5"/>
    <p:sldId id="259" r:id="rId6"/>
    <p:sldId id="260" r:id="rId7"/>
    <p:sldId id="278" r:id="rId8"/>
    <p:sldId id="262" r:id="rId9"/>
    <p:sldId id="280" r:id="rId10"/>
    <p:sldId id="263" r:id="rId11"/>
    <p:sldId id="281" r:id="rId12"/>
    <p:sldId id="264" r:id="rId13"/>
    <p:sldId id="282" r:id="rId14"/>
    <p:sldId id="266" r:id="rId15"/>
    <p:sldId id="283" r:id="rId16"/>
    <p:sldId id="284" r:id="rId17"/>
    <p:sldId id="285" r:id="rId18"/>
    <p:sldId id="267" r:id="rId19"/>
    <p:sldId id="286" r:id="rId20"/>
    <p:sldId id="276" r:id="rId21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1pPr>
    <a:lvl2pPr marL="457200" algn="ctr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2pPr>
    <a:lvl3pPr marL="914400" algn="ctr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3pPr>
    <a:lvl4pPr marL="1371600" algn="ctr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4pPr>
    <a:lvl5pPr marL="1828800" algn="ctr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5F5F"/>
  </p:clrMru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8" autoAdjust="0"/>
    <p:restoredTop sz="94660"/>
  </p:normalViewPr>
  <p:slideViewPr>
    <p:cSldViewPr>
      <p:cViewPr varScale="1">
        <p:scale>
          <a:sx n="86" d="100"/>
          <a:sy n="86" d="100"/>
        </p:scale>
        <p:origin x="-5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hape 2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120000 h 120000"/>
            </a:gdLst>
            <a:ahLst/>
            <a:cxnLst>
              <a:cxn ang="0">
                <a:pos x="0" y="0"/>
              </a:cxn>
              <a:cxn ang="0">
                <a:pos x="120000" y="0"/>
              </a:cxn>
              <a:cxn ang="0">
                <a:pos x="120000" y="120000"/>
              </a:cxn>
              <a:cxn ang="0">
                <a:pos x="0" y="120000"/>
              </a:cxn>
            </a:cxnLst>
            <a:rect l="T0" t="T1" r="T2" b="T3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>
            <a:noFill/>
            <a:round/>
            <a:headEnd/>
            <a:tailEnd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endParaRPr noProof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742950" indent="-28575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1143000" indent="-228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600200" indent="-228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2057400" indent="-228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hape 27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ctr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146" name="Shape 28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hape 36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ctr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1203" name="Shape 37"/>
          <p:cNvSpPr>
            <a:spLocks noGrp="1" noRot="1" noChangeAspect="1" noTextEdit="1"/>
          </p:cNvSpPr>
          <p:nvPr>
            <p:ph type="sldImg" idx="2"/>
          </p:nvPr>
        </p:nvSpPr>
        <p:spPr>
          <a:noFill/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Shape 36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ctr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8194" name="Shape 37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Shape 44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ctr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0242" name="Shape 45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hape 49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  <p:sp>
        <p:nvSpPr>
          <p:cNvPr id="12290" name="Shape 50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hape 71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ctr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4338" name="Shape 72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hape 97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ctr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8434" name="Shape 98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hape 106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ctr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0482" name="Shape 107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hape 115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ctr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2530" name="Shape 116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hape 133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ctr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6626" name="Shape 134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hape 145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ctr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8674" name="Shape 146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hape 223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ctr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7106" name="Shape 224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indent="-177800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Font typeface="Arial"/>
              <a:buChar char="•"/>
              <a:defRPr sz="2800"/>
            </a:lvl2pPr>
            <a:lvl3pPr marL="1143000" indent="-136525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Font typeface="Arial"/>
              <a:buChar char="•"/>
              <a:defRPr sz="2400"/>
            </a:lvl3pPr>
            <a:lvl4pPr marL="1600200" indent="-1524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/>
            </a:lvl4pPr>
            <a:lvl5pPr marL="2057400" indent="-1524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/>
            </a:lvl5pPr>
            <a:lvl6pPr marL="2514600" indent="-107950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indent="-107950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indent="-107950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indent="-107950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Shape 13"/>
          <p:cNvSpPr txBox="1">
            <a:spLocks noGrp="1"/>
          </p:cNvSpPr>
          <p:nvPr>
            <p:ph type="dt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5" name="Shape 14"/>
          <p:cNvSpPr txBox="1">
            <a:spLocks noGrp="1"/>
          </p:cNvSpPr>
          <p:nvPr>
            <p:ph type="ft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hape 15"/>
          <p:cNvSpPr txBox="1">
            <a:spLocks noGrp="1"/>
          </p:cNvSpPr>
          <p:nvPr>
            <p:ph type="sldNum" idx="1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x" type="tx">
  <p:cSld name="tx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="t"/>
          <a:lstStyle>
            <a:lvl1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indent="-177800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Font typeface="Arial"/>
              <a:buChar char="•"/>
              <a:defRPr sz="2800"/>
            </a:lvl2pPr>
            <a:lvl3pPr marL="1143000" indent="-136525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Font typeface="Arial"/>
              <a:buChar char="•"/>
              <a:defRPr sz="2400"/>
            </a:lvl3pPr>
            <a:lvl4pPr marL="1600200" indent="-1524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/>
            </a:lvl4pPr>
            <a:lvl5pPr marL="2057400" indent="-1524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/>
            </a:lvl5pPr>
            <a:lvl6pPr marL="2514600" indent="-107950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indent="-107950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indent="-107950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indent="-107950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Shape 19"/>
          <p:cNvSpPr txBox="1">
            <a:spLocks noGrp="1"/>
          </p:cNvSpPr>
          <p:nvPr>
            <p:ph type="dt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5" name="Shape 20"/>
          <p:cNvSpPr txBox="1">
            <a:spLocks noGrp="1"/>
          </p:cNvSpPr>
          <p:nvPr>
            <p:ph type="ft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hape 21"/>
          <p:cNvSpPr txBox="1">
            <a:spLocks noGrp="1"/>
          </p:cNvSpPr>
          <p:nvPr>
            <p:ph type="sldNum" idx="1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ape 5"/>
          <p:cNvSpPr txBox="1"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smtClean="0">
              <a:sym typeface="Arial" charset="0"/>
            </a:endParaRPr>
          </a:p>
        </p:txBody>
      </p:sp>
      <p:sp>
        <p:nvSpPr>
          <p:cNvPr id="1027" name="Shape 6"/>
          <p:cNvSpPr txBox="1"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>
              <a:sym typeface="Arial" charset="0"/>
            </a:endParaRPr>
          </a:p>
        </p:txBody>
      </p:sp>
      <p:sp>
        <p:nvSpPr>
          <p:cNvPr id="1028" name="Shape 7"/>
          <p:cNvSpPr txBox="1">
            <a:spLocks noGrp="1"/>
          </p:cNvSpPr>
          <p:nvPr/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/>
          <a:lstStyle/>
          <a:p>
            <a:pPr algn="l"/>
            <a:endParaRPr lang="en-US"/>
          </a:p>
        </p:txBody>
      </p:sp>
      <p:sp>
        <p:nvSpPr>
          <p:cNvPr id="1029" name="Shape 8"/>
          <p:cNvSpPr txBox="1">
            <a:spLocks noGrp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/>
          <a:lstStyle/>
          <a:p>
            <a:endParaRPr lang="en-US"/>
          </a:p>
        </p:txBody>
      </p:sp>
      <p:sp>
        <p:nvSpPr>
          <p:cNvPr id="1030" name="Shape 9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/>
          <a:lstStyle/>
          <a:p>
            <a:pPr algn="r"/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  <p:sldLayoutId id="2147483654" r:id="rId2"/>
  </p:sldLayoutIdLst>
  <p:transition spd="slow" advTm="20000">
    <p:cut/>
  </p:transition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9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ahineline@lawny.org" TargetMode="Externa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hape 23"/>
          <p:cNvSpPr>
            <a:spLocks noChangeArrowheads="1"/>
          </p:cNvSpPr>
          <p:nvPr/>
        </p:nvSpPr>
        <p:spPr bwMode="auto">
          <a:xfrm>
            <a:off x="2362200" y="2168525"/>
            <a:ext cx="4724400" cy="23622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3" name="Shape 24"/>
          <p:cNvSpPr txBox="1">
            <a:spLocks noChangeArrowheads="1"/>
          </p:cNvSpPr>
          <p:nvPr/>
        </p:nvSpPr>
        <p:spPr bwMode="auto">
          <a:xfrm>
            <a:off x="152400" y="1395413"/>
            <a:ext cx="5410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>
            <a:spAutoFit/>
          </a:bodyPr>
          <a:lstStyle/>
          <a:p>
            <a:pPr algn="l">
              <a:spcBef>
                <a:spcPts val="2700"/>
              </a:spcBef>
              <a:buClr>
                <a:srgbClr val="000000"/>
              </a:buClr>
              <a:buSzPct val="25000"/>
              <a:buFont typeface="Garamond" pitchFamily="18" charset="0"/>
              <a:buNone/>
            </a:pPr>
            <a:r>
              <a:rPr lang="en-US" sz="5400" b="1">
                <a:solidFill>
                  <a:srgbClr val="66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  <a:sym typeface="Garamond" pitchFamily="18" charset="0"/>
              </a:rPr>
              <a:t>What’s New in</a:t>
            </a:r>
          </a:p>
        </p:txBody>
      </p:sp>
      <p:sp>
        <p:nvSpPr>
          <p:cNvPr id="5124" name="Shape 25"/>
          <p:cNvSpPr txBox="1">
            <a:spLocks noChangeArrowheads="1"/>
          </p:cNvSpPr>
          <p:nvPr/>
        </p:nvSpPr>
        <p:spPr bwMode="auto">
          <a:xfrm>
            <a:off x="2989263" y="3992563"/>
            <a:ext cx="5410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>
            <a:spAutoFit/>
          </a:bodyPr>
          <a:lstStyle/>
          <a:p>
            <a:pPr algn="r">
              <a:spcBef>
                <a:spcPts val="2700"/>
              </a:spcBef>
              <a:buClr>
                <a:srgbClr val="000000"/>
              </a:buClr>
              <a:buSzPct val="25000"/>
              <a:buFont typeface="Garamond" pitchFamily="18" charset="0"/>
              <a:buNone/>
            </a:pPr>
            <a:r>
              <a:rPr lang="en-US" sz="5400" b="1">
                <a:solidFill>
                  <a:srgbClr val="66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  <a:sym typeface="Garamond" pitchFamily="18" charset="0"/>
              </a:rPr>
              <a:t>in 2012?</a:t>
            </a:r>
          </a:p>
        </p:txBody>
      </p:sp>
    </p:spTree>
  </p:cSld>
  <p:clrMapOvr>
    <a:masterClrMapping/>
  </p:clrMapOvr>
  <p:transition spd="slow" advTm="20000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0178" name="Shape 30"/>
          <p:cNvCxnSpPr>
            <a:cxnSpLocks noChangeShapeType="1"/>
          </p:cNvCxnSpPr>
          <p:nvPr/>
        </p:nvCxnSpPr>
        <p:spPr bwMode="auto">
          <a:xfrm>
            <a:off x="914400" y="0"/>
            <a:ext cx="1588" cy="6858000"/>
          </a:xfrm>
          <a:prstGeom prst="straightConnector1">
            <a:avLst/>
          </a:prstGeom>
          <a:noFill/>
          <a:ln w="76200" cap="rnd">
            <a:solidFill>
              <a:srgbClr val="3369E8"/>
            </a:solidFill>
            <a:miter lim="800000"/>
            <a:headEnd/>
            <a:tailEnd/>
          </a:ln>
        </p:spPr>
      </p:cxnSp>
      <p:cxnSp>
        <p:nvCxnSpPr>
          <p:cNvPr id="50179" name="Shape 31"/>
          <p:cNvCxnSpPr>
            <a:cxnSpLocks noChangeShapeType="1"/>
          </p:cNvCxnSpPr>
          <p:nvPr/>
        </p:nvCxnSpPr>
        <p:spPr bwMode="auto">
          <a:xfrm rot="-5400000">
            <a:off x="4571206" y="-1142206"/>
            <a:ext cx="1588" cy="9144000"/>
          </a:xfrm>
          <a:prstGeom prst="straightConnector1">
            <a:avLst/>
          </a:prstGeom>
          <a:noFill/>
          <a:ln w="76200" cap="rnd">
            <a:solidFill>
              <a:srgbClr val="3369E8"/>
            </a:solidFill>
            <a:miter lim="800000"/>
            <a:headEnd/>
            <a:tailEnd/>
          </a:ln>
        </p:spPr>
      </p:cxnSp>
      <p:sp>
        <p:nvSpPr>
          <p:cNvPr id="50180" name="Shape 32"/>
          <p:cNvSpPr txBox="1">
            <a:spLocks noGrp="1"/>
          </p:cNvSpPr>
          <p:nvPr>
            <p:ph type="ctrTitle" idx="4294967295"/>
          </p:nvPr>
        </p:nvSpPr>
        <p:spPr>
          <a:xfrm>
            <a:off x="685800" y="2209800"/>
            <a:ext cx="7772400" cy="1189038"/>
          </a:xfrm>
        </p:spPr>
        <p:txBody>
          <a:bodyPr tIns="45700" bIns="45700">
            <a:spAutoFit/>
          </a:bodyPr>
          <a:lstStyle/>
          <a:p>
            <a:pPr algn="ctr" eaLnBrk="1" hangingPunct="1">
              <a:buClr>
                <a:srgbClr val="000000"/>
              </a:buClr>
              <a:buSzPct val="25000"/>
              <a:buFont typeface="Garamond" pitchFamily="18" charset="0"/>
              <a:buNone/>
            </a:pPr>
            <a:r>
              <a:rPr lang="en-US" sz="7200" b="1" smtClean="0">
                <a:solidFill>
                  <a:srgbClr val="666666"/>
                </a:solidFill>
                <a:latin typeface="Garamond" pitchFamily="18" charset="0"/>
                <a:cs typeface="Arial" charset="0"/>
                <a:sym typeface="Garamond" pitchFamily="18" charset="0"/>
              </a:rPr>
              <a:t>Google Drive</a:t>
            </a:r>
          </a:p>
        </p:txBody>
      </p:sp>
      <p:sp>
        <p:nvSpPr>
          <p:cNvPr id="50182" name="Shape 34"/>
          <p:cNvSpPr>
            <a:spLocks noChangeArrowheads="1"/>
          </p:cNvSpPr>
          <p:nvPr/>
        </p:nvSpPr>
        <p:spPr bwMode="auto">
          <a:xfrm>
            <a:off x="3810000" y="3657600"/>
            <a:ext cx="1855788" cy="14478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 advTm="20000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2" name="Picture 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524000"/>
            <a:ext cx="5772150" cy="481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85" name="Picture 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14800" y="1752600"/>
            <a:ext cx="4800600" cy="453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186" name="Shape 34"/>
          <p:cNvSpPr>
            <a:spLocks noChangeArrowheads="1"/>
          </p:cNvSpPr>
          <p:nvPr/>
        </p:nvSpPr>
        <p:spPr bwMode="auto">
          <a:xfrm>
            <a:off x="4038600" y="152400"/>
            <a:ext cx="1398588" cy="914400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7" name="Line 19"/>
          <p:cNvSpPr>
            <a:spLocks noChangeShapeType="1"/>
          </p:cNvSpPr>
          <p:nvPr/>
        </p:nvSpPr>
        <p:spPr bwMode="auto">
          <a:xfrm flipH="1">
            <a:off x="3352800" y="1066800"/>
            <a:ext cx="685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191" name="Line 23"/>
          <p:cNvSpPr>
            <a:spLocks noChangeShapeType="1"/>
          </p:cNvSpPr>
          <p:nvPr/>
        </p:nvSpPr>
        <p:spPr bwMode="auto">
          <a:xfrm>
            <a:off x="5334000" y="990600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 advTm="20000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hape 39"/>
          <p:cNvSpPr txBox="1">
            <a:spLocks noGrp="1"/>
          </p:cNvSpPr>
          <p:nvPr>
            <p:ph type="ctrTitle"/>
          </p:nvPr>
        </p:nvSpPr>
        <p:spPr>
          <a:xfrm>
            <a:off x="685800" y="2271713"/>
            <a:ext cx="7772400" cy="1189037"/>
          </a:xfrm>
        </p:spPr>
        <p:txBody>
          <a:bodyPr tIns="45700" bIns="45700" anchor="ctr">
            <a:sp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sz="7200" b="1" smtClean="0">
                <a:solidFill>
                  <a:srgbClr val="666666"/>
                </a:solidFill>
                <a:latin typeface="Garamond" pitchFamily="18" charset="0"/>
                <a:cs typeface="Arial" charset="0"/>
                <a:sym typeface="Garamond" pitchFamily="18" charset="0"/>
              </a:rPr>
              <a:t>Collaboration</a:t>
            </a:r>
          </a:p>
        </p:txBody>
      </p:sp>
      <p:cxnSp>
        <p:nvCxnSpPr>
          <p:cNvPr id="9219" name="Shape 40"/>
          <p:cNvCxnSpPr>
            <a:cxnSpLocks noChangeShapeType="1"/>
          </p:cNvCxnSpPr>
          <p:nvPr/>
        </p:nvCxnSpPr>
        <p:spPr bwMode="auto">
          <a:xfrm>
            <a:off x="914400" y="0"/>
            <a:ext cx="0" cy="6858000"/>
          </a:xfrm>
          <a:prstGeom prst="straightConnector1">
            <a:avLst/>
          </a:prstGeom>
          <a:noFill/>
          <a:ln w="76200" cap="rnd">
            <a:solidFill>
              <a:srgbClr val="D50F25"/>
            </a:solidFill>
            <a:miter lim="800000"/>
            <a:headEnd/>
            <a:tailEnd/>
          </a:ln>
        </p:spPr>
      </p:cxnSp>
      <p:cxnSp>
        <p:nvCxnSpPr>
          <p:cNvPr id="9220" name="Shape 41"/>
          <p:cNvCxnSpPr>
            <a:cxnSpLocks noChangeShapeType="1"/>
          </p:cNvCxnSpPr>
          <p:nvPr/>
        </p:nvCxnSpPr>
        <p:spPr bwMode="auto">
          <a:xfrm rot="-5400000">
            <a:off x="4571206" y="-1218406"/>
            <a:ext cx="1588" cy="9144000"/>
          </a:xfrm>
          <a:prstGeom prst="straightConnector1">
            <a:avLst/>
          </a:prstGeom>
          <a:noFill/>
          <a:ln w="76200" cap="rnd">
            <a:solidFill>
              <a:srgbClr val="D50F25"/>
            </a:solidFill>
            <a:miter lim="800000"/>
            <a:headEnd/>
            <a:tailEnd/>
          </a:ln>
        </p:spPr>
      </p:cxnSp>
      <p:sp>
        <p:nvSpPr>
          <p:cNvPr id="9221" name="Shape 42"/>
          <p:cNvSpPr>
            <a:spLocks noChangeArrowheads="1"/>
          </p:cNvSpPr>
          <p:nvPr/>
        </p:nvSpPr>
        <p:spPr bwMode="auto">
          <a:xfrm>
            <a:off x="3733800" y="3505200"/>
            <a:ext cx="1550988" cy="123348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 advTm="20000"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Docs captur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625" y="685800"/>
            <a:ext cx="8991600" cy="5132388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20000"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hape 52"/>
          <p:cNvSpPr txBox="1">
            <a:spLocks noGrp="1"/>
          </p:cNvSpPr>
          <p:nvPr>
            <p:ph type="ctrTitle"/>
          </p:nvPr>
        </p:nvSpPr>
        <p:spPr>
          <a:xfrm>
            <a:off x="685800" y="2209800"/>
            <a:ext cx="7772400" cy="1189038"/>
          </a:xfrm>
        </p:spPr>
        <p:txBody>
          <a:bodyPr tIns="45700" bIns="45700" anchor="ctr">
            <a:sp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sz="7200" b="1" smtClean="0">
                <a:solidFill>
                  <a:srgbClr val="666666"/>
                </a:solidFill>
                <a:latin typeface="Garamond" pitchFamily="18" charset="0"/>
                <a:cs typeface="Arial" charset="0"/>
                <a:sym typeface="Garamond" pitchFamily="18" charset="0"/>
              </a:rPr>
              <a:t>File Formats</a:t>
            </a:r>
          </a:p>
        </p:txBody>
      </p:sp>
      <p:cxnSp>
        <p:nvCxnSpPr>
          <p:cNvPr id="13315" name="Shape 53"/>
          <p:cNvCxnSpPr>
            <a:cxnSpLocks noChangeShapeType="1"/>
          </p:cNvCxnSpPr>
          <p:nvPr/>
        </p:nvCxnSpPr>
        <p:spPr bwMode="auto">
          <a:xfrm>
            <a:off x="914400" y="0"/>
            <a:ext cx="0" cy="6858000"/>
          </a:xfrm>
          <a:prstGeom prst="straightConnector1">
            <a:avLst/>
          </a:prstGeom>
          <a:noFill/>
          <a:ln w="76200" cap="rnd">
            <a:solidFill>
              <a:srgbClr val="EEB211"/>
            </a:solidFill>
            <a:miter lim="800000"/>
            <a:headEnd/>
            <a:tailEnd/>
          </a:ln>
        </p:spPr>
      </p:cxnSp>
      <p:cxnSp>
        <p:nvCxnSpPr>
          <p:cNvPr id="13316" name="Shape 54"/>
          <p:cNvCxnSpPr>
            <a:cxnSpLocks noChangeShapeType="1"/>
          </p:cNvCxnSpPr>
          <p:nvPr/>
        </p:nvCxnSpPr>
        <p:spPr bwMode="auto">
          <a:xfrm rot="-5400000">
            <a:off x="4571206" y="-1370806"/>
            <a:ext cx="1588" cy="9144000"/>
          </a:xfrm>
          <a:prstGeom prst="straightConnector1">
            <a:avLst/>
          </a:prstGeom>
          <a:noFill/>
          <a:ln w="76200" cap="rnd">
            <a:solidFill>
              <a:srgbClr val="EEB211"/>
            </a:solidFill>
            <a:miter lim="800000"/>
            <a:headEnd/>
            <a:tailEnd/>
          </a:ln>
        </p:spPr>
      </p:cxnSp>
      <p:sp>
        <p:nvSpPr>
          <p:cNvPr id="13317" name="Shape 55"/>
          <p:cNvSpPr>
            <a:spLocks noChangeArrowheads="1"/>
          </p:cNvSpPr>
          <p:nvPr/>
        </p:nvSpPr>
        <p:spPr bwMode="auto">
          <a:xfrm>
            <a:off x="3581400" y="3505200"/>
            <a:ext cx="1550988" cy="123348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 advTm="20000"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Shape 56"/>
          <p:cNvSpPr txBox="1">
            <a:spLocks noChangeArrowheads="1"/>
          </p:cNvSpPr>
          <p:nvPr/>
        </p:nvSpPr>
        <p:spPr bwMode="auto">
          <a:xfrm>
            <a:off x="457200" y="457200"/>
            <a:ext cx="1925638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>
            <a:spAutoFit/>
          </a:bodyPr>
          <a:lstStyle/>
          <a:p>
            <a:pPr algn="l"/>
            <a:r>
              <a:rPr lang="en-US" sz="3600" b="1"/>
              <a:t>.JPEG</a:t>
            </a:r>
          </a:p>
        </p:txBody>
      </p:sp>
      <p:sp>
        <p:nvSpPr>
          <p:cNvPr id="55301" name="Shape 57"/>
          <p:cNvSpPr txBox="1">
            <a:spLocks noChangeArrowheads="1"/>
          </p:cNvSpPr>
          <p:nvPr/>
        </p:nvSpPr>
        <p:spPr bwMode="auto">
          <a:xfrm>
            <a:off x="6781800" y="2667000"/>
            <a:ext cx="1401763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>
            <a:spAutoFit/>
          </a:bodyPr>
          <a:lstStyle/>
          <a:p>
            <a:pPr algn="l"/>
            <a:r>
              <a:rPr lang="en-US" sz="3600" b="1"/>
              <a:t>. AVI</a:t>
            </a:r>
          </a:p>
        </p:txBody>
      </p:sp>
      <p:sp>
        <p:nvSpPr>
          <p:cNvPr id="55302" name="Shape 58"/>
          <p:cNvSpPr txBox="1">
            <a:spLocks noChangeArrowheads="1"/>
          </p:cNvSpPr>
          <p:nvPr/>
        </p:nvSpPr>
        <p:spPr bwMode="auto">
          <a:xfrm>
            <a:off x="2362200" y="1447800"/>
            <a:ext cx="2046288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>
            <a:spAutoFit/>
          </a:bodyPr>
          <a:lstStyle/>
          <a:p>
            <a:pPr algn="l"/>
            <a:r>
              <a:rPr lang="en-US" sz="3600" b="1"/>
              <a:t>.TXT</a:t>
            </a:r>
          </a:p>
        </p:txBody>
      </p:sp>
      <p:sp>
        <p:nvSpPr>
          <p:cNvPr id="55303" name="Shape 59"/>
          <p:cNvSpPr txBox="1">
            <a:spLocks noChangeArrowheads="1"/>
          </p:cNvSpPr>
          <p:nvPr/>
        </p:nvSpPr>
        <p:spPr bwMode="auto">
          <a:xfrm>
            <a:off x="533400" y="2514600"/>
            <a:ext cx="169862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>
            <a:spAutoFit/>
          </a:bodyPr>
          <a:lstStyle/>
          <a:p>
            <a:pPr algn="l"/>
            <a:r>
              <a:rPr lang="en-US" sz="3600" b="1"/>
              <a:t>.CSS</a:t>
            </a:r>
          </a:p>
        </p:txBody>
      </p:sp>
      <p:sp>
        <p:nvSpPr>
          <p:cNvPr id="55304" name="Shape 60"/>
          <p:cNvSpPr txBox="1">
            <a:spLocks noChangeArrowheads="1"/>
          </p:cNvSpPr>
          <p:nvPr/>
        </p:nvSpPr>
        <p:spPr bwMode="auto">
          <a:xfrm>
            <a:off x="2743200" y="3124200"/>
            <a:ext cx="1801813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>
            <a:spAutoFit/>
          </a:bodyPr>
          <a:lstStyle/>
          <a:p>
            <a:pPr algn="l"/>
            <a:r>
              <a:rPr lang="en-US" sz="3600" b="1"/>
              <a:t>.DOC</a:t>
            </a:r>
          </a:p>
        </p:txBody>
      </p:sp>
      <p:sp>
        <p:nvSpPr>
          <p:cNvPr id="55305" name="Shape 61"/>
          <p:cNvSpPr txBox="1">
            <a:spLocks noChangeArrowheads="1"/>
          </p:cNvSpPr>
          <p:nvPr/>
        </p:nvSpPr>
        <p:spPr bwMode="auto">
          <a:xfrm>
            <a:off x="457200" y="4191000"/>
            <a:ext cx="186690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>
            <a:spAutoFit/>
          </a:bodyPr>
          <a:lstStyle/>
          <a:p>
            <a:pPr algn="l"/>
            <a:r>
              <a:rPr lang="en-US" sz="3600" b="1"/>
              <a:t>.XLS</a:t>
            </a:r>
          </a:p>
        </p:txBody>
      </p:sp>
      <p:sp>
        <p:nvSpPr>
          <p:cNvPr id="55306" name="Shape 62"/>
          <p:cNvSpPr txBox="1">
            <a:spLocks noChangeArrowheads="1"/>
          </p:cNvSpPr>
          <p:nvPr/>
        </p:nvSpPr>
        <p:spPr bwMode="auto">
          <a:xfrm>
            <a:off x="5029200" y="533400"/>
            <a:ext cx="1474788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>
            <a:spAutoFit/>
          </a:bodyPr>
          <a:lstStyle/>
          <a:p>
            <a:pPr algn="l"/>
            <a:r>
              <a:rPr lang="en-US" sz="3600" b="1"/>
              <a:t>.AI</a:t>
            </a:r>
          </a:p>
        </p:txBody>
      </p:sp>
      <p:sp>
        <p:nvSpPr>
          <p:cNvPr id="55307" name="Shape 63"/>
          <p:cNvSpPr txBox="1">
            <a:spLocks noChangeArrowheads="1"/>
          </p:cNvSpPr>
          <p:nvPr/>
        </p:nvSpPr>
        <p:spPr bwMode="auto">
          <a:xfrm>
            <a:off x="4267200" y="3962400"/>
            <a:ext cx="158115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>
            <a:spAutoFit/>
          </a:bodyPr>
          <a:lstStyle/>
          <a:p>
            <a:pPr algn="l"/>
            <a:r>
              <a:rPr lang="en-US" sz="3600" b="1"/>
              <a:t>.PDF</a:t>
            </a:r>
          </a:p>
        </p:txBody>
      </p:sp>
      <p:sp>
        <p:nvSpPr>
          <p:cNvPr id="55308" name="Shape 64"/>
          <p:cNvSpPr txBox="1">
            <a:spLocks noChangeArrowheads="1"/>
          </p:cNvSpPr>
          <p:nvPr/>
        </p:nvSpPr>
        <p:spPr bwMode="auto">
          <a:xfrm>
            <a:off x="4876800" y="2286000"/>
            <a:ext cx="1687513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>
            <a:spAutoFit/>
          </a:bodyPr>
          <a:lstStyle/>
          <a:p>
            <a:pPr algn="l"/>
            <a:r>
              <a:rPr lang="en-US" sz="3600" b="1"/>
              <a:t>.DXF</a:t>
            </a:r>
          </a:p>
        </p:txBody>
      </p:sp>
      <p:sp>
        <p:nvSpPr>
          <p:cNvPr id="55309" name="Shape 65"/>
          <p:cNvSpPr txBox="1">
            <a:spLocks noChangeArrowheads="1"/>
          </p:cNvSpPr>
          <p:nvPr/>
        </p:nvSpPr>
        <p:spPr bwMode="auto">
          <a:xfrm>
            <a:off x="7086600" y="1143000"/>
            <a:ext cx="159226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>
            <a:spAutoFit/>
          </a:bodyPr>
          <a:lstStyle/>
          <a:p>
            <a:pPr algn="l"/>
            <a:r>
              <a:rPr lang="en-US" sz="3600" b="1"/>
              <a:t>.SVG</a:t>
            </a:r>
          </a:p>
          <a:p>
            <a:pPr algn="l"/>
            <a:endParaRPr lang="en-US"/>
          </a:p>
        </p:txBody>
      </p:sp>
      <p:sp>
        <p:nvSpPr>
          <p:cNvPr id="55310" name="Shape 66"/>
          <p:cNvSpPr txBox="1">
            <a:spLocks noChangeArrowheads="1"/>
          </p:cNvSpPr>
          <p:nvPr/>
        </p:nvSpPr>
        <p:spPr bwMode="auto">
          <a:xfrm>
            <a:off x="6324600" y="5105400"/>
            <a:ext cx="122237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>
            <a:spAutoFit/>
          </a:bodyPr>
          <a:lstStyle/>
          <a:p>
            <a:pPr algn="l"/>
            <a:r>
              <a:rPr lang="en-US" sz="3600" b="1"/>
              <a:t>.ZIP</a:t>
            </a:r>
          </a:p>
        </p:txBody>
      </p:sp>
      <p:sp>
        <p:nvSpPr>
          <p:cNvPr id="55311" name="Shape 67"/>
          <p:cNvSpPr txBox="1">
            <a:spLocks noChangeArrowheads="1"/>
          </p:cNvSpPr>
          <p:nvPr/>
        </p:nvSpPr>
        <p:spPr bwMode="auto">
          <a:xfrm>
            <a:off x="7086600" y="3810000"/>
            <a:ext cx="1665288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>
            <a:spAutoFit/>
          </a:bodyPr>
          <a:lstStyle/>
          <a:p>
            <a:pPr algn="l"/>
            <a:r>
              <a:rPr lang="en-US" sz="3600" b="1"/>
              <a:t>.PSD</a:t>
            </a:r>
          </a:p>
          <a:p>
            <a:pPr algn="l"/>
            <a:endParaRPr lang="en-US"/>
          </a:p>
        </p:txBody>
      </p:sp>
      <p:sp>
        <p:nvSpPr>
          <p:cNvPr id="55312" name="Shape 68"/>
          <p:cNvSpPr txBox="1">
            <a:spLocks noChangeArrowheads="1"/>
          </p:cNvSpPr>
          <p:nvPr/>
        </p:nvSpPr>
        <p:spPr bwMode="auto">
          <a:xfrm>
            <a:off x="2819400" y="5181600"/>
            <a:ext cx="1716088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>
            <a:spAutoFit/>
          </a:bodyPr>
          <a:lstStyle/>
          <a:p>
            <a:pPr algn="l"/>
            <a:r>
              <a:rPr lang="en-US" sz="3600" b="1"/>
              <a:t>.WPD</a:t>
            </a:r>
          </a:p>
        </p:txBody>
      </p:sp>
      <p:sp>
        <p:nvSpPr>
          <p:cNvPr id="69" name="Shape 69"/>
          <p:cNvSpPr/>
          <p:nvPr/>
        </p:nvSpPr>
        <p:spPr>
          <a:xfrm>
            <a:off x="2514600" y="4724400"/>
            <a:ext cx="2057400" cy="1676400"/>
          </a:xfrm>
          <a:prstGeom prst="noSmoking">
            <a:avLst>
              <a:gd name="adj" fmla="val 8343"/>
            </a:avLst>
          </a:prstGeom>
          <a:solidFill>
            <a:srgbClr val="980000"/>
          </a:solidFill>
          <a:ln w="19050" cap="flat">
            <a:solidFill>
              <a:srgbClr val="98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 advTm="20000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hape 89"/>
          <p:cNvSpPr txBox="1">
            <a:spLocks noGrp="1"/>
          </p:cNvSpPr>
          <p:nvPr>
            <p:ph type="ctrTitle"/>
          </p:nvPr>
        </p:nvSpPr>
        <p:spPr>
          <a:xfrm>
            <a:off x="685800" y="2271713"/>
            <a:ext cx="7772400" cy="1189037"/>
          </a:xfrm>
        </p:spPr>
        <p:txBody>
          <a:bodyPr tIns="45700" bIns="45700" anchor="ctr">
            <a:sp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sz="7200" b="1" smtClean="0">
                <a:solidFill>
                  <a:srgbClr val="666666"/>
                </a:solidFill>
                <a:latin typeface="Garamond" pitchFamily="18" charset="0"/>
                <a:cs typeface="Arial" charset="0"/>
                <a:sym typeface="Garamond" pitchFamily="18" charset="0"/>
              </a:rPr>
              <a:t>Google</a:t>
            </a:r>
            <a:r>
              <a:rPr lang="en-US" sz="7200" b="1" baseline="30000" smtClean="0">
                <a:solidFill>
                  <a:srgbClr val="666666"/>
                </a:solidFill>
                <a:latin typeface="Garamond" pitchFamily="18" charset="0"/>
                <a:cs typeface="Arial" charset="0"/>
                <a:sym typeface="Garamond" pitchFamily="18" charset="0"/>
              </a:rPr>
              <a:t>+</a:t>
            </a:r>
          </a:p>
        </p:txBody>
      </p:sp>
      <p:sp>
        <p:nvSpPr>
          <p:cNvPr id="17415" name="Shape 94"/>
          <p:cNvSpPr>
            <a:spLocks noChangeArrowheads="1"/>
          </p:cNvSpPr>
          <p:nvPr/>
        </p:nvSpPr>
        <p:spPr bwMode="auto">
          <a:xfrm>
            <a:off x="3733800" y="3581400"/>
            <a:ext cx="1530350" cy="14478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17418" name="Shape 30"/>
          <p:cNvCxnSpPr>
            <a:cxnSpLocks noChangeShapeType="1"/>
          </p:cNvCxnSpPr>
          <p:nvPr/>
        </p:nvCxnSpPr>
        <p:spPr bwMode="auto">
          <a:xfrm>
            <a:off x="914400" y="0"/>
            <a:ext cx="1588" cy="6858000"/>
          </a:xfrm>
          <a:prstGeom prst="straightConnector1">
            <a:avLst/>
          </a:prstGeom>
          <a:noFill/>
          <a:ln w="76200" cap="rnd">
            <a:solidFill>
              <a:srgbClr val="3369E8"/>
            </a:solidFill>
            <a:miter lim="800000"/>
            <a:headEnd/>
            <a:tailEnd/>
          </a:ln>
        </p:spPr>
      </p:cxnSp>
      <p:cxnSp>
        <p:nvCxnSpPr>
          <p:cNvPr id="17419" name="Shape 31"/>
          <p:cNvCxnSpPr>
            <a:cxnSpLocks noChangeShapeType="1"/>
          </p:cNvCxnSpPr>
          <p:nvPr/>
        </p:nvCxnSpPr>
        <p:spPr bwMode="auto">
          <a:xfrm rot="-5400000">
            <a:off x="4571206" y="-1142206"/>
            <a:ext cx="1588" cy="9144000"/>
          </a:xfrm>
          <a:prstGeom prst="straightConnector1">
            <a:avLst/>
          </a:prstGeom>
          <a:noFill/>
          <a:ln w="76200" cap="rnd">
            <a:solidFill>
              <a:srgbClr val="3369E8"/>
            </a:solidFill>
            <a:miter lim="800000"/>
            <a:headEnd/>
            <a:tailEnd/>
          </a:ln>
        </p:spPr>
      </p:cxnSp>
    </p:spTree>
  </p:cSld>
  <p:clrMapOvr>
    <a:masterClrMapping/>
  </p:clrMapOvr>
  <p:transition spd="slow" advTm="20000"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Shape 95"/>
          <p:cNvSpPr>
            <a:spLocks noChangeArrowheads="1"/>
          </p:cNvSpPr>
          <p:nvPr/>
        </p:nvSpPr>
        <p:spPr bwMode="auto">
          <a:xfrm>
            <a:off x="1371600" y="1524000"/>
            <a:ext cx="6543675" cy="37338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0421" name="Text Box 5"/>
          <p:cNvSpPr txBox="1">
            <a:spLocks noChangeArrowheads="1"/>
          </p:cNvSpPr>
          <p:nvPr/>
        </p:nvSpPr>
        <p:spPr bwMode="auto">
          <a:xfrm>
            <a:off x="7162800" y="5257800"/>
            <a:ext cx="762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/>
              <a:t>XKCD</a:t>
            </a:r>
          </a:p>
        </p:txBody>
      </p:sp>
    </p:spTree>
  </p:cSld>
  <p:clrMapOvr>
    <a:masterClrMapping/>
  </p:clrMapOvr>
  <p:transition spd="slow" advTm="20000"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hape 100"/>
          <p:cNvSpPr txBox="1">
            <a:spLocks noGrp="1"/>
          </p:cNvSpPr>
          <p:nvPr>
            <p:ph type="ctrTitle"/>
          </p:nvPr>
        </p:nvSpPr>
        <p:spPr>
          <a:xfrm>
            <a:off x="685800" y="2271713"/>
            <a:ext cx="7772400" cy="1189037"/>
          </a:xfrm>
        </p:spPr>
        <p:txBody>
          <a:bodyPr tIns="45700" bIns="45700" anchor="ctr">
            <a:sp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sz="7200" b="1" smtClean="0">
                <a:solidFill>
                  <a:srgbClr val="666666"/>
                </a:solidFill>
                <a:latin typeface="Garamond" pitchFamily="18" charset="0"/>
                <a:cs typeface="Arial" charset="0"/>
                <a:sym typeface="Garamond" pitchFamily="18" charset="0"/>
              </a:rPr>
              <a:t>Hangouts</a:t>
            </a:r>
          </a:p>
        </p:txBody>
      </p:sp>
      <p:sp>
        <p:nvSpPr>
          <p:cNvPr id="19461" name="Shape 103"/>
          <p:cNvSpPr>
            <a:spLocks noChangeArrowheads="1"/>
          </p:cNvSpPr>
          <p:nvPr/>
        </p:nvSpPr>
        <p:spPr bwMode="auto">
          <a:xfrm>
            <a:off x="3810000" y="3581400"/>
            <a:ext cx="1530350" cy="15240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19464" name="Shape 92"/>
          <p:cNvCxnSpPr>
            <a:cxnSpLocks noChangeShapeType="1"/>
          </p:cNvCxnSpPr>
          <p:nvPr/>
        </p:nvCxnSpPr>
        <p:spPr bwMode="auto">
          <a:xfrm>
            <a:off x="914400" y="0"/>
            <a:ext cx="0" cy="6858000"/>
          </a:xfrm>
          <a:prstGeom prst="straightConnector1">
            <a:avLst/>
          </a:prstGeom>
          <a:noFill/>
          <a:ln w="76200" cap="rnd">
            <a:solidFill>
              <a:srgbClr val="009925"/>
            </a:solidFill>
            <a:miter lim="800000"/>
            <a:headEnd/>
            <a:tailEnd/>
          </a:ln>
        </p:spPr>
      </p:cxnSp>
      <p:cxnSp>
        <p:nvCxnSpPr>
          <p:cNvPr id="19465" name="Shape 93"/>
          <p:cNvCxnSpPr>
            <a:cxnSpLocks noChangeShapeType="1"/>
          </p:cNvCxnSpPr>
          <p:nvPr/>
        </p:nvCxnSpPr>
        <p:spPr bwMode="auto">
          <a:xfrm rot="-5400000">
            <a:off x="4571206" y="-1142206"/>
            <a:ext cx="1588" cy="9144000"/>
          </a:xfrm>
          <a:prstGeom prst="straightConnector1">
            <a:avLst/>
          </a:prstGeom>
          <a:noFill/>
          <a:ln w="76200" cap="rnd">
            <a:solidFill>
              <a:srgbClr val="009925"/>
            </a:solidFill>
            <a:miter lim="800000"/>
            <a:headEnd/>
            <a:tailEnd/>
          </a:ln>
        </p:spPr>
      </p:cxnSp>
    </p:spTree>
  </p:cSld>
  <p:clrMapOvr>
    <a:masterClrMapping/>
  </p:clrMapOvr>
  <p:transition spd="slow" advTm="20000"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Shape 104"/>
          <p:cNvSpPr>
            <a:spLocks noChangeArrowheads="1"/>
          </p:cNvSpPr>
          <p:nvPr/>
        </p:nvSpPr>
        <p:spPr bwMode="auto">
          <a:xfrm>
            <a:off x="152400" y="685800"/>
            <a:ext cx="8839200" cy="51816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 advTm="20000"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Shape 111"/>
          <p:cNvSpPr txBox="1">
            <a:spLocks noGrp="1"/>
          </p:cNvSpPr>
          <p:nvPr>
            <p:ph type="ctrTitle"/>
          </p:nvPr>
        </p:nvSpPr>
        <p:spPr>
          <a:xfrm>
            <a:off x="685800" y="2286000"/>
            <a:ext cx="7772400" cy="1189038"/>
          </a:xfrm>
        </p:spPr>
        <p:txBody>
          <a:bodyPr tIns="45700" bIns="45700" anchor="ctr">
            <a:sp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sz="7200" b="1" smtClean="0">
                <a:solidFill>
                  <a:srgbClr val="666666"/>
                </a:solidFill>
                <a:latin typeface="Garamond" pitchFamily="18" charset="0"/>
                <a:cs typeface="Arial" charset="0"/>
                <a:sym typeface="Garamond" pitchFamily="18" charset="0"/>
              </a:rPr>
              <a:t>Communities</a:t>
            </a:r>
          </a:p>
        </p:txBody>
      </p:sp>
      <p:sp>
        <p:nvSpPr>
          <p:cNvPr id="21509" name="Shape 112"/>
          <p:cNvSpPr>
            <a:spLocks noChangeArrowheads="1"/>
          </p:cNvSpPr>
          <p:nvPr/>
        </p:nvSpPr>
        <p:spPr bwMode="auto">
          <a:xfrm>
            <a:off x="3733800" y="3581400"/>
            <a:ext cx="1454150" cy="14478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21512" name="Shape 40"/>
          <p:cNvCxnSpPr>
            <a:cxnSpLocks noChangeShapeType="1"/>
          </p:cNvCxnSpPr>
          <p:nvPr/>
        </p:nvCxnSpPr>
        <p:spPr bwMode="auto">
          <a:xfrm>
            <a:off x="914400" y="0"/>
            <a:ext cx="0" cy="6858000"/>
          </a:xfrm>
          <a:prstGeom prst="straightConnector1">
            <a:avLst/>
          </a:prstGeom>
          <a:noFill/>
          <a:ln w="76200" cap="rnd">
            <a:solidFill>
              <a:srgbClr val="D50F25"/>
            </a:solidFill>
            <a:miter lim="800000"/>
            <a:headEnd/>
            <a:tailEnd/>
          </a:ln>
        </p:spPr>
      </p:cxnSp>
      <p:cxnSp>
        <p:nvCxnSpPr>
          <p:cNvPr id="21513" name="Shape 41"/>
          <p:cNvCxnSpPr>
            <a:cxnSpLocks noChangeShapeType="1"/>
          </p:cNvCxnSpPr>
          <p:nvPr/>
        </p:nvCxnSpPr>
        <p:spPr bwMode="auto">
          <a:xfrm rot="-5400000">
            <a:off x="4571206" y="-1218406"/>
            <a:ext cx="1588" cy="9144000"/>
          </a:xfrm>
          <a:prstGeom prst="straightConnector1">
            <a:avLst/>
          </a:prstGeom>
          <a:noFill/>
          <a:ln w="76200" cap="rnd">
            <a:solidFill>
              <a:srgbClr val="D50F25"/>
            </a:solidFill>
            <a:miter lim="800000"/>
            <a:headEnd/>
            <a:tailEnd/>
          </a:ln>
        </p:spPr>
      </p:cxnSp>
    </p:spTree>
  </p:cSld>
  <p:clrMapOvr>
    <a:masterClrMapping/>
  </p:clrMapOvr>
  <p:transition spd="slow" advTm="20000"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Shape 11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 advTm="20000"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hape 127"/>
          <p:cNvSpPr txBox="1">
            <a:spLocks noGrp="1"/>
          </p:cNvSpPr>
          <p:nvPr>
            <p:ph type="ctrTitle"/>
          </p:nvPr>
        </p:nvSpPr>
        <p:spPr>
          <a:xfrm>
            <a:off x="685800" y="2392363"/>
            <a:ext cx="7772400" cy="1189037"/>
          </a:xfrm>
        </p:spPr>
        <p:txBody>
          <a:bodyPr tIns="45700" bIns="45700" anchor="ctr">
            <a:sp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sz="7200" b="1" smtClean="0">
                <a:solidFill>
                  <a:srgbClr val="666666"/>
                </a:solidFill>
                <a:latin typeface="Garamond" pitchFamily="18" charset="0"/>
                <a:cs typeface="Arial" charset="0"/>
                <a:sym typeface="Garamond" pitchFamily="18" charset="0"/>
              </a:rPr>
              <a:t>Administrative</a:t>
            </a:r>
          </a:p>
        </p:txBody>
      </p:sp>
      <p:sp>
        <p:nvSpPr>
          <p:cNvPr id="25606" name="Shape 131"/>
          <p:cNvSpPr>
            <a:spLocks noChangeArrowheads="1"/>
          </p:cNvSpPr>
          <p:nvPr/>
        </p:nvSpPr>
        <p:spPr bwMode="auto">
          <a:xfrm>
            <a:off x="3962400" y="3581400"/>
            <a:ext cx="1531938" cy="11176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25608" name="Shape 138"/>
          <p:cNvCxnSpPr>
            <a:cxnSpLocks noChangeShapeType="1"/>
          </p:cNvCxnSpPr>
          <p:nvPr/>
        </p:nvCxnSpPr>
        <p:spPr bwMode="auto">
          <a:xfrm>
            <a:off x="914400" y="0"/>
            <a:ext cx="0" cy="6858000"/>
          </a:xfrm>
          <a:prstGeom prst="straightConnector1">
            <a:avLst/>
          </a:prstGeom>
          <a:noFill/>
          <a:ln w="76200" cap="rnd">
            <a:solidFill>
              <a:srgbClr val="3369E8"/>
            </a:solidFill>
            <a:miter lim="800000"/>
            <a:headEnd/>
            <a:tailEnd/>
          </a:ln>
        </p:spPr>
      </p:cxnSp>
      <p:cxnSp>
        <p:nvCxnSpPr>
          <p:cNvPr id="25609" name="Shape 139"/>
          <p:cNvCxnSpPr>
            <a:cxnSpLocks noChangeShapeType="1"/>
          </p:cNvCxnSpPr>
          <p:nvPr/>
        </p:nvCxnSpPr>
        <p:spPr bwMode="auto">
          <a:xfrm rot="-5400000">
            <a:off x="4571206" y="-1142206"/>
            <a:ext cx="1588" cy="9144000"/>
          </a:xfrm>
          <a:prstGeom prst="straightConnector1">
            <a:avLst/>
          </a:prstGeom>
          <a:noFill/>
          <a:ln w="76200" cap="rnd">
            <a:solidFill>
              <a:srgbClr val="3369E8"/>
            </a:solidFill>
            <a:miter lim="800000"/>
            <a:headEnd/>
            <a:tailEnd/>
          </a:ln>
        </p:spPr>
      </p:cxnSp>
    </p:spTree>
  </p:cSld>
  <p:clrMapOvr>
    <a:masterClrMapping/>
  </p:clrMapOvr>
  <p:transition spd="slow" advTm="20000"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981200"/>
            <a:ext cx="8734425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656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81000"/>
            <a:ext cx="836295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Tm="20000"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7" name="Shape 131"/>
          <p:cNvSpPr>
            <a:spLocks noChangeArrowheads="1"/>
          </p:cNvSpPr>
          <p:nvPr/>
        </p:nvSpPr>
        <p:spPr bwMode="auto">
          <a:xfrm>
            <a:off x="4114800" y="3581400"/>
            <a:ext cx="1531938" cy="11176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68618" name="Shape 40"/>
          <p:cNvCxnSpPr>
            <a:cxnSpLocks noChangeShapeType="1"/>
          </p:cNvCxnSpPr>
          <p:nvPr/>
        </p:nvCxnSpPr>
        <p:spPr bwMode="auto">
          <a:xfrm>
            <a:off x="914400" y="0"/>
            <a:ext cx="0" cy="6858000"/>
          </a:xfrm>
          <a:prstGeom prst="straightConnector1">
            <a:avLst/>
          </a:prstGeom>
          <a:noFill/>
          <a:ln w="76200" cap="rnd">
            <a:solidFill>
              <a:srgbClr val="D50F25"/>
            </a:solidFill>
            <a:miter lim="800000"/>
            <a:headEnd/>
            <a:tailEnd/>
          </a:ln>
        </p:spPr>
      </p:cxnSp>
      <p:cxnSp>
        <p:nvCxnSpPr>
          <p:cNvPr id="68619" name="Shape 41"/>
          <p:cNvCxnSpPr>
            <a:cxnSpLocks noChangeShapeType="1"/>
          </p:cNvCxnSpPr>
          <p:nvPr/>
        </p:nvCxnSpPr>
        <p:spPr bwMode="auto">
          <a:xfrm rot="-5400000">
            <a:off x="4571206" y="-1218406"/>
            <a:ext cx="1588" cy="9144000"/>
          </a:xfrm>
          <a:prstGeom prst="straightConnector1">
            <a:avLst/>
          </a:prstGeom>
          <a:noFill/>
          <a:ln w="76200" cap="rnd">
            <a:solidFill>
              <a:srgbClr val="D50F25"/>
            </a:solidFill>
            <a:miter lim="800000"/>
            <a:headEnd/>
            <a:tailEnd/>
          </a:ln>
        </p:spPr>
      </p:cxnSp>
      <p:sp>
        <p:nvSpPr>
          <p:cNvPr id="68612" name="Text Box 4"/>
          <p:cNvSpPr txBox="1">
            <a:spLocks noGrp="1"/>
          </p:cNvSpPr>
          <p:nvPr>
            <p:ph type="ctrTitle" idx="4294967295"/>
          </p:nvPr>
        </p:nvSpPr>
        <p:spPr>
          <a:xfrm>
            <a:off x="914400" y="2209800"/>
            <a:ext cx="8686800" cy="1470025"/>
          </a:xfrm>
        </p:spPr>
        <p:txBody>
          <a:bodyPr/>
          <a:lstStyle/>
          <a:p>
            <a:pPr algn="ctr"/>
            <a:r>
              <a:rPr lang="en-US" sz="7200" b="1" smtClean="0">
                <a:solidFill>
                  <a:srgbClr val="5F5F5F"/>
                </a:solidFill>
                <a:latin typeface="Garamond" pitchFamily="18" charset="0"/>
                <a:cs typeface="Arial" charset="0"/>
              </a:rPr>
              <a:t>Email Settings</a:t>
            </a:r>
          </a:p>
        </p:txBody>
      </p:sp>
    </p:spTree>
  </p:cSld>
  <p:clrMapOvr>
    <a:masterClrMapping/>
  </p:clrMapOvr>
  <p:transition spd="slow" advTm="20000">
    <p:cu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3838" y="877888"/>
            <a:ext cx="8686800" cy="540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Tm="20000">
    <p:cu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4" name="Shape 140"/>
          <p:cNvSpPr>
            <a:spLocks noChangeArrowheads="1"/>
          </p:cNvSpPr>
          <p:nvPr/>
        </p:nvSpPr>
        <p:spPr bwMode="auto">
          <a:xfrm>
            <a:off x="4038600" y="3581400"/>
            <a:ext cx="1373188" cy="100488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5" name="Shape 141"/>
          <p:cNvSpPr txBox="1">
            <a:spLocks noGrp="1"/>
          </p:cNvSpPr>
          <p:nvPr>
            <p:ph type="ctrTitle"/>
          </p:nvPr>
        </p:nvSpPr>
        <p:spPr>
          <a:xfrm>
            <a:off x="838200" y="2362200"/>
            <a:ext cx="7772400" cy="1189038"/>
          </a:xfrm>
        </p:spPr>
        <p:txBody>
          <a:bodyPr tIns="45700" bIns="45700" anchor="ctr">
            <a:sp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sz="7200" b="1" smtClean="0">
                <a:solidFill>
                  <a:srgbClr val="666666"/>
                </a:solidFill>
                <a:latin typeface="Garamond" pitchFamily="18" charset="0"/>
                <a:cs typeface="Arial" charset="0"/>
                <a:sym typeface="Garamond" pitchFamily="18" charset="0"/>
              </a:rPr>
              <a:t>Mobile Controls</a:t>
            </a:r>
          </a:p>
        </p:txBody>
      </p:sp>
      <p:sp>
        <p:nvSpPr>
          <p:cNvPr id="27656" name="Shape 142"/>
          <p:cNvSpPr>
            <a:spLocks noChangeArrowheads="1"/>
          </p:cNvSpPr>
          <p:nvPr/>
        </p:nvSpPr>
        <p:spPr bwMode="auto">
          <a:xfrm>
            <a:off x="5607050" y="1736725"/>
            <a:ext cx="2978150" cy="496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27661" name="Shape 129"/>
          <p:cNvCxnSpPr>
            <a:cxnSpLocks noChangeShapeType="1"/>
          </p:cNvCxnSpPr>
          <p:nvPr/>
        </p:nvCxnSpPr>
        <p:spPr bwMode="auto">
          <a:xfrm>
            <a:off x="914400" y="0"/>
            <a:ext cx="0" cy="6858000"/>
          </a:xfrm>
          <a:prstGeom prst="straightConnector1">
            <a:avLst/>
          </a:prstGeom>
          <a:noFill/>
          <a:ln w="76200" cap="rnd">
            <a:solidFill>
              <a:srgbClr val="EEB211"/>
            </a:solidFill>
            <a:miter lim="800000"/>
            <a:headEnd/>
            <a:tailEnd/>
          </a:ln>
        </p:spPr>
      </p:cxnSp>
      <p:cxnSp>
        <p:nvCxnSpPr>
          <p:cNvPr id="27662" name="Shape 130"/>
          <p:cNvCxnSpPr>
            <a:cxnSpLocks noChangeShapeType="1"/>
          </p:cNvCxnSpPr>
          <p:nvPr/>
        </p:nvCxnSpPr>
        <p:spPr bwMode="auto">
          <a:xfrm rot="-5400000">
            <a:off x="4571206" y="-1142206"/>
            <a:ext cx="1588" cy="9144000"/>
          </a:xfrm>
          <a:prstGeom prst="straightConnector1">
            <a:avLst/>
          </a:prstGeom>
          <a:noFill/>
          <a:ln w="76200" cap="rnd">
            <a:solidFill>
              <a:srgbClr val="EEB211"/>
            </a:solidFill>
            <a:miter lim="800000"/>
            <a:headEnd/>
            <a:tailEnd/>
          </a:ln>
        </p:spPr>
      </p:cxnSp>
    </p:spTree>
  </p:cSld>
  <p:clrMapOvr>
    <a:masterClrMapping/>
  </p:clrMapOvr>
  <p:transition spd="slow" advTm="20000">
    <p:cut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62" name="Picture 6" descr="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457200"/>
            <a:ext cx="3521075" cy="5867400"/>
          </a:xfrm>
          <a:prstGeom prst="rect">
            <a:avLst/>
          </a:prstGeom>
          <a:noFill/>
        </p:spPr>
      </p:pic>
      <p:pic>
        <p:nvPicPr>
          <p:cNvPr id="70663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3400" y="2209800"/>
            <a:ext cx="4495800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Tm="20000">
    <p:cut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hape 220"/>
          <p:cNvSpPr>
            <a:spLocks noChangeArrowheads="1"/>
          </p:cNvSpPr>
          <p:nvPr/>
        </p:nvSpPr>
        <p:spPr bwMode="auto">
          <a:xfrm>
            <a:off x="228600" y="381000"/>
            <a:ext cx="8001000" cy="41148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83" name="Shape 221"/>
          <p:cNvSpPr>
            <a:spLocks noChangeArrowheads="1"/>
          </p:cNvSpPr>
          <p:nvPr/>
        </p:nvSpPr>
        <p:spPr bwMode="auto">
          <a:xfrm>
            <a:off x="1219200" y="2667000"/>
            <a:ext cx="6838950" cy="131445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1447800" y="3962400"/>
            <a:ext cx="6324600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000" b="1">
              <a:latin typeface="Garamond" pitchFamily="18" charset="0"/>
            </a:endParaRPr>
          </a:p>
          <a:p>
            <a:pPr>
              <a:spcBef>
                <a:spcPct val="50000"/>
              </a:spcBef>
            </a:pPr>
            <a:r>
              <a:rPr lang="en-US" sz="2000" b="1">
                <a:latin typeface="Garamond" pitchFamily="18" charset="0"/>
              </a:rPr>
              <a:t>Anna Hineline</a:t>
            </a:r>
          </a:p>
          <a:p>
            <a:pPr>
              <a:spcBef>
                <a:spcPct val="50000"/>
              </a:spcBef>
            </a:pPr>
            <a:r>
              <a:rPr lang="en-US" sz="2000" b="1">
                <a:latin typeface="Garamond" pitchFamily="18" charset="0"/>
              </a:rPr>
              <a:t>Legal Assistance of Western New York, Inc.</a:t>
            </a:r>
            <a:r>
              <a:rPr lang="en-US" sz="2000" b="1" baseline="30000">
                <a:latin typeface="Garamond" pitchFamily="18" charset="0"/>
              </a:rPr>
              <a:t>®</a:t>
            </a:r>
            <a:r>
              <a:rPr lang="en-US" sz="2000" b="1">
                <a:latin typeface="Garamond" pitchFamily="18" charset="0"/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en-US" sz="2000" b="1">
                <a:latin typeface="Garamond" pitchFamily="18" charset="0"/>
                <a:hlinkClick r:id="rId5"/>
              </a:rPr>
              <a:t>ahineline@lawny.org</a:t>
            </a:r>
            <a:endParaRPr lang="en-US" sz="2000" b="1">
              <a:latin typeface="Garamond" pitchFamily="18" charset="0"/>
            </a:endParaRPr>
          </a:p>
        </p:txBody>
      </p:sp>
    </p:spTree>
  </p:cSld>
  <p:clrMapOvr>
    <a:masterClrMapping/>
  </p:clrMapOvr>
  <p:transition spd="slow" advTm="20000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BBE0E3"/>
      </a:accent4>
      <a:accent5>
        <a:srgbClr val="333399"/>
      </a:accent5>
      <a:accent6>
        <a:srgbClr val="FFFFFF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59</Words>
  <Application>Microsoft Office PowerPoint</Application>
  <PresentationFormat>On-screen Show (4:3)</PresentationFormat>
  <Paragraphs>29</Paragraphs>
  <Slides>20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Default Design</vt:lpstr>
      <vt:lpstr>Slide 1</vt:lpstr>
      <vt:lpstr>Google Drive</vt:lpstr>
      <vt:lpstr>Slide 3</vt:lpstr>
      <vt:lpstr>Collaboration</vt:lpstr>
      <vt:lpstr>Slide 5</vt:lpstr>
      <vt:lpstr>File Formats</vt:lpstr>
      <vt:lpstr>Slide 7</vt:lpstr>
      <vt:lpstr>Google+</vt:lpstr>
      <vt:lpstr>Slide 9</vt:lpstr>
      <vt:lpstr>Hangouts</vt:lpstr>
      <vt:lpstr>Slide 11</vt:lpstr>
      <vt:lpstr>Communities</vt:lpstr>
      <vt:lpstr>Slide 13</vt:lpstr>
      <vt:lpstr>Administrative</vt:lpstr>
      <vt:lpstr>Slide 15</vt:lpstr>
      <vt:lpstr>Email Settings</vt:lpstr>
      <vt:lpstr>Slide 17</vt:lpstr>
      <vt:lpstr>Mobile Controls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mathisone</cp:lastModifiedBy>
  <cp:revision>2</cp:revision>
  <dcterms:modified xsi:type="dcterms:W3CDTF">2013-02-04T18:37:42Z</dcterms:modified>
</cp:coreProperties>
</file>