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63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3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96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80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66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43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94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2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5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09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44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61AD-AE4D-4E5F-B105-5EEE0D96522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4F97-2FA2-4CA9-A9F0-BFC1A6E5C6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442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639762"/>
            <a:ext cx="91440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improved imagery of the ABI on GOES-R</a:t>
            </a:r>
            <a:b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Timothy J. Schmit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NOAA/NESDIS Advanced Satellite Products Branch (ASPB)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Madison, WI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76200" y="1905000"/>
            <a:ext cx="487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ABI on the GOES-R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series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greatly improve over the current instrument</a:t>
            </a:r>
          </a:p>
          <a:p>
            <a:pPr marL="742950" lvl="1" indent="-285750" algn="l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</a:rPr>
              <a:t>Spectral, spatial, and temporal on orders of improvement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</a:rPr>
              <a:t>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</a:rPr>
              <a:t>3, 4 and 5, respectively</a:t>
            </a:r>
          </a:p>
          <a:p>
            <a:pPr marL="742950" lvl="1" indent="-285750" algn="l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</a:rPr>
              <a:t>Improved image navigation and registration and radiometer performance</a:t>
            </a:r>
          </a:p>
          <a:p>
            <a:pPr marL="742950" lvl="1" indent="-285750" algn="l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</a:rPr>
              <a:t>These critical improvements will provide for a host of applications and new products </a:t>
            </a:r>
            <a:endParaRPr lang="en-US" sz="2000" kern="0" dirty="0">
              <a:solidFill>
                <a:srgbClr val="009999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35175"/>
            <a:ext cx="41148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5867800"/>
            <a:ext cx="3733800" cy="9825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5559623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Simulated ABI (Advanced Baseline Imager) data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xmlns="" val="131763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Schmit</dc:creator>
  <cp:lastModifiedBy>Scott.Rogerson</cp:lastModifiedBy>
  <cp:revision>5</cp:revision>
  <dcterms:created xsi:type="dcterms:W3CDTF">2012-06-04T15:50:03Z</dcterms:created>
  <dcterms:modified xsi:type="dcterms:W3CDTF">2012-08-10T11:23:11Z</dcterms:modified>
</cp:coreProperties>
</file>