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4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8D965-7BC3-4B73-8821-9E7495B87681}" type="datetimeFigureOut">
              <a:rPr lang="en-US" smtClean="0"/>
              <a:pPr/>
              <a:t>5/11/2011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B74D2-B600-4DD6-9EB5-D7F10D4241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8D965-7BC3-4B73-8821-9E7495B87681}" type="datetimeFigureOut">
              <a:rPr lang="en-US" smtClean="0"/>
              <a:pPr/>
              <a:t>5/11/2011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B74D2-B600-4DD6-9EB5-D7F10D4241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8D965-7BC3-4B73-8821-9E7495B87681}" type="datetimeFigureOut">
              <a:rPr lang="en-US" smtClean="0"/>
              <a:pPr/>
              <a:t>5/11/2011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B74D2-B600-4DD6-9EB5-D7F10D4241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8D965-7BC3-4B73-8821-9E7495B87681}" type="datetimeFigureOut">
              <a:rPr lang="en-US" smtClean="0"/>
              <a:pPr/>
              <a:t>5/11/2011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B74D2-B600-4DD6-9EB5-D7F10D4241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8D965-7BC3-4B73-8821-9E7495B87681}" type="datetimeFigureOut">
              <a:rPr lang="en-US" smtClean="0"/>
              <a:pPr/>
              <a:t>5/11/2011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B74D2-B600-4DD6-9EB5-D7F10D4241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8D965-7BC3-4B73-8821-9E7495B87681}" type="datetimeFigureOut">
              <a:rPr lang="en-US" smtClean="0"/>
              <a:pPr/>
              <a:t>5/11/2011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B74D2-B600-4DD6-9EB5-D7F10D4241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8D965-7BC3-4B73-8821-9E7495B87681}" type="datetimeFigureOut">
              <a:rPr lang="en-US" smtClean="0"/>
              <a:pPr/>
              <a:t>5/11/2011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B74D2-B600-4DD6-9EB5-D7F10D4241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8D965-7BC3-4B73-8821-9E7495B87681}" type="datetimeFigureOut">
              <a:rPr lang="en-US" smtClean="0"/>
              <a:pPr/>
              <a:t>5/11/2011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B74D2-B600-4DD6-9EB5-D7F10D4241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8D965-7BC3-4B73-8821-9E7495B87681}" type="datetimeFigureOut">
              <a:rPr lang="en-US" smtClean="0"/>
              <a:pPr/>
              <a:t>5/11/2011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B74D2-B600-4DD6-9EB5-D7F10D4241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8D965-7BC3-4B73-8821-9E7495B87681}" type="datetimeFigureOut">
              <a:rPr lang="en-US" smtClean="0"/>
              <a:pPr/>
              <a:t>5/11/2011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B74D2-B600-4DD6-9EB5-D7F10D4241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8D965-7BC3-4B73-8821-9E7495B87681}" type="datetimeFigureOut">
              <a:rPr lang="en-US" smtClean="0"/>
              <a:pPr/>
              <a:t>5/11/2011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B74D2-B600-4DD6-9EB5-D7F10D4241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8D965-7BC3-4B73-8821-9E7495B87681}" type="datetimeFigureOut">
              <a:rPr lang="en-US" smtClean="0"/>
              <a:pPr/>
              <a:t>5/11/2011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6B74D2-B600-4DD6-9EB5-D7F10D4241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2743200"/>
            <a:ext cx="9144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800" b="1" i="0" u="none" strike="noStrike" cap="none" normalizeH="0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Soldiers Can Register for a </a:t>
            </a:r>
            <a:r>
              <a:rPr kumimoji="0" lang="en-US" sz="2800" b="1" i="0" u="sng" strike="noStrike" cap="none" normalizeH="0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Basic Rider Course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800" b="1" i="0" u="none" strike="noStrike" cap="none" normalizeH="0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on the </a:t>
            </a:r>
            <a:r>
              <a:rPr kumimoji="0" lang="en-US" sz="2800" b="1" i="0" strike="noStrike" cap="none" normalizeH="0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IMCOM </a:t>
            </a:r>
            <a:r>
              <a:rPr kumimoji="0" lang="en-US" sz="2800" b="1" i="0" strike="noStrike" cap="none" normalizeH="0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Training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https://apps.imcom.army.mil/airs/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en-US" sz="2800" b="0" i="0" u="none" strike="noStrike" cap="none" normalizeH="0" baseline="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800" b="0" i="0" u="none" strike="noStrike" cap="none" normalizeH="0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Go to the </a:t>
            </a:r>
            <a:r>
              <a:rPr kumimoji="0" lang="en-US" sz="2800" b="0" i="0" u="sng" strike="noStrike" cap="none" normalizeH="0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Home Page </a:t>
            </a:r>
            <a:r>
              <a:rPr kumimoji="0" lang="en-US" sz="2800" b="0" i="0" u="none" strike="noStrike" cap="none" normalizeH="0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and </a:t>
            </a:r>
            <a:r>
              <a:rPr kumimoji="0" lang="en-US" sz="2800" b="0" i="0" u="sng" strike="noStrike" cap="none" normalizeH="0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Click Courses</a:t>
            </a:r>
            <a:r>
              <a:rPr kumimoji="0" lang="en-US" sz="2800" b="0" i="0" u="none" strike="noStrike" cap="none" normalizeH="0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800" b="0" i="0" u="none" strike="noStrike" cap="none" normalizeH="0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Choose </a:t>
            </a:r>
            <a:r>
              <a:rPr kumimoji="0" lang="en-US" sz="2800" b="0" i="0" u="sng" strike="noStrike" cap="none" normalizeH="0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Northeast</a:t>
            </a:r>
            <a:r>
              <a:rPr kumimoji="0" lang="en-US" sz="2800" b="0" i="0" u="none" strike="noStrike" cap="none" normalizeH="0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 in the </a:t>
            </a:r>
            <a:r>
              <a:rPr kumimoji="0" lang="en-US" sz="2800" b="0" i="0" u="sng" strike="noStrike" cap="none" normalizeH="0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Region Box</a:t>
            </a:r>
            <a:r>
              <a:rPr kumimoji="0" lang="en-US" sz="2800" b="0" i="0" u="none" strike="noStrike" cap="none" normalizeH="0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.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800" b="0" i="0" u="none" strike="noStrike" cap="none" normalizeH="0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Click on </a:t>
            </a:r>
            <a:r>
              <a:rPr kumimoji="0" lang="en-US" sz="2800" b="0" i="0" u="sng" strike="noStrike" cap="none" normalizeH="0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Garrison </a:t>
            </a:r>
            <a:r>
              <a:rPr kumimoji="0" lang="en-US" sz="2800" b="0" i="0" u="none" strike="noStrike" cap="none" normalizeH="0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and </a:t>
            </a:r>
            <a:r>
              <a:rPr kumimoji="0" lang="en-US" sz="2800" b="0" i="0" u="sng" strike="noStrike" cap="none" normalizeH="0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Choose a Specific Installation</a:t>
            </a:r>
            <a:r>
              <a:rPr kumimoji="0" lang="en-US" sz="2800" b="0" i="0" u="none" strike="noStrike" cap="none" normalizeH="0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 That Has a Course.</a:t>
            </a:r>
            <a:endParaRPr kumimoji="0" lang="en-US" sz="2800" b="0" i="0" u="none" strike="noStrike" cap="none" normalizeH="0" baseline="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AVAILABLE MOTORCYCLE TRAINING IN THE CAPITAL REGION</a:t>
            </a:r>
            <a:endParaRPr lang="en-US" sz="3600" b="1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1102578"/>
            <a:ext cx="9144000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8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Soldiers Can Take a Basic Rider Course at the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8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Following Installations</a:t>
            </a:r>
          </a:p>
          <a:p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Andrews AFB:</a:t>
            </a:r>
            <a:b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MD 316th Wing Safety Office – 301-981-5585</a:t>
            </a:r>
            <a:b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en-US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Navy: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Naval District Washington Offers the Motorcycle Course:</a:t>
            </a:r>
            <a:b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POC: Anacostia – Mr. George </a:t>
            </a: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Revoir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540-653 8626</a:t>
            </a:r>
            <a:b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POC: </a:t>
            </a: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Pax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River – Mr. Bruce Blount 301-342-6496</a:t>
            </a:r>
            <a:b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Marine Corps Base Quantico: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Call DSN 278-2120.</a:t>
            </a:r>
          </a:p>
          <a:p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Navy Motorcycle Rider Training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–  http://www.navymotorcyclerider.com/ </a:t>
            </a:r>
          </a:p>
          <a:p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AVAILABLE MOTORCYCLE TRAINING IN THE CAPITAL REGION</a:t>
            </a:r>
            <a:endParaRPr lang="en-US" sz="3600" b="1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95600"/>
            <a:ext cx="8229600" cy="2971800"/>
          </a:xfrm>
        </p:spPr>
        <p:txBody>
          <a:bodyPr/>
          <a:lstStyle/>
          <a:p>
            <a:pPr algn="ctr">
              <a:buNone/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For Motorcycle Safety Information</a:t>
            </a:r>
          </a:p>
          <a:p>
            <a:pPr algn="ctr">
              <a:buNone/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John L. Cicilese</a:t>
            </a:r>
          </a:p>
          <a:p>
            <a:pPr algn="ctr">
              <a:buNone/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ARNG-AVS</a:t>
            </a:r>
          </a:p>
          <a:p>
            <a:pPr algn="ctr">
              <a:buNone/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COMM 703-601-7315 / DSN 329-7315</a:t>
            </a:r>
          </a:p>
          <a:p>
            <a:pPr algn="ctr">
              <a:buNone/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john.cicilese@us.army.mil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AVAILABLE MOTORCYCLE TRAINING IN THE CAPITAL REGION</a:t>
            </a:r>
            <a:endParaRPr lang="en-US" sz="3600" b="1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BE646405040C479014E2C375599F4B" ma:contentTypeVersion="1" ma:contentTypeDescription="Create a new document." ma:contentTypeScope="" ma:versionID="14de4ebe72782383e3cdcf7d1a02a463">
  <xsd:schema xmlns:xsd="http://www.w3.org/2001/XMLSchema" xmlns:p="http://schemas.microsoft.com/office/2006/metadata/properties" xmlns:ns1="http://schemas.microsoft.com/sharepoint/v3" targetNamespace="http://schemas.microsoft.com/office/2006/metadata/properties" ma:root="true" ma:fieldsID="ddb0c952b897a810c8a4e377cff6bff8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988E0863-F33B-4F9F-B6AD-8FE5B36E61D4}"/>
</file>

<file path=customXml/itemProps2.xml><?xml version="1.0" encoding="utf-8"?>
<ds:datastoreItem xmlns:ds="http://schemas.openxmlformats.org/officeDocument/2006/customXml" ds:itemID="{9C05BBBE-CADA-4E60-8635-A14A4C13554E}"/>
</file>

<file path=customXml/itemProps3.xml><?xml version="1.0" encoding="utf-8"?>
<ds:datastoreItem xmlns:ds="http://schemas.openxmlformats.org/officeDocument/2006/customXml" ds:itemID="{F3CA9A17-3507-416C-A279-2CD54100AF9F}"/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92</Words>
  <Application>Microsoft Office PowerPoint</Application>
  <PresentationFormat>On-screen Show (4:3)</PresentationFormat>
  <Paragraphs>21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Company>United States Army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john.cicilese</dc:creator>
  <cp:lastModifiedBy>john.cicilese</cp:lastModifiedBy>
  <cp:revision>15</cp:revision>
  <dcterms:created xsi:type="dcterms:W3CDTF">2010-04-28T16:30:23Z</dcterms:created>
  <dcterms:modified xsi:type="dcterms:W3CDTF">2011-05-11T16:34:03Z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0x010100E1BE646405040C479014E2C375599F4B</vt:lpwstr>
  </property>
</Properties>
</file>