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56" r:id="rId2"/>
    <p:sldId id="295" r:id="rId3"/>
    <p:sldId id="293" r:id="rId4"/>
    <p:sldId id="257" r:id="rId5"/>
    <p:sldId id="261" r:id="rId6"/>
    <p:sldId id="266" r:id="rId7"/>
    <p:sldId id="260" r:id="rId8"/>
    <p:sldId id="302" r:id="rId9"/>
    <p:sldId id="325" r:id="rId10"/>
    <p:sldId id="333" r:id="rId11"/>
    <p:sldId id="303" r:id="rId12"/>
    <p:sldId id="297" r:id="rId13"/>
    <p:sldId id="298" r:id="rId14"/>
    <p:sldId id="299" r:id="rId15"/>
    <p:sldId id="290" r:id="rId16"/>
    <p:sldId id="300" r:id="rId17"/>
    <p:sldId id="304" r:id="rId18"/>
    <p:sldId id="292" r:id="rId19"/>
    <p:sldId id="296" r:id="rId20"/>
    <p:sldId id="305" r:id="rId21"/>
    <p:sldId id="306" r:id="rId22"/>
    <p:sldId id="307" r:id="rId23"/>
    <p:sldId id="308" r:id="rId24"/>
    <p:sldId id="309" r:id="rId25"/>
    <p:sldId id="310" r:id="rId26"/>
    <p:sldId id="312" r:id="rId27"/>
    <p:sldId id="311" r:id="rId28"/>
    <p:sldId id="313" r:id="rId29"/>
    <p:sldId id="314" r:id="rId30"/>
    <p:sldId id="315" r:id="rId31"/>
    <p:sldId id="317" r:id="rId32"/>
    <p:sldId id="318" r:id="rId33"/>
    <p:sldId id="319" r:id="rId34"/>
    <p:sldId id="321" r:id="rId35"/>
    <p:sldId id="324" r:id="rId36"/>
    <p:sldId id="323" r:id="rId37"/>
    <p:sldId id="327" r:id="rId38"/>
    <p:sldId id="326" r:id="rId39"/>
    <p:sldId id="328" r:id="rId40"/>
    <p:sldId id="331" r:id="rId41"/>
    <p:sldId id="329" r:id="rId42"/>
    <p:sldId id="330" r:id="rId43"/>
    <p:sldId id="332"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FFFFFF"/>
    <a:srgbClr val="33CC33"/>
    <a:srgbClr val="99FF33"/>
    <a:srgbClr val="FF0000"/>
    <a:srgbClr val="FFFF00"/>
    <a:srgbClr val="0099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68496" autoAdjust="0"/>
  </p:normalViewPr>
  <p:slideViewPr>
    <p:cSldViewPr>
      <p:cViewPr varScale="1">
        <p:scale>
          <a:sx n="75" d="100"/>
          <a:sy n="75" d="100"/>
        </p:scale>
        <p:origin x="-3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Data2\AcousticStuff\Reports\IndexVelocityTechniques_andMethods\Figures\popash_cross_section_survey2008022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ata2\AcousticStuff\IndexVelocity\ExampleVelocityRating\example_velocity_ra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ata2\AcousticStuff\IndexVelocity\ExampleVelocityRating\example_velocity_rat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ata2\AcousticStuff\IndexVelocity\ExampleVelocityRating\example_velocity_ratin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ata2\AcousticStuff\IndexVelocity\ExampleVelocityRating\example_velocity_ra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50" b="1" i="0" u="none" strike="noStrike" baseline="0">
                <a:solidFill>
                  <a:srgbClr val="000000"/>
                </a:solidFill>
                <a:latin typeface="Arial"/>
                <a:ea typeface="Arial"/>
                <a:cs typeface="Arial"/>
              </a:defRPr>
            </a:pPr>
            <a:r>
              <a:rPr lang="en-US" dirty="0"/>
              <a:t>Popash Creek Cross-section
February 29, 2008</a:t>
            </a:r>
          </a:p>
        </c:rich>
      </c:tx>
      <c:layout>
        <c:manualLayout>
          <c:xMode val="edge"/>
          <c:yMode val="edge"/>
          <c:x val="0.26057142857142829"/>
          <c:y val="2.8169014084507043E-2"/>
        </c:manualLayout>
      </c:layout>
      <c:spPr>
        <a:noFill/>
        <a:ln w="25400">
          <a:noFill/>
        </a:ln>
      </c:spPr>
    </c:title>
    <c:plotArea>
      <c:layout>
        <c:manualLayout>
          <c:layoutTarget val="inner"/>
          <c:xMode val="edge"/>
          <c:yMode val="edge"/>
          <c:x val="0.128"/>
          <c:y val="0.23474214278618794"/>
          <c:w val="0.82742857142857285"/>
          <c:h val="0.58372546172831952"/>
        </c:manualLayout>
      </c:layout>
      <c:scatterChart>
        <c:scatterStyle val="lineMarker"/>
        <c:ser>
          <c:idx val="0"/>
          <c:order val="0"/>
          <c:spPr>
            <a:ln w="12700">
              <a:solidFill>
                <a:schemeClr val="tx1"/>
              </a:solidFill>
              <a:prstDash val="solid"/>
            </a:ln>
          </c:spPr>
          <c:marker>
            <c:symbol val="diamond"/>
            <c:size val="9"/>
            <c:spPr>
              <a:solidFill>
                <a:schemeClr val="tx1"/>
              </a:solidFill>
              <a:ln>
                <a:solidFill>
                  <a:srgbClr val="000080"/>
                </a:solidFill>
                <a:prstDash val="solid"/>
              </a:ln>
            </c:spPr>
          </c:marker>
          <c:xVal>
            <c:numRef>
              <c:f>rawdata!$I$15:$I$39</c:f>
              <c:numCache>
                <c:formatCode>0</c:formatCode>
                <c:ptCount val="25"/>
                <c:pt idx="0">
                  <c:v>267.90000000000003</c:v>
                </c:pt>
                <c:pt idx="1">
                  <c:v>232.99999999999997</c:v>
                </c:pt>
                <c:pt idx="2">
                  <c:v>152.80000000000004</c:v>
                </c:pt>
                <c:pt idx="3">
                  <c:v>147.79999999999998</c:v>
                </c:pt>
                <c:pt idx="4">
                  <c:v>107.1</c:v>
                </c:pt>
                <c:pt idx="5">
                  <c:v>93</c:v>
                </c:pt>
                <c:pt idx="6">
                  <c:v>84</c:v>
                </c:pt>
                <c:pt idx="7">
                  <c:v>81.000000000000057</c:v>
                </c:pt>
                <c:pt idx="8">
                  <c:v>81.000000000000057</c:v>
                </c:pt>
                <c:pt idx="9">
                  <c:v>79.000000000000057</c:v>
                </c:pt>
                <c:pt idx="10">
                  <c:v>77.000000000000057</c:v>
                </c:pt>
                <c:pt idx="11">
                  <c:v>72.60000000000008</c:v>
                </c:pt>
                <c:pt idx="12">
                  <c:v>70.800000000000011</c:v>
                </c:pt>
                <c:pt idx="13">
                  <c:v>66.7</c:v>
                </c:pt>
                <c:pt idx="14">
                  <c:v>64.700000000000017</c:v>
                </c:pt>
                <c:pt idx="15">
                  <c:v>64.400000000000006</c:v>
                </c:pt>
                <c:pt idx="16">
                  <c:v>62.29999999999999</c:v>
                </c:pt>
                <c:pt idx="17">
                  <c:v>60.79999999999999</c:v>
                </c:pt>
                <c:pt idx="18">
                  <c:v>54.79999999999999</c:v>
                </c:pt>
                <c:pt idx="19">
                  <c:v>45.79999999999999</c:v>
                </c:pt>
                <c:pt idx="20">
                  <c:v>35.79999999999999</c:v>
                </c:pt>
                <c:pt idx="21">
                  <c:v>27.799999999999926</c:v>
                </c:pt>
                <c:pt idx="22">
                  <c:v>22.499999999999947</c:v>
                </c:pt>
                <c:pt idx="23">
                  <c:v>15.099999999999989</c:v>
                </c:pt>
                <c:pt idx="24">
                  <c:v>5</c:v>
                </c:pt>
              </c:numCache>
            </c:numRef>
          </c:xVal>
          <c:yVal>
            <c:numRef>
              <c:f>rawdata!$F$15:$F$39</c:f>
              <c:numCache>
                <c:formatCode>0.00</c:formatCode>
                <c:ptCount val="25"/>
                <c:pt idx="0">
                  <c:v>22.023000000000003</c:v>
                </c:pt>
                <c:pt idx="1">
                  <c:v>21.957000000000001</c:v>
                </c:pt>
                <c:pt idx="2">
                  <c:v>19.309000000000001</c:v>
                </c:pt>
                <c:pt idx="3">
                  <c:v>16.681000000000001</c:v>
                </c:pt>
                <c:pt idx="4">
                  <c:v>15.213000000000001</c:v>
                </c:pt>
                <c:pt idx="5">
                  <c:v>14.439000000000002</c:v>
                </c:pt>
                <c:pt idx="6">
                  <c:v>13.043000000000001</c:v>
                </c:pt>
                <c:pt idx="7">
                  <c:v>12.196000000000002</c:v>
                </c:pt>
                <c:pt idx="8">
                  <c:v>11.620000000000001</c:v>
                </c:pt>
                <c:pt idx="9">
                  <c:v>10.938000000000001</c:v>
                </c:pt>
                <c:pt idx="10">
                  <c:v>10.932</c:v>
                </c:pt>
                <c:pt idx="11">
                  <c:v>11.104000000000001</c:v>
                </c:pt>
                <c:pt idx="12">
                  <c:v>11.080000000000002</c:v>
                </c:pt>
                <c:pt idx="13">
                  <c:v>11.021000000000001</c:v>
                </c:pt>
                <c:pt idx="14">
                  <c:v>11.046000000000001</c:v>
                </c:pt>
                <c:pt idx="15">
                  <c:v>11.177000000000001</c:v>
                </c:pt>
                <c:pt idx="16">
                  <c:v>12.143000000000001</c:v>
                </c:pt>
                <c:pt idx="17">
                  <c:v>12.967000000000002</c:v>
                </c:pt>
                <c:pt idx="18">
                  <c:v>15.918000000000001</c:v>
                </c:pt>
                <c:pt idx="19">
                  <c:v>15.774000000000001</c:v>
                </c:pt>
                <c:pt idx="20">
                  <c:v>16.055</c:v>
                </c:pt>
                <c:pt idx="21">
                  <c:v>16.282999999999976</c:v>
                </c:pt>
                <c:pt idx="22">
                  <c:v>19.042999999999989</c:v>
                </c:pt>
                <c:pt idx="23">
                  <c:v>22.203000000000003</c:v>
                </c:pt>
                <c:pt idx="24">
                  <c:v>22.359000000000005</c:v>
                </c:pt>
              </c:numCache>
            </c:numRef>
          </c:yVal>
        </c:ser>
        <c:axId val="116940800"/>
        <c:axId val="117051776"/>
      </c:scatterChart>
      <c:valAx>
        <c:axId val="116940800"/>
        <c:scaling>
          <c:orientation val="minMax"/>
        </c:scaling>
        <c:axPos val="b"/>
        <c:title>
          <c:tx>
            <c:rich>
              <a:bodyPr/>
              <a:lstStyle/>
              <a:p>
                <a:pPr>
                  <a:defRPr sz="1875" b="1" i="0" u="none" strike="noStrike" baseline="0">
                    <a:solidFill>
                      <a:srgbClr val="000000"/>
                    </a:solidFill>
                    <a:latin typeface="Arial"/>
                    <a:ea typeface="Arial"/>
                    <a:cs typeface="Arial"/>
                  </a:defRPr>
                </a:pPr>
                <a:r>
                  <a:rPr lang="en-US" dirty="0"/>
                  <a:t>Horizontal distance from top of Left bank in feet</a:t>
                </a:r>
              </a:p>
            </c:rich>
          </c:tx>
          <c:layout>
            <c:manualLayout>
              <c:xMode val="edge"/>
              <c:yMode val="edge"/>
              <c:x val="0.36000000000000032"/>
              <c:y val="0.90766954600158656"/>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sz="1875" b="0" i="0" u="none" strike="noStrike" baseline="0">
                <a:solidFill>
                  <a:srgbClr val="000000"/>
                </a:solidFill>
                <a:latin typeface="Arial"/>
                <a:ea typeface="Arial"/>
                <a:cs typeface="Arial"/>
              </a:defRPr>
            </a:pPr>
            <a:endParaRPr lang="en-US"/>
          </a:p>
        </c:txPr>
        <c:crossAx val="117051776"/>
        <c:crosses val="autoZero"/>
        <c:crossBetween val="midCat"/>
      </c:valAx>
      <c:valAx>
        <c:axId val="117051776"/>
        <c:scaling>
          <c:orientation val="minMax"/>
          <c:min val="10"/>
        </c:scaling>
        <c:axPos val="l"/>
        <c:majorGridlines>
          <c:spPr>
            <a:ln w="3175">
              <a:solidFill>
                <a:srgbClr val="000000"/>
              </a:solidFill>
              <a:prstDash val="solid"/>
            </a:ln>
          </c:spPr>
        </c:majorGridlines>
        <c:title>
          <c:tx>
            <c:rich>
              <a:bodyPr/>
              <a:lstStyle/>
              <a:p>
                <a:pPr>
                  <a:defRPr sz="1875" b="1" i="0" u="none" strike="noStrike" baseline="0">
                    <a:solidFill>
                      <a:srgbClr val="000000"/>
                    </a:solidFill>
                    <a:latin typeface="Arial"/>
                    <a:ea typeface="Arial"/>
                    <a:cs typeface="Arial"/>
                  </a:defRPr>
                </a:pPr>
                <a:r>
                  <a:rPr lang="en-US" dirty="0"/>
                  <a:t>Vertical elevation in feet</a:t>
                </a:r>
              </a:p>
            </c:rich>
          </c:tx>
          <c:layout>
            <c:manualLayout>
              <c:xMode val="edge"/>
              <c:yMode val="edge"/>
              <c:x val="1.8285714285714318E-2"/>
              <c:y val="0.2957751407834584"/>
            </c:manualLayout>
          </c:layout>
          <c:spPr>
            <a:noFill/>
            <a:ln w="25400">
              <a:noFill/>
            </a:ln>
          </c:spPr>
        </c:title>
        <c:numFmt formatCode="0" sourceLinked="0"/>
        <c:majorTickMark val="in"/>
        <c:tickLblPos val="nextTo"/>
        <c:spPr>
          <a:ln w="3175">
            <a:solidFill>
              <a:srgbClr val="000000"/>
            </a:solidFill>
            <a:prstDash val="solid"/>
          </a:ln>
        </c:spPr>
        <c:txPr>
          <a:bodyPr rot="0" vert="horz"/>
          <a:lstStyle/>
          <a:p>
            <a:pPr>
              <a:defRPr sz="1875" b="0" i="0" u="none" strike="noStrike" baseline="0">
                <a:solidFill>
                  <a:srgbClr val="000000"/>
                </a:solidFill>
                <a:latin typeface="Arial"/>
                <a:ea typeface="Arial"/>
                <a:cs typeface="Arial"/>
              </a:defRPr>
            </a:pPr>
            <a:endParaRPr lang="en-US"/>
          </a:p>
        </c:txPr>
        <c:crossAx val="116940800"/>
        <c:crosses val="autoZero"/>
        <c:crossBetween val="midCat"/>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87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Caloosahatchee River Shell Point</a:t>
            </a:r>
          </a:p>
        </c:rich>
      </c:tx>
      <c:layout/>
    </c:title>
    <c:plotArea>
      <c:layout/>
      <c:scatterChart>
        <c:scatterStyle val="lineMarker"/>
        <c:ser>
          <c:idx val="0"/>
          <c:order val="0"/>
          <c:spPr>
            <a:ln w="28575">
              <a:noFill/>
            </a:ln>
          </c:spPr>
          <c:marker>
            <c:spPr>
              <a:solidFill>
                <a:schemeClr val="tx1"/>
              </a:solidFill>
            </c:spPr>
          </c:marker>
          <c:xVal>
            <c:numRef>
              <c:f>regress_analysis!$J$36:$J$83</c:f>
              <c:numCache>
                <c:formatCode>0.000</c:formatCode>
                <c:ptCount val="48"/>
                <c:pt idx="0">
                  <c:v>-1.7009999999999992</c:v>
                </c:pt>
                <c:pt idx="1">
                  <c:v>-1.6987500000000009</c:v>
                </c:pt>
                <c:pt idx="2">
                  <c:v>-1.6671666666666667</c:v>
                </c:pt>
                <c:pt idx="3">
                  <c:v>-1.6910000000000001</c:v>
                </c:pt>
                <c:pt idx="4">
                  <c:v>-1.7054444444444432</c:v>
                </c:pt>
                <c:pt idx="5">
                  <c:v>-1.6965999999999997</c:v>
                </c:pt>
                <c:pt idx="6">
                  <c:v>-1.7060000000000002</c:v>
                </c:pt>
                <c:pt idx="7">
                  <c:v>-1.723888888888889</c:v>
                </c:pt>
                <c:pt idx="8">
                  <c:v>-1.6268</c:v>
                </c:pt>
                <c:pt idx="9">
                  <c:v>-1.6025</c:v>
                </c:pt>
                <c:pt idx="10">
                  <c:v>-1.6441666666666677</c:v>
                </c:pt>
                <c:pt idx="11">
                  <c:v>-1.6043333333333341</c:v>
                </c:pt>
                <c:pt idx="12">
                  <c:v>-1.6107499999999999</c:v>
                </c:pt>
                <c:pt idx="13">
                  <c:v>-1.5223333333333333</c:v>
                </c:pt>
                <c:pt idx="14">
                  <c:v>-1.5038333333333334</c:v>
                </c:pt>
                <c:pt idx="15">
                  <c:v>-1.3982500000000009</c:v>
                </c:pt>
                <c:pt idx="16">
                  <c:v>-1.4922</c:v>
                </c:pt>
                <c:pt idx="17">
                  <c:v>-1.2657500000000002</c:v>
                </c:pt>
                <c:pt idx="18">
                  <c:v>-1.3247500000000001</c:v>
                </c:pt>
                <c:pt idx="19">
                  <c:v>-1.2845</c:v>
                </c:pt>
                <c:pt idx="20">
                  <c:v>-1.133999999999999</c:v>
                </c:pt>
                <c:pt idx="21">
                  <c:v>-1.0346666666666666</c:v>
                </c:pt>
                <c:pt idx="22">
                  <c:v>-0.95242857142857196</c:v>
                </c:pt>
                <c:pt idx="23">
                  <c:v>-0.79183333333333361</c:v>
                </c:pt>
                <c:pt idx="24">
                  <c:v>-0.73975000000000035</c:v>
                </c:pt>
                <c:pt idx="25">
                  <c:v>-0.6405000000000004</c:v>
                </c:pt>
                <c:pt idx="26">
                  <c:v>-0.47728571428571431</c:v>
                </c:pt>
                <c:pt idx="27">
                  <c:v>-0.13875000000000001</c:v>
                </c:pt>
                <c:pt idx="28">
                  <c:v>-0.11620000000000005</c:v>
                </c:pt>
                <c:pt idx="29">
                  <c:v>-0.11080000000000001</c:v>
                </c:pt>
                <c:pt idx="30">
                  <c:v>-0.11574999999999998</c:v>
                </c:pt>
                <c:pt idx="31">
                  <c:v>-0.12000000000000002</c:v>
                </c:pt>
                <c:pt idx="32">
                  <c:v>-3.740000000000003E-2</c:v>
                </c:pt>
                <c:pt idx="33">
                  <c:v>3.4199999999999994E-2</c:v>
                </c:pt>
                <c:pt idx="34">
                  <c:v>1.7599999999999998E-2</c:v>
                </c:pt>
                <c:pt idx="35">
                  <c:v>0.17450000000000004</c:v>
                </c:pt>
                <c:pt idx="36">
                  <c:v>0.38950000000000023</c:v>
                </c:pt>
                <c:pt idx="37">
                  <c:v>0.58339999999999959</c:v>
                </c:pt>
                <c:pt idx="38">
                  <c:v>0.58799999999999997</c:v>
                </c:pt>
                <c:pt idx="39">
                  <c:v>0.72219999999999995</c:v>
                </c:pt>
                <c:pt idx="40">
                  <c:v>0.74680000000000046</c:v>
                </c:pt>
                <c:pt idx="41">
                  <c:v>0.77240000000000042</c:v>
                </c:pt>
                <c:pt idx="42">
                  <c:v>0.94180000000000041</c:v>
                </c:pt>
                <c:pt idx="43">
                  <c:v>0.92899999999999994</c:v>
                </c:pt>
                <c:pt idx="44">
                  <c:v>1.079199999999999</c:v>
                </c:pt>
                <c:pt idx="45">
                  <c:v>1.0611666666666668</c:v>
                </c:pt>
                <c:pt idx="46">
                  <c:v>1.1960000000000011</c:v>
                </c:pt>
                <c:pt idx="47">
                  <c:v>1.2966666666666666</c:v>
                </c:pt>
              </c:numCache>
            </c:numRef>
          </c:xVal>
          <c:yVal>
            <c:numRef>
              <c:f>regress_analysis!$I$36:$I$83</c:f>
              <c:numCache>
                <c:formatCode>0.000</c:formatCode>
                <c:ptCount val="48"/>
                <c:pt idx="0">
                  <c:v>-1.5374222841247318</c:v>
                </c:pt>
                <c:pt idx="1">
                  <c:v>-1.5298379961387505</c:v>
                </c:pt>
                <c:pt idx="2">
                  <c:v>-1.529572769037373</c:v>
                </c:pt>
                <c:pt idx="3">
                  <c:v>-1.5257387843780699</c:v>
                </c:pt>
                <c:pt idx="4">
                  <c:v>-1.5123257273295199</c:v>
                </c:pt>
                <c:pt idx="5">
                  <c:v>-1.5092921840260061</c:v>
                </c:pt>
                <c:pt idx="6">
                  <c:v>-1.5042818375451179</c:v>
                </c:pt>
                <c:pt idx="7">
                  <c:v>-1.4867757669463697</c:v>
                </c:pt>
                <c:pt idx="8">
                  <c:v>-1.4632758277931117</c:v>
                </c:pt>
                <c:pt idx="9">
                  <c:v>-1.4557655006298984</c:v>
                </c:pt>
                <c:pt idx="10">
                  <c:v>-1.4351996306433255</c:v>
                </c:pt>
                <c:pt idx="11">
                  <c:v>-1.4023831515857461</c:v>
                </c:pt>
                <c:pt idx="12">
                  <c:v>-1.3818807859507098</c:v>
                </c:pt>
                <c:pt idx="13">
                  <c:v>-1.3738295790163906</c:v>
                </c:pt>
                <c:pt idx="14">
                  <c:v>-1.2948849009172385</c:v>
                </c:pt>
                <c:pt idx="15">
                  <c:v>-1.2624657133281438</c:v>
                </c:pt>
                <c:pt idx="16">
                  <c:v>-1.2567883298909011</c:v>
                </c:pt>
                <c:pt idx="17">
                  <c:v>-1.2058598674356698</c:v>
                </c:pt>
                <c:pt idx="18">
                  <c:v>-1.2008596346959839</c:v>
                </c:pt>
                <c:pt idx="19">
                  <c:v>-1.1301339136748461</c:v>
                </c:pt>
                <c:pt idx="20">
                  <c:v>-1.0620555391403272</c:v>
                </c:pt>
                <c:pt idx="21">
                  <c:v>-0.96904114909540184</c:v>
                </c:pt>
                <c:pt idx="22">
                  <c:v>-0.91232673671816067</c:v>
                </c:pt>
                <c:pt idx="23">
                  <c:v>-0.83521903120446084</c:v>
                </c:pt>
                <c:pt idx="24">
                  <c:v>-0.73831287059634376</c:v>
                </c:pt>
                <c:pt idx="25">
                  <c:v>-0.6573691422944794</c:v>
                </c:pt>
                <c:pt idx="26">
                  <c:v>-0.56823608515339152</c:v>
                </c:pt>
                <c:pt idx="27">
                  <c:v>-0.24815166883748521</c:v>
                </c:pt>
                <c:pt idx="28">
                  <c:v>-0.22720575142881588</c:v>
                </c:pt>
                <c:pt idx="29">
                  <c:v>-0.22615385720962608</c:v>
                </c:pt>
                <c:pt idx="30">
                  <c:v>-0.21175469163773411</c:v>
                </c:pt>
                <c:pt idx="31">
                  <c:v>-0.19746735499376941</c:v>
                </c:pt>
                <c:pt idx="32">
                  <c:v>-0.16317451585234902</c:v>
                </c:pt>
                <c:pt idx="33">
                  <c:v>-6.8338740903895412E-2</c:v>
                </c:pt>
                <c:pt idx="34">
                  <c:v>2.1143222004037388E-2</c:v>
                </c:pt>
                <c:pt idx="35">
                  <c:v>0.10570221747094</c:v>
                </c:pt>
                <c:pt idx="36">
                  <c:v>0.33030900212309583</c:v>
                </c:pt>
                <c:pt idx="37">
                  <c:v>0.51637730892499456</c:v>
                </c:pt>
                <c:pt idx="38">
                  <c:v>0.59762123767953912</c:v>
                </c:pt>
                <c:pt idx="39">
                  <c:v>0.71453082731889739</c:v>
                </c:pt>
                <c:pt idx="40">
                  <c:v>0.76261171513834214</c:v>
                </c:pt>
                <c:pt idx="41">
                  <c:v>0.86371769088914152</c:v>
                </c:pt>
                <c:pt idx="42">
                  <c:v>0.91530383704915863</c:v>
                </c:pt>
                <c:pt idx="43">
                  <c:v>0.97812377408569162</c:v>
                </c:pt>
                <c:pt idx="44">
                  <c:v>1.0200760315216897</c:v>
                </c:pt>
                <c:pt idx="45">
                  <c:v>1.0255276064210159</c:v>
                </c:pt>
                <c:pt idx="46">
                  <c:v>1.0508350034875802</c:v>
                </c:pt>
                <c:pt idx="47">
                  <c:v>1.0844291223617801</c:v>
                </c:pt>
              </c:numCache>
            </c:numRef>
          </c:yVal>
        </c:ser>
        <c:axId val="117058176"/>
        <c:axId val="117077888"/>
      </c:scatterChart>
      <c:valAx>
        <c:axId val="117058176"/>
        <c:scaling>
          <c:orientation val="minMax"/>
          <c:max val="2"/>
        </c:scaling>
        <c:axPos val="b"/>
        <c:majorGridlines/>
        <c:title>
          <c:tx>
            <c:rich>
              <a:bodyPr/>
              <a:lstStyle/>
              <a:p>
                <a:pPr>
                  <a:defRPr/>
                </a:pPr>
                <a:r>
                  <a:rPr lang="en-US"/>
                  <a:t>RA X-velocity in fps</a:t>
                </a:r>
              </a:p>
            </c:rich>
          </c:tx>
          <c:layout/>
        </c:title>
        <c:numFmt formatCode="0.00" sourceLinked="0"/>
        <c:majorTickMark val="none"/>
        <c:tickLblPos val="nextTo"/>
        <c:crossAx val="117077888"/>
        <c:crossesAt val="-2"/>
        <c:crossBetween val="midCat"/>
        <c:majorUnit val="0.5"/>
      </c:valAx>
      <c:valAx>
        <c:axId val="117077888"/>
        <c:scaling>
          <c:orientation val="minMax"/>
          <c:max val="2"/>
        </c:scaling>
        <c:axPos val="l"/>
        <c:majorGridlines/>
        <c:title>
          <c:tx>
            <c:rich>
              <a:bodyPr/>
              <a:lstStyle/>
              <a:p>
                <a:pPr>
                  <a:defRPr/>
                </a:pPr>
                <a:r>
                  <a:rPr lang="en-US"/>
                  <a:t>Measured Mean Velocity in fps</a:t>
                </a:r>
              </a:p>
            </c:rich>
          </c:tx>
          <c:layout/>
        </c:title>
        <c:numFmt formatCode="0.00" sourceLinked="0"/>
        <c:majorTickMark val="none"/>
        <c:tickLblPos val="nextTo"/>
        <c:crossAx val="117058176"/>
        <c:crossesAt val="-2"/>
        <c:crossBetween val="midCat"/>
        <c:majorUnit val="0.5"/>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Caloosahatchee River at Shell Point</a:t>
            </a:r>
          </a:p>
        </c:rich>
      </c:tx>
      <c:layout/>
    </c:title>
    <c:plotArea>
      <c:layout/>
      <c:scatterChart>
        <c:scatterStyle val="lineMarker"/>
        <c:ser>
          <c:idx val="0"/>
          <c:order val="0"/>
          <c:spPr>
            <a:ln w="28575">
              <a:noFill/>
            </a:ln>
          </c:spPr>
          <c:marker>
            <c:symbol val="diamond"/>
            <c:size val="7"/>
            <c:spPr>
              <a:solidFill>
                <a:schemeClr val="tx1"/>
              </a:solidFill>
              <a:ln>
                <a:noFill/>
              </a:ln>
            </c:spPr>
          </c:marker>
          <c:xVal>
            <c:numRef>
              <c:f>regress_analysis!$K$36:$K$83</c:f>
              <c:numCache>
                <c:formatCode>0.000</c:formatCode>
                <c:ptCount val="48"/>
                <c:pt idx="0">
                  <c:v>-0.14380000000000001</c:v>
                </c:pt>
                <c:pt idx="1">
                  <c:v>-0.15750000000000014</c:v>
                </c:pt>
                <c:pt idx="2">
                  <c:v>-0.15250000000000011</c:v>
                </c:pt>
                <c:pt idx="3">
                  <c:v>-0.15160000000000001</c:v>
                </c:pt>
                <c:pt idx="4">
                  <c:v>-0.11944444444444446</c:v>
                </c:pt>
                <c:pt idx="5">
                  <c:v>-0.10239999999999998</c:v>
                </c:pt>
                <c:pt idx="6">
                  <c:v>-0.10820000000000007</c:v>
                </c:pt>
                <c:pt idx="7">
                  <c:v>-0.13488888888888892</c:v>
                </c:pt>
                <c:pt idx="8">
                  <c:v>-0.13700000000000001</c:v>
                </c:pt>
                <c:pt idx="9">
                  <c:v>-0.12250000000000007</c:v>
                </c:pt>
                <c:pt idx="10">
                  <c:v>-9.633333333333334E-2</c:v>
                </c:pt>
                <c:pt idx="11">
                  <c:v>-0.11799999999999998</c:v>
                </c:pt>
                <c:pt idx="12">
                  <c:v>-0.1305</c:v>
                </c:pt>
                <c:pt idx="13">
                  <c:v>-0.13500000000000001</c:v>
                </c:pt>
                <c:pt idx="14">
                  <c:v>-0.10500000000000002</c:v>
                </c:pt>
                <c:pt idx="15">
                  <c:v>-0.1255</c:v>
                </c:pt>
                <c:pt idx="16">
                  <c:v>-6.5800000000000011E-2</c:v>
                </c:pt>
                <c:pt idx="17">
                  <c:v>-0.11975000000000002</c:v>
                </c:pt>
                <c:pt idx="18">
                  <c:v>-7.9500000000000057E-2</c:v>
                </c:pt>
                <c:pt idx="19">
                  <c:v>-7.2875000000000009E-2</c:v>
                </c:pt>
                <c:pt idx="20">
                  <c:v>-4.6200000000000005E-2</c:v>
                </c:pt>
                <c:pt idx="21">
                  <c:v>-6.7666666666666694E-2</c:v>
                </c:pt>
                <c:pt idx="22">
                  <c:v>-7.0857142857142882E-2</c:v>
                </c:pt>
                <c:pt idx="23">
                  <c:v>-1.8166666666666682E-2</c:v>
                </c:pt>
                <c:pt idx="24">
                  <c:v>-3.8124999999999985E-2</c:v>
                </c:pt>
                <c:pt idx="25">
                  <c:v>-6.0666666666666709E-2</c:v>
                </c:pt>
                <c:pt idx="26">
                  <c:v>-3.9285714285714327E-2</c:v>
                </c:pt>
                <c:pt idx="27">
                  <c:v>7.5000000000000208E-4</c:v>
                </c:pt>
                <c:pt idx="28">
                  <c:v>2.7400000000000018E-2</c:v>
                </c:pt>
                <c:pt idx="29">
                  <c:v>1.9800000000000019E-2</c:v>
                </c:pt>
                <c:pt idx="30">
                  <c:v>3.0500000000000006E-2</c:v>
                </c:pt>
                <c:pt idx="31">
                  <c:v>-8.0000000000000071E-3</c:v>
                </c:pt>
                <c:pt idx="32">
                  <c:v>1.3800000000000014E-2</c:v>
                </c:pt>
                <c:pt idx="33">
                  <c:v>-3.3799999999999997E-2</c:v>
                </c:pt>
                <c:pt idx="34">
                  <c:v>-4.0000000000000022E-2</c:v>
                </c:pt>
                <c:pt idx="35">
                  <c:v>-5.1499999999999997E-2</c:v>
                </c:pt>
                <c:pt idx="36">
                  <c:v>-0.10650000000000007</c:v>
                </c:pt>
                <c:pt idx="37">
                  <c:v>-9.860000000000009E-2</c:v>
                </c:pt>
                <c:pt idx="38">
                  <c:v>-0.127</c:v>
                </c:pt>
                <c:pt idx="39">
                  <c:v>-0.14760000000000001</c:v>
                </c:pt>
                <c:pt idx="40">
                  <c:v>-0.18640000000000012</c:v>
                </c:pt>
                <c:pt idx="41">
                  <c:v>-0.20419999999999999</c:v>
                </c:pt>
                <c:pt idx="42">
                  <c:v>-0.19619999999999999</c:v>
                </c:pt>
                <c:pt idx="43">
                  <c:v>-0.2238</c:v>
                </c:pt>
                <c:pt idx="44">
                  <c:v>-0.13720000000000004</c:v>
                </c:pt>
                <c:pt idx="45">
                  <c:v>-0.19583333333333341</c:v>
                </c:pt>
                <c:pt idx="46">
                  <c:v>-0.20533333333333348</c:v>
                </c:pt>
                <c:pt idx="47">
                  <c:v>-0.23916666666666669</c:v>
                </c:pt>
              </c:numCache>
            </c:numRef>
          </c:xVal>
          <c:yVal>
            <c:numRef>
              <c:f>regress_analysis!$I$36:$I$83</c:f>
              <c:numCache>
                <c:formatCode>0.000</c:formatCode>
                <c:ptCount val="48"/>
                <c:pt idx="0">
                  <c:v>-1.5374222841247318</c:v>
                </c:pt>
                <c:pt idx="1">
                  <c:v>-1.5298379961387505</c:v>
                </c:pt>
                <c:pt idx="2">
                  <c:v>-1.529572769037373</c:v>
                </c:pt>
                <c:pt idx="3">
                  <c:v>-1.5257387843780699</c:v>
                </c:pt>
                <c:pt idx="4">
                  <c:v>-1.5123257273295199</c:v>
                </c:pt>
                <c:pt idx="5">
                  <c:v>-1.5092921840260061</c:v>
                </c:pt>
                <c:pt idx="6">
                  <c:v>-1.5042818375451179</c:v>
                </c:pt>
                <c:pt idx="7">
                  <c:v>-1.4867757669463697</c:v>
                </c:pt>
                <c:pt idx="8">
                  <c:v>-1.4632758277931117</c:v>
                </c:pt>
                <c:pt idx="9">
                  <c:v>-1.4557655006298984</c:v>
                </c:pt>
                <c:pt idx="10">
                  <c:v>-1.4351996306433255</c:v>
                </c:pt>
                <c:pt idx="11">
                  <c:v>-1.4023831515857461</c:v>
                </c:pt>
                <c:pt idx="12">
                  <c:v>-1.3818807859507098</c:v>
                </c:pt>
                <c:pt idx="13">
                  <c:v>-1.3738295790163906</c:v>
                </c:pt>
                <c:pt idx="14">
                  <c:v>-1.2948849009172385</c:v>
                </c:pt>
                <c:pt idx="15">
                  <c:v>-1.2624657133281438</c:v>
                </c:pt>
                <c:pt idx="16">
                  <c:v>-1.2567883298909011</c:v>
                </c:pt>
                <c:pt idx="17">
                  <c:v>-1.2058598674356698</c:v>
                </c:pt>
                <c:pt idx="18">
                  <c:v>-1.2008596346959839</c:v>
                </c:pt>
                <c:pt idx="19">
                  <c:v>-1.1301339136748461</c:v>
                </c:pt>
                <c:pt idx="20">
                  <c:v>-1.0620555391403272</c:v>
                </c:pt>
                <c:pt idx="21">
                  <c:v>-0.96904114909540184</c:v>
                </c:pt>
                <c:pt idx="22">
                  <c:v>-0.91232673671816067</c:v>
                </c:pt>
                <c:pt idx="23">
                  <c:v>-0.83521903120446084</c:v>
                </c:pt>
                <c:pt idx="24">
                  <c:v>-0.73831287059634376</c:v>
                </c:pt>
                <c:pt idx="25">
                  <c:v>-0.6573691422944794</c:v>
                </c:pt>
                <c:pt idx="26">
                  <c:v>-0.56823608515339152</c:v>
                </c:pt>
                <c:pt idx="27">
                  <c:v>-0.24815166883748521</c:v>
                </c:pt>
                <c:pt idx="28">
                  <c:v>-0.22720575142881588</c:v>
                </c:pt>
                <c:pt idx="29">
                  <c:v>-0.22615385720962608</c:v>
                </c:pt>
                <c:pt idx="30">
                  <c:v>-0.21175469163773411</c:v>
                </c:pt>
                <c:pt idx="31">
                  <c:v>-0.19746735499376941</c:v>
                </c:pt>
                <c:pt idx="32">
                  <c:v>-0.16317451585234902</c:v>
                </c:pt>
                <c:pt idx="33">
                  <c:v>-6.8338740903895412E-2</c:v>
                </c:pt>
                <c:pt idx="34">
                  <c:v>2.1143222004037388E-2</c:v>
                </c:pt>
                <c:pt idx="35">
                  <c:v>0.10570221747094</c:v>
                </c:pt>
                <c:pt idx="36">
                  <c:v>0.33030900212309583</c:v>
                </c:pt>
                <c:pt idx="37">
                  <c:v>0.51637730892499456</c:v>
                </c:pt>
                <c:pt idx="38">
                  <c:v>0.59762123767953912</c:v>
                </c:pt>
                <c:pt idx="39">
                  <c:v>0.71453082731889739</c:v>
                </c:pt>
                <c:pt idx="40">
                  <c:v>0.76261171513834214</c:v>
                </c:pt>
                <c:pt idx="41">
                  <c:v>0.86371769088914152</c:v>
                </c:pt>
                <c:pt idx="42">
                  <c:v>0.91530383704915863</c:v>
                </c:pt>
                <c:pt idx="43">
                  <c:v>0.97812377408569162</c:v>
                </c:pt>
                <c:pt idx="44">
                  <c:v>1.0200760315216897</c:v>
                </c:pt>
                <c:pt idx="45">
                  <c:v>1.0255276064210159</c:v>
                </c:pt>
                <c:pt idx="46">
                  <c:v>1.0508350034875802</c:v>
                </c:pt>
                <c:pt idx="47">
                  <c:v>1.0844291223617801</c:v>
                </c:pt>
              </c:numCache>
            </c:numRef>
          </c:yVal>
        </c:ser>
        <c:axId val="117105792"/>
        <c:axId val="117109120"/>
      </c:scatterChart>
      <c:valAx>
        <c:axId val="117105792"/>
        <c:scaling>
          <c:orientation val="minMax"/>
        </c:scaling>
        <c:axPos val="b"/>
        <c:title>
          <c:tx>
            <c:rich>
              <a:bodyPr/>
              <a:lstStyle/>
              <a:p>
                <a:pPr>
                  <a:defRPr/>
                </a:pPr>
                <a:r>
                  <a:rPr lang="en-US"/>
                  <a:t>RA Y-velocity in fps</a:t>
                </a:r>
              </a:p>
            </c:rich>
          </c:tx>
          <c:layout/>
        </c:title>
        <c:numFmt formatCode="0.00" sourceLinked="0"/>
        <c:majorTickMark val="none"/>
        <c:tickLblPos val="nextTo"/>
        <c:crossAx val="117109120"/>
        <c:crossesAt val="-2"/>
        <c:crossBetween val="midCat"/>
      </c:valAx>
      <c:valAx>
        <c:axId val="117109120"/>
        <c:scaling>
          <c:orientation val="minMax"/>
          <c:max val="2"/>
        </c:scaling>
        <c:axPos val="l"/>
        <c:majorGridlines/>
        <c:title>
          <c:tx>
            <c:rich>
              <a:bodyPr/>
              <a:lstStyle/>
              <a:p>
                <a:pPr>
                  <a:defRPr/>
                </a:pPr>
                <a:r>
                  <a:rPr lang="en-US"/>
                  <a:t>Measured-Mean Velocity in fps</a:t>
                </a:r>
              </a:p>
            </c:rich>
          </c:tx>
          <c:layout/>
        </c:title>
        <c:numFmt formatCode="0.00" sourceLinked="0"/>
        <c:majorTickMark val="none"/>
        <c:tickLblPos val="nextTo"/>
        <c:crossAx val="117105792"/>
        <c:crossesAt val="-0.30000000000000032"/>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Caloosahatchee River at Shell Point</a:t>
            </a:r>
          </a:p>
        </c:rich>
      </c:tx>
      <c:layout/>
    </c:title>
    <c:plotArea>
      <c:layout/>
      <c:scatterChart>
        <c:scatterStyle val="lineMarker"/>
        <c:ser>
          <c:idx val="0"/>
          <c:order val="0"/>
          <c:spPr>
            <a:ln w="28575">
              <a:noFill/>
            </a:ln>
          </c:spPr>
          <c:marker>
            <c:spPr>
              <a:solidFill>
                <a:srgbClr val="000000"/>
              </a:solidFill>
              <a:ln>
                <a:noFill/>
              </a:ln>
            </c:spPr>
          </c:marker>
          <c:xVal>
            <c:numRef>
              <c:f>regress_analysis!$M$36:$M$83</c:f>
              <c:numCache>
                <c:formatCode>0.000</c:formatCode>
                <c:ptCount val="48"/>
                <c:pt idx="0">
                  <c:v>5.1534166666666632</c:v>
                </c:pt>
                <c:pt idx="1">
                  <c:v>5.0861333333333381</c:v>
                </c:pt>
                <c:pt idx="2">
                  <c:v>5.1868333333333334</c:v>
                </c:pt>
                <c:pt idx="3">
                  <c:v>5.2392500000000037</c:v>
                </c:pt>
                <c:pt idx="4">
                  <c:v>5.1244444444444408</c:v>
                </c:pt>
                <c:pt idx="5">
                  <c:v>5.2024000000000008</c:v>
                </c:pt>
                <c:pt idx="6">
                  <c:v>5.2504166666666645</c:v>
                </c:pt>
                <c:pt idx="7">
                  <c:v>5.2216000000000014</c:v>
                </c:pt>
                <c:pt idx="8">
                  <c:v>5.2988</c:v>
                </c:pt>
                <c:pt idx="9">
                  <c:v>5.2919444444444474</c:v>
                </c:pt>
                <c:pt idx="10">
                  <c:v>5.3</c:v>
                </c:pt>
                <c:pt idx="11">
                  <c:v>5.3</c:v>
                </c:pt>
                <c:pt idx="12">
                  <c:v>5.2850333333333381</c:v>
                </c:pt>
                <c:pt idx="13">
                  <c:v>5.2945444444444441</c:v>
                </c:pt>
                <c:pt idx="14">
                  <c:v>5.2774666666666672</c:v>
                </c:pt>
                <c:pt idx="15">
                  <c:v>5.2562833333333394</c:v>
                </c:pt>
                <c:pt idx="16">
                  <c:v>5.2667333333333373</c:v>
                </c:pt>
                <c:pt idx="17">
                  <c:v>5.224177777777772</c:v>
                </c:pt>
                <c:pt idx="18">
                  <c:v>5.2364888888888892</c:v>
                </c:pt>
                <c:pt idx="19">
                  <c:v>5.206694444444449</c:v>
                </c:pt>
                <c:pt idx="20">
                  <c:v>5.1764999999999999</c:v>
                </c:pt>
                <c:pt idx="21">
                  <c:v>5.1270222222222186</c:v>
                </c:pt>
                <c:pt idx="22">
                  <c:v>5.0966888888888882</c:v>
                </c:pt>
                <c:pt idx="23">
                  <c:v>5.0506111111111114</c:v>
                </c:pt>
                <c:pt idx="24">
                  <c:v>5.0044999999999975</c:v>
                </c:pt>
                <c:pt idx="25">
                  <c:v>4.9590999999999994</c:v>
                </c:pt>
                <c:pt idx="26">
                  <c:v>4.9200999999999997</c:v>
                </c:pt>
                <c:pt idx="27">
                  <c:v>5.2154000000000007</c:v>
                </c:pt>
                <c:pt idx="28">
                  <c:v>5.2028000000000008</c:v>
                </c:pt>
                <c:pt idx="29">
                  <c:v>5.2294444444444474</c:v>
                </c:pt>
                <c:pt idx="30">
                  <c:v>5.1911111111111117</c:v>
                </c:pt>
                <c:pt idx="31">
                  <c:v>5.2417833333333395</c:v>
                </c:pt>
                <c:pt idx="32">
                  <c:v>5.2538666666666662</c:v>
                </c:pt>
                <c:pt idx="33">
                  <c:v>5.2633111111111113</c:v>
                </c:pt>
                <c:pt idx="34">
                  <c:v>5.2707444444444489</c:v>
                </c:pt>
                <c:pt idx="35">
                  <c:v>5.2772555555555556</c:v>
                </c:pt>
                <c:pt idx="36">
                  <c:v>5.291088888888889</c:v>
                </c:pt>
                <c:pt idx="37">
                  <c:v>5.3</c:v>
                </c:pt>
                <c:pt idx="38">
                  <c:v>5.3</c:v>
                </c:pt>
                <c:pt idx="39">
                  <c:v>5.3</c:v>
                </c:pt>
                <c:pt idx="40">
                  <c:v>5.2973444444444464</c:v>
                </c:pt>
                <c:pt idx="41">
                  <c:v>5.2905666666666669</c:v>
                </c:pt>
                <c:pt idx="42">
                  <c:v>5.2831666666666672</c:v>
                </c:pt>
                <c:pt idx="43">
                  <c:v>5.2741333333333333</c:v>
                </c:pt>
                <c:pt idx="44">
                  <c:v>5.2522666666666664</c:v>
                </c:pt>
                <c:pt idx="45">
                  <c:v>5.263733333333338</c:v>
                </c:pt>
                <c:pt idx="46">
                  <c:v>5.2376444444444479</c:v>
                </c:pt>
                <c:pt idx="47">
                  <c:v>5.2223333333333333</c:v>
                </c:pt>
              </c:numCache>
            </c:numRef>
          </c:xVal>
          <c:yVal>
            <c:numRef>
              <c:f>regress_analysis!$I$36:$I$83</c:f>
              <c:numCache>
                <c:formatCode>0.000</c:formatCode>
                <c:ptCount val="48"/>
                <c:pt idx="0">
                  <c:v>-1.5374222841247318</c:v>
                </c:pt>
                <c:pt idx="1">
                  <c:v>-1.5298379961387505</c:v>
                </c:pt>
                <c:pt idx="2">
                  <c:v>-1.529572769037373</c:v>
                </c:pt>
                <c:pt idx="3">
                  <c:v>-1.5257387843780699</c:v>
                </c:pt>
                <c:pt idx="4">
                  <c:v>-1.5123257273295199</c:v>
                </c:pt>
                <c:pt idx="5">
                  <c:v>-1.5092921840260061</c:v>
                </c:pt>
                <c:pt idx="6">
                  <c:v>-1.5042818375451179</c:v>
                </c:pt>
                <c:pt idx="7">
                  <c:v>-1.4867757669463697</c:v>
                </c:pt>
                <c:pt idx="8">
                  <c:v>-1.4632758277931117</c:v>
                </c:pt>
                <c:pt idx="9">
                  <c:v>-1.4557655006298984</c:v>
                </c:pt>
                <c:pt idx="10">
                  <c:v>-1.4351996306433255</c:v>
                </c:pt>
                <c:pt idx="11">
                  <c:v>-1.4023831515857461</c:v>
                </c:pt>
                <c:pt idx="12">
                  <c:v>-1.3818807859507098</c:v>
                </c:pt>
                <c:pt idx="13">
                  <c:v>-1.3738295790163906</c:v>
                </c:pt>
                <c:pt idx="14">
                  <c:v>-1.2948849009172385</c:v>
                </c:pt>
                <c:pt idx="15">
                  <c:v>-1.2624657133281438</c:v>
                </c:pt>
                <c:pt idx="16">
                  <c:v>-1.2567883298909011</c:v>
                </c:pt>
                <c:pt idx="17">
                  <c:v>-1.2058598674356698</c:v>
                </c:pt>
                <c:pt idx="18">
                  <c:v>-1.2008596346959839</c:v>
                </c:pt>
                <c:pt idx="19">
                  <c:v>-1.1301339136748461</c:v>
                </c:pt>
                <c:pt idx="20">
                  <c:v>-1.0620555391403272</c:v>
                </c:pt>
                <c:pt idx="21">
                  <c:v>-0.96904114909540184</c:v>
                </c:pt>
                <c:pt idx="22">
                  <c:v>-0.91232673671816067</c:v>
                </c:pt>
                <c:pt idx="23">
                  <c:v>-0.83521903120446084</c:v>
                </c:pt>
                <c:pt idx="24">
                  <c:v>-0.73831287059634376</c:v>
                </c:pt>
                <c:pt idx="25">
                  <c:v>-0.6573691422944794</c:v>
                </c:pt>
                <c:pt idx="26">
                  <c:v>-0.56823608515339152</c:v>
                </c:pt>
                <c:pt idx="27">
                  <c:v>-0.24815166883748521</c:v>
                </c:pt>
                <c:pt idx="28">
                  <c:v>-0.22720575142881588</c:v>
                </c:pt>
                <c:pt idx="29">
                  <c:v>-0.22615385720962608</c:v>
                </c:pt>
                <c:pt idx="30">
                  <c:v>-0.21175469163773411</c:v>
                </c:pt>
                <c:pt idx="31">
                  <c:v>-0.19746735499376941</c:v>
                </c:pt>
                <c:pt idx="32">
                  <c:v>-0.16317451585234902</c:v>
                </c:pt>
                <c:pt idx="33">
                  <c:v>-6.8338740903895412E-2</c:v>
                </c:pt>
                <c:pt idx="34">
                  <c:v>2.1143222004037388E-2</c:v>
                </c:pt>
                <c:pt idx="35">
                  <c:v>0.10570221747094</c:v>
                </c:pt>
                <c:pt idx="36">
                  <c:v>0.33030900212309583</c:v>
                </c:pt>
                <c:pt idx="37">
                  <c:v>0.51637730892499456</c:v>
                </c:pt>
                <c:pt idx="38">
                  <c:v>0.59762123767953912</c:v>
                </c:pt>
                <c:pt idx="39">
                  <c:v>0.71453082731889739</c:v>
                </c:pt>
                <c:pt idx="40">
                  <c:v>0.76261171513834214</c:v>
                </c:pt>
                <c:pt idx="41">
                  <c:v>0.86371769088914152</c:v>
                </c:pt>
                <c:pt idx="42">
                  <c:v>0.91530383704915863</c:v>
                </c:pt>
                <c:pt idx="43">
                  <c:v>0.97812377408569162</c:v>
                </c:pt>
                <c:pt idx="44">
                  <c:v>1.0200760315216897</c:v>
                </c:pt>
                <c:pt idx="45">
                  <c:v>1.0255276064210159</c:v>
                </c:pt>
                <c:pt idx="46">
                  <c:v>1.0508350034875802</c:v>
                </c:pt>
                <c:pt idx="47">
                  <c:v>1.0844291223617801</c:v>
                </c:pt>
              </c:numCache>
            </c:numRef>
          </c:yVal>
        </c:ser>
        <c:axId val="117551104"/>
        <c:axId val="117554176"/>
      </c:scatterChart>
      <c:valAx>
        <c:axId val="117551104"/>
        <c:scaling>
          <c:orientation val="minMax"/>
        </c:scaling>
        <c:axPos val="b"/>
        <c:majorGridlines/>
        <c:title>
          <c:tx>
            <c:rich>
              <a:bodyPr/>
              <a:lstStyle/>
              <a:p>
                <a:pPr>
                  <a:defRPr/>
                </a:pPr>
                <a:r>
                  <a:rPr lang="en-US"/>
                  <a:t>Punta Blanca Pressure in feet</a:t>
                </a:r>
              </a:p>
            </c:rich>
          </c:tx>
          <c:layout/>
        </c:title>
        <c:numFmt formatCode="0.00" sourceLinked="0"/>
        <c:majorTickMark val="none"/>
        <c:tickLblPos val="nextTo"/>
        <c:crossAx val="117554176"/>
        <c:crossesAt val="-2"/>
        <c:crossBetween val="midCat"/>
      </c:valAx>
      <c:valAx>
        <c:axId val="117554176"/>
        <c:scaling>
          <c:orientation val="minMax"/>
          <c:max val="2"/>
        </c:scaling>
        <c:axPos val="l"/>
        <c:majorGridlines/>
        <c:title>
          <c:tx>
            <c:rich>
              <a:bodyPr/>
              <a:lstStyle/>
              <a:p>
                <a:pPr>
                  <a:defRPr/>
                </a:pPr>
                <a:r>
                  <a:rPr lang="en-US"/>
                  <a:t>Measured-Mean Velocity in fps</a:t>
                </a:r>
              </a:p>
            </c:rich>
          </c:tx>
          <c:layout/>
        </c:title>
        <c:numFmt formatCode="0.00" sourceLinked="0"/>
        <c:majorTickMark val="none"/>
        <c:tickLblPos val="nextTo"/>
        <c:crossAx val="117551104"/>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Caloosahatchee River at Shell Point</a:t>
            </a:r>
          </a:p>
        </c:rich>
      </c:tx>
      <c:layout/>
    </c:title>
    <c:plotArea>
      <c:layout/>
      <c:scatterChart>
        <c:scatterStyle val="lineMarker"/>
        <c:ser>
          <c:idx val="0"/>
          <c:order val="0"/>
          <c:tx>
            <c:v>Negative Xvel</c:v>
          </c:tx>
          <c:spPr>
            <a:ln w="28575">
              <a:noFill/>
            </a:ln>
          </c:spPr>
          <c:trendline>
            <c:trendlineType val="linear"/>
            <c:forward val="0.2"/>
            <c:backward val="0.2"/>
            <c:dispRSqr val="1"/>
            <c:dispEq val="1"/>
            <c:trendlineLbl>
              <c:layout>
                <c:manualLayout>
                  <c:x val="5.2980436268995804E-2"/>
                  <c:y val="0.23144933472911297"/>
                </c:manualLayout>
              </c:layout>
              <c:numFmt formatCode="General" sourceLinked="0"/>
              <c:spPr>
                <a:solidFill>
                  <a:schemeClr val="bg1"/>
                </a:solidFill>
              </c:spPr>
            </c:trendlineLbl>
          </c:trendline>
          <c:xVal>
            <c:numRef>
              <c:f>regress_analysis!$J$36:$J$69</c:f>
              <c:numCache>
                <c:formatCode>0.000</c:formatCode>
                <c:ptCount val="34"/>
                <c:pt idx="0">
                  <c:v>-1.7009999999999992</c:v>
                </c:pt>
                <c:pt idx="1">
                  <c:v>-1.6987500000000009</c:v>
                </c:pt>
                <c:pt idx="2">
                  <c:v>-1.6671666666666667</c:v>
                </c:pt>
                <c:pt idx="3">
                  <c:v>-1.6910000000000001</c:v>
                </c:pt>
                <c:pt idx="4">
                  <c:v>-1.7054444444444432</c:v>
                </c:pt>
                <c:pt idx="5">
                  <c:v>-1.6965999999999997</c:v>
                </c:pt>
                <c:pt idx="6">
                  <c:v>-1.7060000000000002</c:v>
                </c:pt>
                <c:pt idx="7">
                  <c:v>-1.723888888888889</c:v>
                </c:pt>
                <c:pt idx="8">
                  <c:v>-1.6268</c:v>
                </c:pt>
                <c:pt idx="9">
                  <c:v>-1.6025</c:v>
                </c:pt>
                <c:pt idx="10">
                  <c:v>-1.6441666666666677</c:v>
                </c:pt>
                <c:pt idx="11">
                  <c:v>-1.6043333333333341</c:v>
                </c:pt>
                <c:pt idx="12">
                  <c:v>-1.6107499999999999</c:v>
                </c:pt>
                <c:pt idx="13">
                  <c:v>-1.5223333333333333</c:v>
                </c:pt>
                <c:pt idx="14">
                  <c:v>-1.5038333333333334</c:v>
                </c:pt>
                <c:pt idx="15">
                  <c:v>-1.3982500000000009</c:v>
                </c:pt>
                <c:pt idx="16">
                  <c:v>-1.4922</c:v>
                </c:pt>
                <c:pt idx="17">
                  <c:v>-1.2657500000000002</c:v>
                </c:pt>
                <c:pt idx="18">
                  <c:v>-1.3247500000000001</c:v>
                </c:pt>
                <c:pt idx="19">
                  <c:v>-1.2845</c:v>
                </c:pt>
                <c:pt idx="20">
                  <c:v>-1.133999999999999</c:v>
                </c:pt>
                <c:pt idx="21">
                  <c:v>-1.0346666666666666</c:v>
                </c:pt>
                <c:pt idx="22">
                  <c:v>-0.95242857142857196</c:v>
                </c:pt>
                <c:pt idx="23">
                  <c:v>-0.79183333333333361</c:v>
                </c:pt>
                <c:pt idx="24">
                  <c:v>-0.73975000000000035</c:v>
                </c:pt>
                <c:pt idx="25">
                  <c:v>-0.6405000000000004</c:v>
                </c:pt>
                <c:pt idx="26">
                  <c:v>-0.47728571428571431</c:v>
                </c:pt>
                <c:pt idx="27">
                  <c:v>-0.13875000000000001</c:v>
                </c:pt>
                <c:pt idx="28">
                  <c:v>-0.11620000000000005</c:v>
                </c:pt>
                <c:pt idx="29">
                  <c:v>-0.11080000000000001</c:v>
                </c:pt>
                <c:pt idx="30">
                  <c:v>-0.11574999999999998</c:v>
                </c:pt>
                <c:pt idx="31">
                  <c:v>-0.12000000000000002</c:v>
                </c:pt>
                <c:pt idx="32">
                  <c:v>-3.740000000000003E-2</c:v>
                </c:pt>
                <c:pt idx="33">
                  <c:v>3.4199999999999994E-2</c:v>
                </c:pt>
              </c:numCache>
            </c:numRef>
          </c:xVal>
          <c:yVal>
            <c:numRef>
              <c:f>regress_analysis!$I$36:$I$69</c:f>
              <c:numCache>
                <c:formatCode>0.000</c:formatCode>
                <c:ptCount val="34"/>
                <c:pt idx="0">
                  <c:v>-1.5374222841247318</c:v>
                </c:pt>
                <c:pt idx="1">
                  <c:v>-1.5298379961387505</c:v>
                </c:pt>
                <c:pt idx="2">
                  <c:v>-1.529572769037373</c:v>
                </c:pt>
                <c:pt idx="3">
                  <c:v>-1.5257387843780699</c:v>
                </c:pt>
                <c:pt idx="4">
                  <c:v>-1.5123257273295199</c:v>
                </c:pt>
                <c:pt idx="5">
                  <c:v>-1.5092921840260061</c:v>
                </c:pt>
                <c:pt idx="6">
                  <c:v>-1.5042818375451179</c:v>
                </c:pt>
                <c:pt idx="7">
                  <c:v>-1.4867757669463697</c:v>
                </c:pt>
                <c:pt idx="8">
                  <c:v>-1.4632758277931117</c:v>
                </c:pt>
                <c:pt idx="9">
                  <c:v>-1.4557655006298984</c:v>
                </c:pt>
                <c:pt idx="10">
                  <c:v>-1.4351996306433255</c:v>
                </c:pt>
                <c:pt idx="11">
                  <c:v>-1.4023831515857461</c:v>
                </c:pt>
                <c:pt idx="12">
                  <c:v>-1.3818807859507098</c:v>
                </c:pt>
                <c:pt idx="13">
                  <c:v>-1.3738295790163906</c:v>
                </c:pt>
                <c:pt idx="14">
                  <c:v>-1.2948849009172385</c:v>
                </c:pt>
                <c:pt idx="15">
                  <c:v>-1.2624657133281438</c:v>
                </c:pt>
                <c:pt idx="16">
                  <c:v>-1.2567883298909011</c:v>
                </c:pt>
                <c:pt idx="17">
                  <c:v>-1.2058598674356698</c:v>
                </c:pt>
                <c:pt idx="18">
                  <c:v>-1.2008596346959839</c:v>
                </c:pt>
                <c:pt idx="19">
                  <c:v>-1.1301339136748461</c:v>
                </c:pt>
                <c:pt idx="20">
                  <c:v>-1.0620555391403272</c:v>
                </c:pt>
                <c:pt idx="21">
                  <c:v>-0.96904114909540184</c:v>
                </c:pt>
                <c:pt idx="22">
                  <c:v>-0.91232673671816067</c:v>
                </c:pt>
                <c:pt idx="23">
                  <c:v>-0.83521903120446084</c:v>
                </c:pt>
                <c:pt idx="24">
                  <c:v>-0.73831287059634376</c:v>
                </c:pt>
                <c:pt idx="25">
                  <c:v>-0.6573691422944794</c:v>
                </c:pt>
                <c:pt idx="26">
                  <c:v>-0.56823608515339152</c:v>
                </c:pt>
                <c:pt idx="27">
                  <c:v>-0.24815166883748521</c:v>
                </c:pt>
                <c:pt idx="28">
                  <c:v>-0.22720575142881588</c:v>
                </c:pt>
                <c:pt idx="29">
                  <c:v>-0.22615385720962608</c:v>
                </c:pt>
                <c:pt idx="30">
                  <c:v>-0.21175469163773411</c:v>
                </c:pt>
                <c:pt idx="31">
                  <c:v>-0.19746735499376941</c:v>
                </c:pt>
                <c:pt idx="32">
                  <c:v>-0.16317451585234902</c:v>
                </c:pt>
                <c:pt idx="33">
                  <c:v>-6.8338740903895412E-2</c:v>
                </c:pt>
              </c:numCache>
            </c:numRef>
          </c:yVal>
        </c:ser>
        <c:ser>
          <c:idx val="1"/>
          <c:order val="1"/>
          <c:tx>
            <c:v>Positive Xvel</c:v>
          </c:tx>
          <c:spPr>
            <a:ln w="28575">
              <a:noFill/>
            </a:ln>
          </c:spPr>
          <c:trendline>
            <c:trendlineType val="linear"/>
            <c:forward val="0.2"/>
            <c:backward val="0.2"/>
            <c:dispRSqr val="1"/>
            <c:dispEq val="1"/>
            <c:trendlineLbl>
              <c:layout>
                <c:manualLayout>
                  <c:x val="-4.2945102450428985E-2"/>
                  <c:y val="-2.2261769301958643E-2"/>
                </c:manualLayout>
              </c:layout>
              <c:numFmt formatCode="General" sourceLinked="0"/>
              <c:spPr>
                <a:solidFill>
                  <a:schemeClr val="bg1"/>
                </a:solidFill>
              </c:spPr>
            </c:trendlineLbl>
          </c:trendline>
          <c:xVal>
            <c:numRef>
              <c:f>regress_analysis!$J$70:$J$83</c:f>
              <c:numCache>
                <c:formatCode>0.000</c:formatCode>
                <c:ptCount val="14"/>
                <c:pt idx="0">
                  <c:v>1.7599999999999998E-2</c:v>
                </c:pt>
                <c:pt idx="1">
                  <c:v>0.17450000000000004</c:v>
                </c:pt>
                <c:pt idx="2">
                  <c:v>0.38950000000000023</c:v>
                </c:pt>
                <c:pt idx="3">
                  <c:v>0.58339999999999959</c:v>
                </c:pt>
                <c:pt idx="4">
                  <c:v>0.58799999999999997</c:v>
                </c:pt>
                <c:pt idx="5">
                  <c:v>0.72219999999999995</c:v>
                </c:pt>
                <c:pt idx="6">
                  <c:v>0.74680000000000046</c:v>
                </c:pt>
                <c:pt idx="7">
                  <c:v>0.77240000000000042</c:v>
                </c:pt>
                <c:pt idx="8">
                  <c:v>0.94180000000000041</c:v>
                </c:pt>
                <c:pt idx="9">
                  <c:v>0.92899999999999994</c:v>
                </c:pt>
                <c:pt idx="10">
                  <c:v>1.079199999999999</c:v>
                </c:pt>
                <c:pt idx="11">
                  <c:v>1.0611666666666668</c:v>
                </c:pt>
                <c:pt idx="12">
                  <c:v>1.1960000000000011</c:v>
                </c:pt>
                <c:pt idx="13">
                  <c:v>1.2966666666666666</c:v>
                </c:pt>
              </c:numCache>
            </c:numRef>
          </c:xVal>
          <c:yVal>
            <c:numRef>
              <c:f>regress_analysis!$I$70:$I$83</c:f>
              <c:numCache>
                <c:formatCode>0.000</c:formatCode>
                <c:ptCount val="14"/>
                <c:pt idx="0">
                  <c:v>2.1143222004037388E-2</c:v>
                </c:pt>
                <c:pt idx="1">
                  <c:v>0.10570221747094</c:v>
                </c:pt>
                <c:pt idx="2">
                  <c:v>0.33030900212309583</c:v>
                </c:pt>
                <c:pt idx="3">
                  <c:v>0.51637730892499456</c:v>
                </c:pt>
                <c:pt idx="4">
                  <c:v>0.59762123767953912</c:v>
                </c:pt>
                <c:pt idx="5">
                  <c:v>0.71453082731889739</c:v>
                </c:pt>
                <c:pt idx="6">
                  <c:v>0.76261171513834214</c:v>
                </c:pt>
                <c:pt idx="7">
                  <c:v>0.86371769088914152</c:v>
                </c:pt>
                <c:pt idx="8">
                  <c:v>0.91530383704915863</c:v>
                </c:pt>
                <c:pt idx="9">
                  <c:v>0.97812377408569162</c:v>
                </c:pt>
                <c:pt idx="10">
                  <c:v>1.0200760315216897</c:v>
                </c:pt>
                <c:pt idx="11">
                  <c:v>1.0255276064210159</c:v>
                </c:pt>
                <c:pt idx="12">
                  <c:v>1.0508350034875802</c:v>
                </c:pt>
                <c:pt idx="13">
                  <c:v>1.0844291223617801</c:v>
                </c:pt>
              </c:numCache>
            </c:numRef>
          </c:yVal>
        </c:ser>
        <c:axId val="117647232"/>
        <c:axId val="117678080"/>
      </c:scatterChart>
      <c:valAx>
        <c:axId val="117647232"/>
        <c:scaling>
          <c:orientation val="minMax"/>
          <c:max val="2"/>
          <c:min val="-2"/>
        </c:scaling>
        <c:axPos val="b"/>
        <c:majorGridlines/>
        <c:title>
          <c:tx>
            <c:rich>
              <a:bodyPr/>
              <a:lstStyle/>
              <a:p>
                <a:pPr>
                  <a:defRPr/>
                </a:pPr>
                <a:r>
                  <a:rPr lang="en-US"/>
                  <a:t>RA X velocity in fps</a:t>
                </a:r>
              </a:p>
            </c:rich>
          </c:tx>
          <c:layout/>
        </c:title>
        <c:numFmt formatCode="0.00" sourceLinked="0"/>
        <c:majorTickMark val="none"/>
        <c:tickLblPos val="nextTo"/>
        <c:crossAx val="117678080"/>
        <c:crossesAt val="-2"/>
        <c:crossBetween val="midCat"/>
        <c:majorUnit val="0.5"/>
      </c:valAx>
      <c:valAx>
        <c:axId val="117678080"/>
        <c:scaling>
          <c:orientation val="minMax"/>
          <c:max val="2"/>
        </c:scaling>
        <c:axPos val="l"/>
        <c:majorGridlines/>
        <c:title>
          <c:tx>
            <c:rich>
              <a:bodyPr/>
              <a:lstStyle/>
              <a:p>
                <a:pPr>
                  <a:defRPr/>
                </a:pPr>
                <a:r>
                  <a:rPr lang="en-US"/>
                  <a:t>Measure Mean Velocity in fps</a:t>
                </a:r>
              </a:p>
            </c:rich>
          </c:tx>
          <c:layout/>
        </c:title>
        <c:numFmt formatCode="0.00" sourceLinked="0"/>
        <c:majorTickMark val="none"/>
        <c:tickLblPos val="nextTo"/>
        <c:crossAx val="117647232"/>
        <c:crossesAt val="-2"/>
        <c:crossBetween val="midCat"/>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DD63B-EA51-4E89-BE74-D78530990491}"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C65EF23-5480-43B6-AAED-741AF36DD407}">
      <dgm:prSet phldrT="[Text]" custT="1"/>
      <dgm:spPr>
        <a:solidFill>
          <a:schemeClr val="tx1">
            <a:lumMod val="95000"/>
            <a:lumOff val="5000"/>
          </a:schemeClr>
        </a:solidFill>
      </dgm:spPr>
      <dgm:t>
        <a:bodyPr/>
        <a:lstStyle/>
        <a:p>
          <a:r>
            <a:rPr lang="en-US" sz="800" dirty="0" smtClean="0"/>
            <a:t>NWIS</a:t>
          </a:r>
          <a:endParaRPr lang="en-US" sz="800" dirty="0"/>
        </a:p>
      </dgm:t>
    </dgm:pt>
    <dgm:pt modelId="{7722FFBE-A6BF-4924-BDDD-665194103E48}" type="parTrans" cxnId="{2A9124A2-312C-47DF-B60A-A7531F568C79}">
      <dgm:prSet/>
      <dgm:spPr/>
      <dgm:t>
        <a:bodyPr/>
        <a:lstStyle/>
        <a:p>
          <a:endParaRPr lang="en-US" sz="1000" dirty="0"/>
        </a:p>
      </dgm:t>
    </dgm:pt>
    <dgm:pt modelId="{05316591-1AA2-4359-9648-F2397E1AF5C7}" type="sibTrans" cxnId="{2A9124A2-312C-47DF-B60A-A7531F568C79}">
      <dgm:prSet/>
      <dgm:spPr/>
      <dgm:t>
        <a:bodyPr/>
        <a:lstStyle/>
        <a:p>
          <a:endParaRPr lang="en-US"/>
        </a:p>
      </dgm:t>
    </dgm:pt>
    <dgm:pt modelId="{75EF132C-6A8E-464C-AF3B-522318A15AEF}">
      <dgm:prSet phldrT="[Text]" custT="1"/>
      <dgm:spPr>
        <a:solidFill>
          <a:schemeClr val="tx1">
            <a:lumMod val="95000"/>
            <a:lumOff val="5000"/>
          </a:schemeClr>
        </a:solidFill>
      </dgm:spPr>
      <dgm:t>
        <a:bodyPr/>
        <a:lstStyle/>
        <a:p>
          <a:r>
            <a:rPr lang="en-US" sz="1000" dirty="0" smtClean="0"/>
            <a:t>Management</a:t>
          </a:r>
          <a:endParaRPr lang="en-US" sz="1000" dirty="0"/>
        </a:p>
      </dgm:t>
    </dgm:pt>
    <dgm:pt modelId="{8003F7A2-D2FD-495C-97BF-F9A13F0BF17A}" type="parTrans" cxnId="{E8B1D9A6-3C01-41CC-B96E-8931088947D3}">
      <dgm:prSet/>
      <dgm:spPr/>
      <dgm:t>
        <a:bodyPr/>
        <a:lstStyle/>
        <a:p>
          <a:endParaRPr lang="en-US" sz="1000" dirty="0"/>
        </a:p>
      </dgm:t>
    </dgm:pt>
    <dgm:pt modelId="{5FDBE896-40FE-4D31-9C9B-7CFD7F278077}" type="sibTrans" cxnId="{E8B1D9A6-3C01-41CC-B96E-8931088947D3}">
      <dgm:prSet/>
      <dgm:spPr/>
      <dgm:t>
        <a:bodyPr/>
        <a:lstStyle/>
        <a:p>
          <a:endParaRPr lang="en-US"/>
        </a:p>
      </dgm:t>
    </dgm:pt>
    <dgm:pt modelId="{41F0C880-4484-4B28-85C9-05E9FBE5EB51}">
      <dgm:prSet phldrT="[Text]" custT="1"/>
      <dgm:spPr>
        <a:solidFill>
          <a:schemeClr val="tx1">
            <a:lumMod val="95000"/>
            <a:lumOff val="5000"/>
          </a:schemeClr>
        </a:solidFill>
      </dgm:spPr>
      <dgm:t>
        <a:bodyPr/>
        <a:lstStyle/>
        <a:p>
          <a:r>
            <a:rPr lang="en-US" sz="1000" dirty="0" smtClean="0"/>
            <a:t>Station Information</a:t>
          </a:r>
          <a:endParaRPr lang="en-US" sz="1000" dirty="0"/>
        </a:p>
      </dgm:t>
    </dgm:pt>
    <dgm:pt modelId="{1C0B034D-79E3-4BB8-9729-B096BFF267CE}" type="parTrans" cxnId="{9F595A0B-9C50-4F39-B6DF-73A6883E4A82}">
      <dgm:prSet/>
      <dgm:spPr/>
      <dgm:t>
        <a:bodyPr/>
        <a:lstStyle/>
        <a:p>
          <a:endParaRPr lang="en-US" sz="1000" dirty="0"/>
        </a:p>
      </dgm:t>
    </dgm:pt>
    <dgm:pt modelId="{8576A386-015D-4ECB-93E3-694E883A0025}" type="sibTrans" cxnId="{9F595A0B-9C50-4F39-B6DF-73A6883E4A82}">
      <dgm:prSet/>
      <dgm:spPr/>
      <dgm:t>
        <a:bodyPr/>
        <a:lstStyle/>
        <a:p>
          <a:endParaRPr lang="en-US"/>
        </a:p>
      </dgm:t>
    </dgm:pt>
    <dgm:pt modelId="{BD60DC03-C1CD-40FD-AC72-5E104388DEEA}">
      <dgm:prSet phldrT="[Text]" custT="1"/>
      <dgm:spPr>
        <a:solidFill>
          <a:schemeClr val="tx1">
            <a:lumMod val="95000"/>
            <a:lumOff val="5000"/>
          </a:schemeClr>
        </a:solidFill>
      </dgm:spPr>
      <dgm:t>
        <a:bodyPr/>
        <a:lstStyle/>
        <a:p>
          <a:r>
            <a:rPr lang="en-US" sz="1000" dirty="0" smtClean="0"/>
            <a:t>Historical WY</a:t>
          </a:r>
          <a:endParaRPr lang="en-US" sz="1000" dirty="0"/>
        </a:p>
      </dgm:t>
    </dgm:pt>
    <dgm:pt modelId="{3BDC6140-2C03-4557-A93D-899608B472FE}" type="parTrans" cxnId="{D881E4B5-F75B-4B5D-BCFC-494A7DA62FC6}">
      <dgm:prSet/>
      <dgm:spPr/>
      <dgm:t>
        <a:bodyPr/>
        <a:lstStyle/>
        <a:p>
          <a:endParaRPr lang="en-US" sz="1000" dirty="0"/>
        </a:p>
      </dgm:t>
    </dgm:pt>
    <dgm:pt modelId="{0333CB94-D42D-48B5-B7E8-885DC0EDF058}" type="sibTrans" cxnId="{D881E4B5-F75B-4B5D-BCFC-494A7DA62FC6}">
      <dgm:prSet/>
      <dgm:spPr/>
      <dgm:t>
        <a:bodyPr/>
        <a:lstStyle/>
        <a:p>
          <a:endParaRPr lang="en-US"/>
        </a:p>
      </dgm:t>
    </dgm:pt>
    <dgm:pt modelId="{E5444051-F962-487E-BE80-7D396ADE58AD}">
      <dgm:prSet custT="1"/>
      <dgm:spPr>
        <a:solidFill>
          <a:schemeClr val="tx1">
            <a:lumMod val="95000"/>
            <a:lumOff val="5000"/>
          </a:schemeClr>
        </a:solidFill>
      </dgm:spPr>
      <dgm:t>
        <a:bodyPr/>
        <a:lstStyle/>
        <a:p>
          <a:r>
            <a:rPr lang="en-US" sz="800" dirty="0" smtClean="0"/>
            <a:t>Current WY</a:t>
          </a:r>
          <a:endParaRPr lang="en-US" sz="800" dirty="0"/>
        </a:p>
      </dgm:t>
    </dgm:pt>
    <dgm:pt modelId="{2D2B8EB3-2017-4632-A69E-365DEC2762BB}" type="parTrans" cxnId="{F751A9B6-6D92-4AE3-AD14-9DF854EAF611}">
      <dgm:prSet/>
      <dgm:spPr/>
      <dgm:t>
        <a:bodyPr/>
        <a:lstStyle/>
        <a:p>
          <a:endParaRPr lang="en-US" sz="1000" dirty="0"/>
        </a:p>
      </dgm:t>
    </dgm:pt>
    <dgm:pt modelId="{7719E601-8625-458B-90E0-7DD3BC642131}" type="sibTrans" cxnId="{F751A9B6-6D92-4AE3-AD14-9DF854EAF611}">
      <dgm:prSet/>
      <dgm:spPr/>
      <dgm:t>
        <a:bodyPr/>
        <a:lstStyle/>
        <a:p>
          <a:endParaRPr lang="en-US"/>
        </a:p>
      </dgm:t>
    </dgm:pt>
    <dgm:pt modelId="{15A728FD-4F92-4EE7-95CA-7D498D46E731}">
      <dgm:prSet custT="1"/>
      <dgm:spPr>
        <a:solidFill>
          <a:schemeClr val="tx1">
            <a:lumMod val="95000"/>
            <a:lumOff val="5000"/>
          </a:schemeClr>
        </a:solidFill>
      </dgm:spPr>
      <dgm:t>
        <a:bodyPr/>
        <a:lstStyle/>
        <a:p>
          <a:r>
            <a:rPr lang="en-US" sz="800" dirty="0" smtClean="0"/>
            <a:t>\\FloridaFL-S\Projects</a:t>
          </a:r>
          <a:endParaRPr lang="en-US" sz="800" dirty="0"/>
        </a:p>
      </dgm:t>
    </dgm:pt>
    <dgm:pt modelId="{35B0EFCE-9A61-46C3-92F7-3052E06BFABD}" type="parTrans" cxnId="{05176169-6216-46C1-AD8D-0637F5354026}">
      <dgm:prSet/>
      <dgm:spPr/>
      <dgm:t>
        <a:bodyPr/>
        <a:lstStyle/>
        <a:p>
          <a:endParaRPr lang="en-US"/>
        </a:p>
      </dgm:t>
    </dgm:pt>
    <dgm:pt modelId="{E4AA32C6-244B-4129-89DB-FCAF61D37F65}" type="sibTrans" cxnId="{05176169-6216-46C1-AD8D-0637F5354026}">
      <dgm:prSet/>
      <dgm:spPr/>
      <dgm:t>
        <a:bodyPr/>
        <a:lstStyle/>
        <a:p>
          <a:endParaRPr lang="en-US"/>
        </a:p>
      </dgm:t>
    </dgm:pt>
    <dgm:pt modelId="{9C395DE1-04BA-495E-AF7B-7D042B3246B6}">
      <dgm:prSet custT="1"/>
      <dgm:spPr>
        <a:solidFill>
          <a:schemeClr val="tx1">
            <a:lumMod val="95000"/>
            <a:lumOff val="5000"/>
          </a:schemeClr>
        </a:solidFill>
      </dgm:spPr>
      <dgm:t>
        <a:bodyPr/>
        <a:lstStyle/>
        <a:p>
          <a:r>
            <a:rPr lang="en-US" sz="800" dirty="0" smtClean="0"/>
            <a:t>GW</a:t>
          </a:r>
          <a:endParaRPr lang="en-US" sz="800" dirty="0"/>
        </a:p>
      </dgm:t>
    </dgm:pt>
    <dgm:pt modelId="{DB5D49EA-0E10-4512-B253-1FBAB7421CE8}" type="parTrans" cxnId="{60A119A7-7871-41C3-A5B4-9CC34150FE3F}">
      <dgm:prSet/>
      <dgm:spPr/>
      <dgm:t>
        <a:bodyPr/>
        <a:lstStyle/>
        <a:p>
          <a:endParaRPr lang="en-US" sz="1000" dirty="0"/>
        </a:p>
      </dgm:t>
    </dgm:pt>
    <dgm:pt modelId="{0CC3159D-4C0D-4375-B6A2-C4E7839473BC}" type="sibTrans" cxnId="{60A119A7-7871-41C3-A5B4-9CC34150FE3F}">
      <dgm:prSet/>
      <dgm:spPr/>
      <dgm:t>
        <a:bodyPr/>
        <a:lstStyle/>
        <a:p>
          <a:endParaRPr lang="en-US"/>
        </a:p>
      </dgm:t>
    </dgm:pt>
    <dgm:pt modelId="{C404B0A8-DDF4-4609-AF80-69157BB1110A}">
      <dgm:prSet custT="1"/>
      <dgm:spPr>
        <a:solidFill>
          <a:schemeClr val="tx1">
            <a:lumMod val="95000"/>
            <a:lumOff val="5000"/>
          </a:schemeClr>
        </a:solidFill>
      </dgm:spPr>
      <dgm:t>
        <a:bodyPr/>
        <a:lstStyle/>
        <a:p>
          <a:r>
            <a:rPr lang="en-US" sz="800" dirty="0" smtClean="0"/>
            <a:t>SW</a:t>
          </a:r>
          <a:endParaRPr lang="en-US" sz="800" dirty="0"/>
        </a:p>
      </dgm:t>
    </dgm:pt>
    <dgm:pt modelId="{EF43EB70-08D9-4E89-BD18-E262D7526E83}" type="parTrans" cxnId="{790A5E73-BA56-4E6B-ABCC-1CBED20B2081}">
      <dgm:prSet/>
      <dgm:spPr/>
      <dgm:t>
        <a:bodyPr/>
        <a:lstStyle/>
        <a:p>
          <a:endParaRPr lang="en-US" sz="1000" dirty="0"/>
        </a:p>
      </dgm:t>
    </dgm:pt>
    <dgm:pt modelId="{28A4DD79-59A9-49E2-9299-B2BD5807EB2A}" type="sibTrans" cxnId="{790A5E73-BA56-4E6B-ABCC-1CBED20B2081}">
      <dgm:prSet/>
      <dgm:spPr/>
      <dgm:t>
        <a:bodyPr/>
        <a:lstStyle/>
        <a:p>
          <a:endParaRPr lang="en-US"/>
        </a:p>
      </dgm:t>
    </dgm:pt>
    <dgm:pt modelId="{6DF1737E-9851-49A2-95B6-DBB334C0C12A}">
      <dgm:prSet custT="1"/>
      <dgm:spPr>
        <a:solidFill>
          <a:schemeClr val="tx1">
            <a:lumMod val="95000"/>
            <a:lumOff val="5000"/>
          </a:schemeClr>
        </a:solidFill>
      </dgm:spPr>
      <dgm:t>
        <a:bodyPr/>
        <a:lstStyle/>
        <a:p>
          <a:r>
            <a:rPr lang="en-US" sz="800" dirty="0" smtClean="0"/>
            <a:t>WY2008</a:t>
          </a:r>
        </a:p>
      </dgm:t>
    </dgm:pt>
    <dgm:pt modelId="{1EFAF0F5-EDE3-4D5C-A202-840679AEDC98}" type="parTrans" cxnId="{13ADCE3F-D0DC-4591-91F1-EF992F51C9C2}">
      <dgm:prSet/>
      <dgm:spPr/>
      <dgm:t>
        <a:bodyPr/>
        <a:lstStyle/>
        <a:p>
          <a:endParaRPr lang="en-US" sz="800" dirty="0"/>
        </a:p>
      </dgm:t>
    </dgm:pt>
    <dgm:pt modelId="{229363AB-B5AA-4A30-89D8-FF7D8B68DEE3}" type="sibTrans" cxnId="{13ADCE3F-D0DC-4591-91F1-EF992F51C9C2}">
      <dgm:prSet/>
      <dgm:spPr/>
      <dgm:t>
        <a:bodyPr/>
        <a:lstStyle/>
        <a:p>
          <a:endParaRPr lang="en-US"/>
        </a:p>
      </dgm:t>
    </dgm:pt>
    <dgm:pt modelId="{AE43B5B1-9BEE-467E-B4DF-2BA75DA10486}">
      <dgm:prSet custT="1"/>
      <dgm:spPr>
        <a:solidFill>
          <a:schemeClr val="tx1">
            <a:lumMod val="95000"/>
            <a:lumOff val="5000"/>
          </a:schemeClr>
        </a:solidFill>
      </dgm:spPr>
      <dgm:t>
        <a:bodyPr/>
        <a:lstStyle/>
        <a:p>
          <a:r>
            <a:rPr lang="en-US" sz="800" dirty="0" smtClean="0"/>
            <a:t>WY2007</a:t>
          </a:r>
          <a:endParaRPr lang="en-US" sz="800" dirty="0"/>
        </a:p>
      </dgm:t>
    </dgm:pt>
    <dgm:pt modelId="{4AE7ACDE-9795-469E-858E-F54D17FDA4F0}" type="parTrans" cxnId="{7E8DF814-714D-44CB-B9B8-2B7CD1CF28B8}">
      <dgm:prSet/>
      <dgm:spPr/>
      <dgm:t>
        <a:bodyPr/>
        <a:lstStyle/>
        <a:p>
          <a:endParaRPr lang="en-US" sz="800" dirty="0"/>
        </a:p>
      </dgm:t>
    </dgm:pt>
    <dgm:pt modelId="{8F182631-317C-4F41-A44D-D18F4AE1F9F3}" type="sibTrans" cxnId="{7E8DF814-714D-44CB-B9B8-2B7CD1CF28B8}">
      <dgm:prSet/>
      <dgm:spPr/>
      <dgm:t>
        <a:bodyPr/>
        <a:lstStyle/>
        <a:p>
          <a:endParaRPr lang="en-US"/>
        </a:p>
      </dgm:t>
    </dgm:pt>
    <dgm:pt modelId="{CBEDFD17-BEC4-42D5-BB2B-782D142CDD70}">
      <dgm:prSet custT="1"/>
      <dgm:spPr>
        <a:solidFill>
          <a:schemeClr val="tx1">
            <a:lumMod val="95000"/>
            <a:lumOff val="5000"/>
          </a:schemeClr>
        </a:solidFill>
      </dgm:spPr>
      <dgm:t>
        <a:bodyPr/>
        <a:lstStyle/>
        <a:p>
          <a:r>
            <a:rPr lang="en-US" sz="800" dirty="0" smtClean="0"/>
            <a:t>WY2010</a:t>
          </a:r>
          <a:endParaRPr lang="en-US" sz="800" dirty="0"/>
        </a:p>
      </dgm:t>
    </dgm:pt>
    <dgm:pt modelId="{42E562A2-3808-4543-BB34-BD7C2AE25937}" type="parTrans" cxnId="{3621CA42-A486-46F6-BDB5-E8A82A559519}">
      <dgm:prSet/>
      <dgm:spPr/>
      <dgm:t>
        <a:bodyPr/>
        <a:lstStyle/>
        <a:p>
          <a:endParaRPr lang="en-US" sz="800" dirty="0"/>
        </a:p>
      </dgm:t>
    </dgm:pt>
    <dgm:pt modelId="{FA9E6E5D-A27A-4FC9-9DA7-D9F58245F5C7}" type="sibTrans" cxnId="{3621CA42-A486-46F6-BDB5-E8A82A559519}">
      <dgm:prSet/>
      <dgm:spPr/>
      <dgm:t>
        <a:bodyPr/>
        <a:lstStyle/>
        <a:p>
          <a:endParaRPr lang="en-US"/>
        </a:p>
      </dgm:t>
    </dgm:pt>
    <dgm:pt modelId="{3F8E7C78-9B31-49C2-ABC6-83B0FFDEA10F}">
      <dgm:prSet custT="1"/>
      <dgm:spPr>
        <a:solidFill>
          <a:schemeClr val="tx1">
            <a:lumMod val="95000"/>
            <a:lumOff val="5000"/>
          </a:schemeClr>
        </a:solidFill>
      </dgm:spPr>
      <dgm:t>
        <a:bodyPr/>
        <a:lstStyle/>
        <a:p>
          <a:r>
            <a:rPr lang="en-US" sz="800" dirty="0" smtClean="0"/>
            <a:t>WY2009</a:t>
          </a:r>
          <a:endParaRPr lang="en-US" sz="800" dirty="0"/>
        </a:p>
      </dgm:t>
    </dgm:pt>
    <dgm:pt modelId="{9A48E8EA-8EC7-4C0C-A327-10A90DFCF88B}" type="parTrans" cxnId="{2EFD75D1-0EAE-49BC-BD0E-75132E8D364A}">
      <dgm:prSet/>
      <dgm:spPr/>
      <dgm:t>
        <a:bodyPr/>
        <a:lstStyle/>
        <a:p>
          <a:endParaRPr lang="en-US" sz="800" dirty="0"/>
        </a:p>
      </dgm:t>
    </dgm:pt>
    <dgm:pt modelId="{B66261A4-16B1-4C14-BFB3-FD81F8AD059D}" type="sibTrans" cxnId="{2EFD75D1-0EAE-49BC-BD0E-75132E8D364A}">
      <dgm:prSet/>
      <dgm:spPr/>
      <dgm:t>
        <a:bodyPr/>
        <a:lstStyle/>
        <a:p>
          <a:endParaRPr lang="en-US"/>
        </a:p>
      </dgm:t>
    </dgm:pt>
    <dgm:pt modelId="{3FFD1C54-8DB2-402F-804B-EAA81D9F92B3}">
      <dgm:prSet custT="1"/>
      <dgm:spPr>
        <a:solidFill>
          <a:schemeClr val="tx1">
            <a:lumMod val="95000"/>
            <a:lumOff val="5000"/>
          </a:schemeClr>
        </a:solidFill>
      </dgm:spPr>
      <dgm:t>
        <a:bodyPr/>
        <a:lstStyle/>
        <a:p>
          <a:r>
            <a:rPr lang="en-US" sz="800" dirty="0" smtClean="0"/>
            <a:t>25xx</a:t>
          </a:r>
          <a:endParaRPr lang="en-US" sz="800" dirty="0"/>
        </a:p>
      </dgm:t>
    </dgm:pt>
    <dgm:pt modelId="{78A9A88E-38A3-4922-944E-3A01DE0B53F2}" type="parTrans" cxnId="{99E4EE47-9831-4D90-8EBD-D129FCE439AF}">
      <dgm:prSet/>
      <dgm:spPr/>
      <dgm:t>
        <a:bodyPr/>
        <a:lstStyle/>
        <a:p>
          <a:endParaRPr lang="en-US" sz="1000" dirty="0"/>
        </a:p>
      </dgm:t>
    </dgm:pt>
    <dgm:pt modelId="{5546FDF2-E2CF-437C-AB32-95C395764F5F}" type="sibTrans" cxnId="{99E4EE47-9831-4D90-8EBD-D129FCE439AF}">
      <dgm:prSet/>
      <dgm:spPr/>
      <dgm:t>
        <a:bodyPr/>
        <a:lstStyle/>
        <a:p>
          <a:endParaRPr lang="en-US"/>
        </a:p>
      </dgm:t>
    </dgm:pt>
    <dgm:pt modelId="{C939C548-4943-49DC-9AC0-10711CE85744}">
      <dgm:prSet custT="1"/>
      <dgm:spPr>
        <a:solidFill>
          <a:schemeClr val="tx1">
            <a:lumMod val="95000"/>
            <a:lumOff val="5000"/>
          </a:schemeClr>
        </a:solidFill>
      </dgm:spPr>
      <dgm:t>
        <a:bodyPr/>
        <a:lstStyle/>
        <a:p>
          <a:r>
            <a:rPr lang="en-US" sz="800" dirty="0" smtClean="0"/>
            <a:t>30xx</a:t>
          </a:r>
          <a:endParaRPr lang="en-US" sz="800" dirty="0"/>
        </a:p>
      </dgm:t>
    </dgm:pt>
    <dgm:pt modelId="{ED4D855D-2239-4046-BAA0-97E32DD5ED99}" type="parTrans" cxnId="{D432C012-F8F5-4EFC-AA04-0142171F0744}">
      <dgm:prSet/>
      <dgm:spPr/>
      <dgm:t>
        <a:bodyPr/>
        <a:lstStyle/>
        <a:p>
          <a:endParaRPr lang="en-US" sz="1000" dirty="0"/>
        </a:p>
      </dgm:t>
    </dgm:pt>
    <dgm:pt modelId="{E48B13EF-CD9B-405F-A0B1-2CF32311751A}" type="sibTrans" cxnId="{D432C012-F8F5-4EFC-AA04-0142171F0744}">
      <dgm:prSet/>
      <dgm:spPr/>
      <dgm:t>
        <a:bodyPr/>
        <a:lstStyle/>
        <a:p>
          <a:endParaRPr lang="en-US"/>
        </a:p>
      </dgm:t>
    </dgm:pt>
    <dgm:pt modelId="{230E330C-EFF7-4846-82D9-AEDAE41D2322}">
      <dgm:prSet custT="1"/>
      <dgm:spPr>
        <a:solidFill>
          <a:schemeClr val="tx1">
            <a:lumMod val="95000"/>
            <a:lumOff val="5000"/>
          </a:schemeClr>
        </a:solidFill>
      </dgm:spPr>
      <dgm:t>
        <a:bodyPr/>
        <a:lstStyle/>
        <a:p>
          <a:r>
            <a:rPr lang="en-US" sz="800" b="0" dirty="0" smtClean="0"/>
            <a:t>25211508029370</a:t>
          </a:r>
          <a:r>
            <a:rPr lang="en-US" sz="800" b="1" dirty="0" smtClean="0"/>
            <a:t>1</a:t>
          </a:r>
          <a:endParaRPr lang="en-US" sz="800" dirty="0"/>
        </a:p>
      </dgm:t>
    </dgm:pt>
    <dgm:pt modelId="{1D7BBB42-47C8-4A23-9CAB-6368CAAE4F91}" type="parTrans" cxnId="{1771455A-97A3-4A36-9966-13CACA6D1828}">
      <dgm:prSet/>
      <dgm:spPr/>
      <dgm:t>
        <a:bodyPr/>
        <a:lstStyle/>
        <a:p>
          <a:endParaRPr lang="en-US" sz="1000" dirty="0"/>
        </a:p>
      </dgm:t>
    </dgm:pt>
    <dgm:pt modelId="{76C7EA27-50BF-4BA4-8070-2E36A9C958DD}" type="sibTrans" cxnId="{1771455A-97A3-4A36-9966-13CACA6D1828}">
      <dgm:prSet/>
      <dgm:spPr/>
      <dgm:t>
        <a:bodyPr/>
        <a:lstStyle/>
        <a:p>
          <a:endParaRPr lang="en-US"/>
        </a:p>
      </dgm:t>
    </dgm:pt>
    <dgm:pt modelId="{C0E99388-09C2-4ACB-AD36-8B10BC24918B}">
      <dgm:prSet custT="1"/>
      <dgm:spPr>
        <a:solidFill>
          <a:schemeClr val="tx1">
            <a:lumMod val="95000"/>
            <a:lumOff val="5000"/>
          </a:schemeClr>
        </a:solidFill>
      </dgm:spPr>
      <dgm:t>
        <a:bodyPr/>
        <a:lstStyle/>
        <a:p>
          <a:r>
            <a:rPr lang="en-US" sz="800" dirty="0" smtClean="0"/>
            <a:t>DCP Programs</a:t>
          </a:r>
          <a:endParaRPr lang="en-US" sz="800" dirty="0"/>
        </a:p>
      </dgm:t>
    </dgm:pt>
    <dgm:pt modelId="{FF9D22D8-4CF8-4DFA-874B-30CFD1D7E132}" type="parTrans" cxnId="{F8714CF2-F398-4120-A8D1-D9E9521B3F8B}">
      <dgm:prSet/>
      <dgm:spPr/>
      <dgm:t>
        <a:bodyPr/>
        <a:lstStyle/>
        <a:p>
          <a:endParaRPr lang="en-US" sz="1000" dirty="0"/>
        </a:p>
      </dgm:t>
    </dgm:pt>
    <dgm:pt modelId="{6666287A-DFD7-41A5-91D4-C9CDBCE8C497}" type="sibTrans" cxnId="{F8714CF2-F398-4120-A8D1-D9E9521B3F8B}">
      <dgm:prSet/>
      <dgm:spPr/>
      <dgm:t>
        <a:bodyPr/>
        <a:lstStyle/>
        <a:p>
          <a:endParaRPr lang="en-US"/>
        </a:p>
      </dgm:t>
    </dgm:pt>
    <dgm:pt modelId="{C9A618B5-2909-457A-9D31-B7ED6C0C6FEE}">
      <dgm:prSet custT="1"/>
      <dgm:spPr>
        <a:solidFill>
          <a:schemeClr val="tx1">
            <a:lumMod val="95000"/>
            <a:lumOff val="5000"/>
          </a:schemeClr>
        </a:solidFill>
      </dgm:spPr>
      <dgm:t>
        <a:bodyPr/>
        <a:lstStyle/>
        <a:p>
          <a:r>
            <a:rPr lang="en-US" sz="800" dirty="0" smtClean="0"/>
            <a:t>GW</a:t>
          </a:r>
          <a:endParaRPr lang="en-US" sz="800" dirty="0"/>
        </a:p>
      </dgm:t>
    </dgm:pt>
    <dgm:pt modelId="{97073221-803A-4096-9E45-624217A51AED}" type="parTrans" cxnId="{A88E474A-B4EE-4B4E-9BEC-8933294343D9}">
      <dgm:prSet/>
      <dgm:spPr/>
      <dgm:t>
        <a:bodyPr/>
        <a:lstStyle/>
        <a:p>
          <a:endParaRPr lang="en-US" sz="800" dirty="0"/>
        </a:p>
      </dgm:t>
    </dgm:pt>
    <dgm:pt modelId="{63BC2DE4-91FC-40B7-AA8C-18DBDC280CE2}" type="sibTrans" cxnId="{A88E474A-B4EE-4B4E-9BEC-8933294343D9}">
      <dgm:prSet/>
      <dgm:spPr/>
      <dgm:t>
        <a:bodyPr/>
        <a:lstStyle/>
        <a:p>
          <a:endParaRPr lang="en-US"/>
        </a:p>
      </dgm:t>
    </dgm:pt>
    <dgm:pt modelId="{F8FE1F06-01D8-4A86-9C8B-FD7F6750BCBF}">
      <dgm:prSet custT="1"/>
      <dgm:spPr>
        <a:solidFill>
          <a:schemeClr val="tx1">
            <a:lumMod val="95000"/>
            <a:lumOff val="5000"/>
          </a:schemeClr>
        </a:solidFill>
      </dgm:spPr>
      <dgm:t>
        <a:bodyPr/>
        <a:lstStyle/>
        <a:p>
          <a:r>
            <a:rPr lang="en-US" sz="800" dirty="0" smtClean="0"/>
            <a:t>SW</a:t>
          </a:r>
          <a:endParaRPr lang="en-US" sz="800" dirty="0"/>
        </a:p>
      </dgm:t>
    </dgm:pt>
    <dgm:pt modelId="{511DB91A-A5A2-4BE8-B7C5-3D3A6F502701}" type="parTrans" cxnId="{BCBEDE29-50F6-45BF-8180-3DCB9AA6604C}">
      <dgm:prSet/>
      <dgm:spPr/>
      <dgm:t>
        <a:bodyPr/>
        <a:lstStyle/>
        <a:p>
          <a:endParaRPr lang="en-US" sz="800" dirty="0"/>
        </a:p>
      </dgm:t>
    </dgm:pt>
    <dgm:pt modelId="{DF68481D-6EFF-4228-8D08-9F648D86DF87}" type="sibTrans" cxnId="{BCBEDE29-50F6-45BF-8180-3DCB9AA6604C}">
      <dgm:prSet/>
      <dgm:spPr/>
      <dgm:t>
        <a:bodyPr/>
        <a:lstStyle/>
        <a:p>
          <a:endParaRPr lang="en-US"/>
        </a:p>
      </dgm:t>
    </dgm:pt>
    <dgm:pt modelId="{0406AE4B-39AC-45D8-8E32-A8BD6B3E6BE5}">
      <dgm:prSet custT="1"/>
      <dgm:spPr>
        <a:solidFill>
          <a:schemeClr val="tx1">
            <a:lumMod val="95000"/>
            <a:lumOff val="5000"/>
          </a:schemeClr>
        </a:solidFill>
      </dgm:spPr>
      <dgm:t>
        <a:bodyPr/>
        <a:lstStyle/>
        <a:p>
          <a:r>
            <a:rPr lang="en-US" sz="800" dirty="0" smtClean="0"/>
            <a:t>25xx</a:t>
          </a:r>
          <a:endParaRPr lang="en-US" sz="800" dirty="0"/>
        </a:p>
      </dgm:t>
    </dgm:pt>
    <dgm:pt modelId="{7E122919-101A-4497-B1E6-F0B96D7ACB29}" type="parTrans" cxnId="{126AF88F-F3B0-4813-B5ED-101E05697BA2}">
      <dgm:prSet/>
      <dgm:spPr/>
      <dgm:t>
        <a:bodyPr/>
        <a:lstStyle/>
        <a:p>
          <a:endParaRPr lang="en-US" sz="800" dirty="0"/>
        </a:p>
      </dgm:t>
    </dgm:pt>
    <dgm:pt modelId="{43D68134-8F8B-4918-94E9-7A9285CB3767}" type="sibTrans" cxnId="{126AF88F-F3B0-4813-B5ED-101E05697BA2}">
      <dgm:prSet/>
      <dgm:spPr/>
      <dgm:t>
        <a:bodyPr/>
        <a:lstStyle/>
        <a:p>
          <a:endParaRPr lang="en-US"/>
        </a:p>
      </dgm:t>
    </dgm:pt>
    <dgm:pt modelId="{87387773-1AFE-4E94-8301-A64787EDCE4B}">
      <dgm:prSet custT="1"/>
      <dgm:spPr>
        <a:solidFill>
          <a:schemeClr val="tx1">
            <a:lumMod val="95000"/>
            <a:lumOff val="5000"/>
          </a:schemeClr>
        </a:solidFill>
      </dgm:spPr>
      <dgm:t>
        <a:bodyPr/>
        <a:lstStyle/>
        <a:p>
          <a:r>
            <a:rPr lang="en-US" sz="800" dirty="0" smtClean="0"/>
            <a:t>30xx</a:t>
          </a:r>
          <a:endParaRPr lang="en-US" sz="800" dirty="0"/>
        </a:p>
      </dgm:t>
    </dgm:pt>
    <dgm:pt modelId="{F34641C1-46BC-4E12-A0A4-021DC61DF616}" type="parTrans" cxnId="{848CDADE-C7F0-4B79-9E12-9668D17E25D7}">
      <dgm:prSet/>
      <dgm:spPr/>
      <dgm:t>
        <a:bodyPr/>
        <a:lstStyle/>
        <a:p>
          <a:endParaRPr lang="en-US" sz="800" dirty="0"/>
        </a:p>
      </dgm:t>
    </dgm:pt>
    <dgm:pt modelId="{3A349672-8BC4-4412-8DAE-883F08D1920B}" type="sibTrans" cxnId="{848CDADE-C7F0-4B79-9E12-9668D17E25D7}">
      <dgm:prSet/>
      <dgm:spPr/>
      <dgm:t>
        <a:bodyPr/>
        <a:lstStyle/>
        <a:p>
          <a:endParaRPr lang="en-US"/>
        </a:p>
      </dgm:t>
    </dgm:pt>
    <dgm:pt modelId="{8D8ED170-A5E8-4A88-87DF-B6AB906FC4CD}">
      <dgm:prSet custT="1"/>
      <dgm:spPr>
        <a:solidFill>
          <a:schemeClr val="tx1">
            <a:lumMod val="95000"/>
            <a:lumOff val="5000"/>
          </a:schemeClr>
        </a:solidFill>
      </dgm:spPr>
      <dgm:t>
        <a:bodyPr/>
        <a:lstStyle/>
        <a:p>
          <a:r>
            <a:rPr lang="en-US" sz="800" dirty="0" smtClean="0"/>
            <a:t>0220</a:t>
          </a:r>
          <a:endParaRPr lang="en-US" sz="800" dirty="0"/>
        </a:p>
      </dgm:t>
    </dgm:pt>
    <dgm:pt modelId="{939C8668-3640-4DBC-B18C-32BFFFF85F5C}" type="parTrans" cxnId="{391CF3D3-BD87-433A-B7E5-693EB73749E3}">
      <dgm:prSet/>
      <dgm:spPr/>
      <dgm:t>
        <a:bodyPr/>
        <a:lstStyle/>
        <a:p>
          <a:endParaRPr lang="en-US" sz="800" dirty="0"/>
        </a:p>
      </dgm:t>
    </dgm:pt>
    <dgm:pt modelId="{C3D318D8-DEFD-4EFF-841A-589D9727BE73}" type="sibTrans" cxnId="{391CF3D3-BD87-433A-B7E5-693EB73749E3}">
      <dgm:prSet/>
      <dgm:spPr/>
      <dgm:t>
        <a:bodyPr/>
        <a:lstStyle/>
        <a:p>
          <a:endParaRPr lang="en-US"/>
        </a:p>
      </dgm:t>
    </dgm:pt>
    <dgm:pt modelId="{5D37E321-AA0B-4F46-8D87-D76BAEEBC4AE}">
      <dgm:prSet custT="1"/>
      <dgm:spPr>
        <a:solidFill>
          <a:schemeClr val="tx1">
            <a:lumMod val="95000"/>
            <a:lumOff val="5000"/>
          </a:schemeClr>
        </a:solidFill>
      </dgm:spPr>
      <dgm:t>
        <a:bodyPr/>
        <a:lstStyle/>
        <a:p>
          <a:r>
            <a:rPr lang="en-US" sz="800" dirty="0" smtClean="0"/>
            <a:t>0237</a:t>
          </a:r>
          <a:endParaRPr lang="en-US" sz="800" dirty="0"/>
        </a:p>
      </dgm:t>
    </dgm:pt>
    <dgm:pt modelId="{E864F839-06D4-4077-871D-E3107A5F4062}" type="parTrans" cxnId="{1E56A777-2FE3-449E-BF62-F1282A9B10FC}">
      <dgm:prSet/>
      <dgm:spPr/>
      <dgm:t>
        <a:bodyPr/>
        <a:lstStyle/>
        <a:p>
          <a:endParaRPr lang="en-US" sz="800" dirty="0"/>
        </a:p>
      </dgm:t>
    </dgm:pt>
    <dgm:pt modelId="{6F6E7737-FA11-4BB4-9CA2-F3AF96310DE8}" type="sibTrans" cxnId="{1E56A777-2FE3-449E-BF62-F1282A9B10FC}">
      <dgm:prSet/>
      <dgm:spPr/>
      <dgm:t>
        <a:bodyPr/>
        <a:lstStyle/>
        <a:p>
          <a:endParaRPr lang="en-US"/>
        </a:p>
      </dgm:t>
    </dgm:pt>
    <dgm:pt modelId="{65AC17F6-A55F-4A93-8570-6759A005D111}">
      <dgm:prSet custT="1"/>
      <dgm:spPr>
        <a:solidFill>
          <a:schemeClr val="tx1">
            <a:lumMod val="95000"/>
            <a:lumOff val="5000"/>
          </a:schemeClr>
        </a:solidFill>
      </dgm:spPr>
      <dgm:t>
        <a:bodyPr/>
        <a:lstStyle/>
        <a:p>
          <a:r>
            <a:rPr lang="en-US" sz="800" dirty="0" smtClean="0"/>
            <a:t>25xx</a:t>
          </a:r>
          <a:endParaRPr lang="en-US" sz="800" dirty="0"/>
        </a:p>
      </dgm:t>
    </dgm:pt>
    <dgm:pt modelId="{ACF8C244-DC6C-477D-8DC8-A74817F71FAD}" type="parTrans" cxnId="{0853289C-18F8-44D0-B49E-EF3A0B4A612B}">
      <dgm:prSet/>
      <dgm:spPr/>
      <dgm:t>
        <a:bodyPr/>
        <a:lstStyle/>
        <a:p>
          <a:endParaRPr lang="en-US" sz="800" dirty="0"/>
        </a:p>
      </dgm:t>
    </dgm:pt>
    <dgm:pt modelId="{E07B2B72-9B61-480F-9804-4229D8FF2CAD}" type="sibTrans" cxnId="{0853289C-18F8-44D0-B49E-EF3A0B4A612B}">
      <dgm:prSet/>
      <dgm:spPr/>
      <dgm:t>
        <a:bodyPr/>
        <a:lstStyle/>
        <a:p>
          <a:endParaRPr lang="en-US"/>
        </a:p>
      </dgm:t>
    </dgm:pt>
    <dgm:pt modelId="{4809129B-9522-4B7C-B0F6-B1FC3AD80A28}">
      <dgm:prSet custT="1"/>
      <dgm:spPr>
        <a:solidFill>
          <a:schemeClr val="tx1">
            <a:lumMod val="95000"/>
            <a:lumOff val="5000"/>
          </a:schemeClr>
        </a:solidFill>
      </dgm:spPr>
      <dgm:t>
        <a:bodyPr/>
        <a:lstStyle/>
        <a:p>
          <a:r>
            <a:rPr lang="en-US" sz="800" dirty="0" smtClean="0"/>
            <a:t>30xx</a:t>
          </a:r>
          <a:endParaRPr lang="en-US" sz="800" dirty="0"/>
        </a:p>
      </dgm:t>
    </dgm:pt>
    <dgm:pt modelId="{3FA78D5C-FEA7-4909-B437-0A7D4B256919}" type="parTrans" cxnId="{A28D9F4C-DF3D-4DF6-AAA4-E477EC0F6DDC}">
      <dgm:prSet/>
      <dgm:spPr/>
      <dgm:t>
        <a:bodyPr/>
        <a:lstStyle/>
        <a:p>
          <a:endParaRPr lang="en-US" sz="800" dirty="0"/>
        </a:p>
      </dgm:t>
    </dgm:pt>
    <dgm:pt modelId="{90E51B40-CC19-4FE8-82A0-1284ED14C6D2}" type="sibTrans" cxnId="{A28D9F4C-DF3D-4DF6-AAA4-E477EC0F6DDC}">
      <dgm:prSet/>
      <dgm:spPr/>
      <dgm:t>
        <a:bodyPr/>
        <a:lstStyle/>
        <a:p>
          <a:endParaRPr lang="en-US"/>
        </a:p>
      </dgm:t>
    </dgm:pt>
    <dgm:pt modelId="{5E16D2AF-0DC7-474A-875E-0D5B0209E99F}">
      <dgm:prSet custT="1"/>
      <dgm:spPr>
        <a:solidFill>
          <a:schemeClr val="tx1">
            <a:lumMod val="95000"/>
            <a:lumOff val="5000"/>
          </a:schemeClr>
        </a:solidFill>
      </dgm:spPr>
      <dgm:t>
        <a:bodyPr/>
        <a:lstStyle/>
        <a:p>
          <a:r>
            <a:rPr lang="en-US" sz="800" dirty="0" smtClean="0"/>
            <a:t>25xx</a:t>
          </a:r>
          <a:endParaRPr lang="en-US" sz="800" dirty="0"/>
        </a:p>
      </dgm:t>
    </dgm:pt>
    <dgm:pt modelId="{C45DEF4E-B648-4CE8-9D9D-0022C7A15CE6}" type="parTrans" cxnId="{BE2759A7-1DEC-4A42-8BDE-DF71FE27F167}">
      <dgm:prSet/>
      <dgm:spPr/>
      <dgm:t>
        <a:bodyPr/>
        <a:lstStyle/>
        <a:p>
          <a:endParaRPr lang="en-US" sz="1000" dirty="0"/>
        </a:p>
      </dgm:t>
    </dgm:pt>
    <dgm:pt modelId="{F3DEDFA2-B93A-48CB-8330-476CAC33F5F5}" type="sibTrans" cxnId="{BE2759A7-1DEC-4A42-8BDE-DF71FE27F167}">
      <dgm:prSet/>
      <dgm:spPr/>
      <dgm:t>
        <a:bodyPr/>
        <a:lstStyle/>
        <a:p>
          <a:endParaRPr lang="en-US"/>
        </a:p>
      </dgm:t>
    </dgm:pt>
    <dgm:pt modelId="{167AC668-B296-45C6-8099-7DA56395452C}">
      <dgm:prSet custT="1"/>
      <dgm:spPr>
        <a:solidFill>
          <a:schemeClr val="tx1">
            <a:lumMod val="95000"/>
            <a:lumOff val="5000"/>
          </a:schemeClr>
        </a:solidFill>
      </dgm:spPr>
      <dgm:t>
        <a:bodyPr/>
        <a:lstStyle/>
        <a:p>
          <a:r>
            <a:rPr lang="en-US" sz="800" dirty="0" smtClean="0"/>
            <a:t>30xx</a:t>
          </a:r>
          <a:endParaRPr lang="en-US" sz="800" dirty="0"/>
        </a:p>
      </dgm:t>
    </dgm:pt>
    <dgm:pt modelId="{8DD7231E-6BFF-409D-A599-3F8E26DB73DA}" type="parTrans" cxnId="{36D9AE70-E71F-4EAB-87FC-FC6DF69BBF66}">
      <dgm:prSet/>
      <dgm:spPr/>
      <dgm:t>
        <a:bodyPr/>
        <a:lstStyle/>
        <a:p>
          <a:endParaRPr lang="en-US" sz="1000" dirty="0"/>
        </a:p>
      </dgm:t>
    </dgm:pt>
    <dgm:pt modelId="{8622EA07-E04C-4901-9559-BDB01CA24213}" type="sibTrans" cxnId="{36D9AE70-E71F-4EAB-87FC-FC6DF69BBF66}">
      <dgm:prSet/>
      <dgm:spPr/>
      <dgm:t>
        <a:bodyPr/>
        <a:lstStyle/>
        <a:p>
          <a:endParaRPr lang="en-US"/>
        </a:p>
      </dgm:t>
    </dgm:pt>
    <dgm:pt modelId="{D2B392B8-70D0-42B3-A78E-D19F12C7E9E4}">
      <dgm:prSet custT="1"/>
      <dgm:spPr>
        <a:solidFill>
          <a:schemeClr val="tx1">
            <a:lumMod val="95000"/>
            <a:lumOff val="5000"/>
          </a:schemeClr>
        </a:solidFill>
      </dgm:spPr>
      <dgm:t>
        <a:bodyPr/>
        <a:lstStyle/>
        <a:p>
          <a:r>
            <a:rPr lang="en-US" sz="800" dirty="0" smtClean="0"/>
            <a:t>0220</a:t>
          </a:r>
          <a:endParaRPr lang="en-US" sz="800" dirty="0"/>
        </a:p>
      </dgm:t>
    </dgm:pt>
    <dgm:pt modelId="{581CA4F3-C9D9-4367-81C1-56F400A82C35}" type="parTrans" cxnId="{1755001E-EDDE-4ECC-8987-DB8072BC93D0}">
      <dgm:prSet/>
      <dgm:spPr/>
      <dgm:t>
        <a:bodyPr/>
        <a:lstStyle/>
        <a:p>
          <a:endParaRPr lang="en-US" sz="1000" dirty="0"/>
        </a:p>
      </dgm:t>
    </dgm:pt>
    <dgm:pt modelId="{D5A196B3-3C64-48E7-A119-F886D6B71CA8}" type="sibTrans" cxnId="{1755001E-EDDE-4ECC-8987-DB8072BC93D0}">
      <dgm:prSet/>
      <dgm:spPr/>
      <dgm:t>
        <a:bodyPr/>
        <a:lstStyle/>
        <a:p>
          <a:endParaRPr lang="en-US"/>
        </a:p>
      </dgm:t>
    </dgm:pt>
    <dgm:pt modelId="{9A98AF52-93C4-4FA0-A1C5-434A0FAE5A33}">
      <dgm:prSet custT="1"/>
      <dgm:spPr>
        <a:solidFill>
          <a:schemeClr val="tx1">
            <a:lumMod val="95000"/>
            <a:lumOff val="5000"/>
          </a:schemeClr>
        </a:solidFill>
      </dgm:spPr>
      <dgm:t>
        <a:bodyPr/>
        <a:lstStyle/>
        <a:p>
          <a:r>
            <a:rPr lang="en-US" sz="800" dirty="0" smtClean="0"/>
            <a:t>0237</a:t>
          </a:r>
          <a:endParaRPr lang="en-US" sz="800" dirty="0"/>
        </a:p>
      </dgm:t>
    </dgm:pt>
    <dgm:pt modelId="{0F9E5FDA-AB81-4C79-9448-B48F4C499C70}" type="parTrans" cxnId="{CD05AF6C-4999-489E-ABD4-4739EAD230D7}">
      <dgm:prSet/>
      <dgm:spPr/>
      <dgm:t>
        <a:bodyPr/>
        <a:lstStyle/>
        <a:p>
          <a:endParaRPr lang="en-US" sz="1000" dirty="0"/>
        </a:p>
      </dgm:t>
    </dgm:pt>
    <dgm:pt modelId="{3A8FE7D0-D1D8-4A74-AC1B-472BFDFCAE59}" type="sibTrans" cxnId="{CD05AF6C-4999-489E-ABD4-4739EAD230D7}">
      <dgm:prSet/>
      <dgm:spPr/>
      <dgm:t>
        <a:bodyPr/>
        <a:lstStyle/>
        <a:p>
          <a:endParaRPr lang="en-US"/>
        </a:p>
      </dgm:t>
    </dgm:pt>
    <dgm:pt modelId="{D77E8E0D-5679-47A6-BFAD-078A21532CFF}">
      <dgm:prSet custT="1"/>
      <dgm:spPr>
        <a:solidFill>
          <a:schemeClr val="tx1">
            <a:lumMod val="95000"/>
            <a:lumOff val="5000"/>
          </a:schemeClr>
        </a:solidFill>
      </dgm:spPr>
      <dgm:t>
        <a:bodyPr/>
        <a:lstStyle/>
        <a:p>
          <a:r>
            <a:rPr lang="en-US" sz="800" dirty="0" smtClean="0"/>
            <a:t>02370000</a:t>
          </a:r>
          <a:endParaRPr lang="en-US" sz="800" dirty="0"/>
        </a:p>
      </dgm:t>
    </dgm:pt>
    <dgm:pt modelId="{F38A0C7A-1531-48FF-9FBB-6181AC96C623}" type="parTrans" cxnId="{D6792294-A94C-412C-9BED-8988822964C6}">
      <dgm:prSet/>
      <dgm:spPr/>
      <dgm:t>
        <a:bodyPr/>
        <a:lstStyle/>
        <a:p>
          <a:endParaRPr lang="en-US" sz="1000" dirty="0"/>
        </a:p>
      </dgm:t>
    </dgm:pt>
    <dgm:pt modelId="{C99A0C1A-4E09-4744-B387-16EDBDAD1A3A}" type="sibTrans" cxnId="{D6792294-A94C-412C-9BED-8988822964C6}">
      <dgm:prSet/>
      <dgm:spPr/>
      <dgm:t>
        <a:bodyPr/>
        <a:lstStyle/>
        <a:p>
          <a:endParaRPr lang="en-US"/>
        </a:p>
      </dgm:t>
    </dgm:pt>
    <dgm:pt modelId="{A3A4B5B4-319A-4E6A-8B05-B2C1EC5F0AC5}">
      <dgm:prSet custT="1"/>
      <dgm:spPr>
        <a:solidFill>
          <a:schemeClr val="tx1">
            <a:lumMod val="95000"/>
            <a:lumOff val="5000"/>
          </a:schemeClr>
        </a:solidFill>
      </dgm:spPr>
      <dgm:t>
        <a:bodyPr/>
        <a:lstStyle/>
        <a:p>
          <a:r>
            <a:rPr lang="en-US" sz="800" dirty="0" smtClean="0"/>
            <a:t>02370000</a:t>
          </a:r>
          <a:endParaRPr lang="en-US" sz="800" dirty="0"/>
        </a:p>
      </dgm:t>
    </dgm:pt>
    <dgm:pt modelId="{82586EA6-21A9-44C2-A15A-A2ED41FD77EF}" type="parTrans" cxnId="{46913C76-B143-4622-AFE6-361F254AE4E5}">
      <dgm:prSet/>
      <dgm:spPr/>
      <dgm:t>
        <a:bodyPr/>
        <a:lstStyle/>
        <a:p>
          <a:endParaRPr lang="en-US" sz="800" dirty="0"/>
        </a:p>
      </dgm:t>
    </dgm:pt>
    <dgm:pt modelId="{363745B4-67D4-4F14-AB84-6D229D6BE42A}" type="sibTrans" cxnId="{46913C76-B143-4622-AFE6-361F254AE4E5}">
      <dgm:prSet/>
      <dgm:spPr/>
      <dgm:t>
        <a:bodyPr/>
        <a:lstStyle/>
        <a:p>
          <a:endParaRPr lang="en-US"/>
        </a:p>
      </dgm:t>
    </dgm:pt>
    <dgm:pt modelId="{5CC58132-E18D-4424-A75C-4A26C57E996D}">
      <dgm:prSet custT="1"/>
      <dgm:spPr>
        <a:solidFill>
          <a:schemeClr val="tx1">
            <a:lumMod val="95000"/>
            <a:lumOff val="5000"/>
          </a:schemeClr>
        </a:solidFill>
      </dgm:spPr>
      <dgm:t>
        <a:bodyPr/>
        <a:lstStyle/>
        <a:p>
          <a:r>
            <a:rPr lang="en-US" sz="800" dirty="0" smtClean="0"/>
            <a:t>EDL</a:t>
          </a:r>
          <a:endParaRPr lang="en-US" sz="800" dirty="0"/>
        </a:p>
      </dgm:t>
    </dgm:pt>
    <dgm:pt modelId="{52F3DD13-D4B0-49E4-84DF-5C8451F9D125}" type="parTrans" cxnId="{E04A1882-DAB6-468C-BA4C-992E9BFF1769}">
      <dgm:prSet/>
      <dgm:spPr/>
      <dgm:t>
        <a:bodyPr/>
        <a:lstStyle/>
        <a:p>
          <a:endParaRPr lang="en-US" sz="800" dirty="0"/>
        </a:p>
      </dgm:t>
    </dgm:pt>
    <dgm:pt modelId="{65B5FFBE-E32C-4F82-AC37-D60C0F8C005C}" type="sibTrans" cxnId="{E04A1882-DAB6-468C-BA4C-992E9BFF1769}">
      <dgm:prSet/>
      <dgm:spPr/>
      <dgm:t>
        <a:bodyPr/>
        <a:lstStyle/>
        <a:p>
          <a:endParaRPr lang="en-US"/>
        </a:p>
      </dgm:t>
    </dgm:pt>
    <dgm:pt modelId="{3C679336-CE61-4BFB-8804-A39BA9F714CA}">
      <dgm:prSet custT="1"/>
      <dgm:spPr>
        <a:solidFill>
          <a:schemeClr val="tx1">
            <a:lumMod val="95000"/>
            <a:lumOff val="5000"/>
          </a:schemeClr>
        </a:solidFill>
      </dgm:spPr>
      <dgm:t>
        <a:bodyPr/>
        <a:lstStyle/>
        <a:p>
          <a:r>
            <a:rPr lang="en-US" sz="800" dirty="0" smtClean="0"/>
            <a:t>Inspections</a:t>
          </a:r>
          <a:endParaRPr lang="en-US" sz="800" dirty="0"/>
        </a:p>
      </dgm:t>
    </dgm:pt>
    <dgm:pt modelId="{749EB81E-B0F7-4DEA-83BB-99D2A127A79F}" type="parTrans" cxnId="{B750DF00-3211-48AB-8A60-CB85CA4A8BAE}">
      <dgm:prSet/>
      <dgm:spPr/>
      <dgm:t>
        <a:bodyPr/>
        <a:lstStyle/>
        <a:p>
          <a:endParaRPr lang="en-US" sz="800" dirty="0"/>
        </a:p>
      </dgm:t>
    </dgm:pt>
    <dgm:pt modelId="{EAE2F10A-D77D-4E6E-A498-80EE3A2F1ACE}" type="sibTrans" cxnId="{B750DF00-3211-48AB-8A60-CB85CA4A8BAE}">
      <dgm:prSet/>
      <dgm:spPr/>
      <dgm:t>
        <a:bodyPr/>
        <a:lstStyle/>
        <a:p>
          <a:endParaRPr lang="en-US"/>
        </a:p>
      </dgm:t>
    </dgm:pt>
    <dgm:pt modelId="{AD176CFD-4DAF-4590-906F-1A4CB5FEA1CF}">
      <dgm:prSet custT="1"/>
      <dgm:spPr>
        <a:solidFill>
          <a:schemeClr val="tx1">
            <a:lumMod val="95000"/>
            <a:lumOff val="5000"/>
          </a:schemeClr>
        </a:solidFill>
      </dgm:spPr>
      <dgm:t>
        <a:bodyPr/>
        <a:lstStyle/>
        <a:p>
          <a:r>
            <a:rPr lang="en-US" sz="800" dirty="0" smtClean="0"/>
            <a:t>Levels</a:t>
          </a:r>
          <a:endParaRPr lang="en-US" sz="800" dirty="0"/>
        </a:p>
      </dgm:t>
    </dgm:pt>
    <dgm:pt modelId="{C0B673BE-8C6D-4DCB-BB03-8A717117686B}" type="parTrans" cxnId="{EAE2666B-2880-4923-96D3-B3C7F65504F6}">
      <dgm:prSet/>
      <dgm:spPr/>
      <dgm:t>
        <a:bodyPr/>
        <a:lstStyle/>
        <a:p>
          <a:endParaRPr lang="en-US" sz="800" dirty="0"/>
        </a:p>
      </dgm:t>
    </dgm:pt>
    <dgm:pt modelId="{C2140FAF-15D2-43A8-94ED-5E42A8D5CAE0}" type="sibTrans" cxnId="{EAE2666B-2880-4923-96D3-B3C7F65504F6}">
      <dgm:prSet/>
      <dgm:spPr/>
      <dgm:t>
        <a:bodyPr/>
        <a:lstStyle/>
        <a:p>
          <a:endParaRPr lang="en-US"/>
        </a:p>
      </dgm:t>
    </dgm:pt>
    <dgm:pt modelId="{90A427F4-0BCA-449E-ABB7-3349A01825F1}">
      <dgm:prSet custT="1"/>
      <dgm:spPr>
        <a:solidFill>
          <a:schemeClr val="tx1">
            <a:lumMod val="95000"/>
            <a:lumOff val="5000"/>
          </a:schemeClr>
        </a:solidFill>
      </dgm:spPr>
      <dgm:t>
        <a:bodyPr/>
        <a:lstStyle/>
        <a:p>
          <a:r>
            <a:rPr lang="en-US" sz="800" dirty="0" smtClean="0"/>
            <a:t>Measurements</a:t>
          </a:r>
          <a:endParaRPr lang="en-US" sz="800" dirty="0"/>
        </a:p>
      </dgm:t>
    </dgm:pt>
    <dgm:pt modelId="{DB073DCB-678C-4687-B058-6C59DB4B19AB}" type="parTrans" cxnId="{C1D6023F-F19C-4AB2-BAE0-C6E9234A7D1D}">
      <dgm:prSet/>
      <dgm:spPr/>
      <dgm:t>
        <a:bodyPr/>
        <a:lstStyle/>
        <a:p>
          <a:endParaRPr lang="en-US" sz="800" dirty="0"/>
        </a:p>
      </dgm:t>
    </dgm:pt>
    <dgm:pt modelId="{1120CF2D-022F-452A-AA81-9BD2676D8D85}" type="sibTrans" cxnId="{C1D6023F-F19C-4AB2-BAE0-C6E9234A7D1D}">
      <dgm:prSet/>
      <dgm:spPr/>
      <dgm:t>
        <a:bodyPr/>
        <a:lstStyle/>
        <a:p>
          <a:endParaRPr lang="en-US"/>
        </a:p>
      </dgm:t>
    </dgm:pt>
    <dgm:pt modelId="{BA6DAB44-135D-48C9-8B0C-A117C661CC17}">
      <dgm:prSet custT="1"/>
      <dgm:spPr>
        <a:solidFill>
          <a:schemeClr val="tx1">
            <a:lumMod val="95000"/>
            <a:lumOff val="5000"/>
          </a:schemeClr>
        </a:solidFill>
      </dgm:spPr>
      <dgm:t>
        <a:bodyPr/>
        <a:lstStyle/>
        <a:p>
          <a:r>
            <a:rPr lang="en-US" sz="800" dirty="0" smtClean="0"/>
            <a:t>Levels Summary</a:t>
          </a:r>
          <a:endParaRPr lang="en-US" sz="800" dirty="0"/>
        </a:p>
      </dgm:t>
    </dgm:pt>
    <dgm:pt modelId="{BAB02B65-5C34-4FFD-863B-3AF106D8B27C}" type="parTrans" cxnId="{EAE77920-9BC2-40EF-A104-33038B0183EE}">
      <dgm:prSet/>
      <dgm:spPr/>
      <dgm:t>
        <a:bodyPr/>
        <a:lstStyle/>
        <a:p>
          <a:endParaRPr lang="en-US" dirty="0"/>
        </a:p>
      </dgm:t>
    </dgm:pt>
    <dgm:pt modelId="{8F013BAB-B48C-4A39-927D-A9FDB218C468}" type="sibTrans" cxnId="{EAE77920-9BC2-40EF-A104-33038B0183EE}">
      <dgm:prSet/>
      <dgm:spPr/>
      <dgm:t>
        <a:bodyPr/>
        <a:lstStyle/>
        <a:p>
          <a:endParaRPr lang="en-US"/>
        </a:p>
      </dgm:t>
    </dgm:pt>
    <dgm:pt modelId="{32845EF0-C46E-4600-AE41-8A785C844D7F}">
      <dgm:prSet custT="1"/>
      <dgm:spPr>
        <a:solidFill>
          <a:schemeClr val="tx1">
            <a:lumMod val="95000"/>
            <a:lumOff val="5000"/>
          </a:schemeClr>
        </a:solidFill>
      </dgm:spPr>
      <dgm:t>
        <a:bodyPr/>
        <a:lstStyle/>
        <a:p>
          <a:r>
            <a:rPr lang="en-US" sz="800" dirty="0" smtClean="0"/>
            <a:t>Pictures</a:t>
          </a:r>
          <a:endParaRPr lang="en-US" sz="800" dirty="0"/>
        </a:p>
      </dgm:t>
    </dgm:pt>
    <dgm:pt modelId="{46CDBD4E-D38B-4401-ADB5-00235A2C2B01}" type="parTrans" cxnId="{95036E39-237F-452A-9407-5F6A2DE978CF}">
      <dgm:prSet/>
      <dgm:spPr/>
      <dgm:t>
        <a:bodyPr/>
        <a:lstStyle/>
        <a:p>
          <a:endParaRPr lang="en-US" dirty="0"/>
        </a:p>
      </dgm:t>
    </dgm:pt>
    <dgm:pt modelId="{2FD4FB38-878E-44F7-8D9A-0395B3C91BBB}" type="sibTrans" cxnId="{95036E39-237F-452A-9407-5F6A2DE978CF}">
      <dgm:prSet/>
      <dgm:spPr/>
      <dgm:t>
        <a:bodyPr/>
        <a:lstStyle/>
        <a:p>
          <a:endParaRPr lang="en-US"/>
        </a:p>
      </dgm:t>
    </dgm:pt>
    <dgm:pt modelId="{8A2E422A-FB5E-4976-9F33-1E930E29B858}">
      <dgm:prSet custT="1"/>
      <dgm:spPr>
        <a:solidFill>
          <a:schemeClr val="tx1">
            <a:lumMod val="95000"/>
            <a:lumOff val="5000"/>
          </a:schemeClr>
        </a:solidFill>
      </dgm:spPr>
      <dgm:t>
        <a:bodyPr/>
        <a:lstStyle/>
        <a:p>
          <a:r>
            <a:rPr lang="en-US" sz="800" dirty="0" smtClean="0"/>
            <a:t>SIMS</a:t>
          </a:r>
          <a:endParaRPr lang="en-US" sz="800" dirty="0"/>
        </a:p>
      </dgm:t>
    </dgm:pt>
    <dgm:pt modelId="{566695C8-F9BE-4C74-BDA2-958185212803}" type="parTrans" cxnId="{8FCFE0B4-EEC4-4F34-B84E-181C9E0A83F6}">
      <dgm:prSet/>
      <dgm:spPr/>
      <dgm:t>
        <a:bodyPr/>
        <a:lstStyle/>
        <a:p>
          <a:endParaRPr lang="en-US" dirty="0"/>
        </a:p>
      </dgm:t>
    </dgm:pt>
    <dgm:pt modelId="{4B728EF6-24E6-496C-9BA0-10E8F52144F7}" type="sibTrans" cxnId="{8FCFE0B4-EEC4-4F34-B84E-181C9E0A83F6}">
      <dgm:prSet/>
      <dgm:spPr/>
      <dgm:t>
        <a:bodyPr/>
        <a:lstStyle/>
        <a:p>
          <a:endParaRPr lang="en-US"/>
        </a:p>
      </dgm:t>
    </dgm:pt>
    <dgm:pt modelId="{079351AF-4937-423A-AFFC-B1447E0276E0}">
      <dgm:prSet custT="1"/>
      <dgm:spPr>
        <a:solidFill>
          <a:schemeClr val="tx1">
            <a:lumMod val="95000"/>
            <a:lumOff val="5000"/>
          </a:schemeClr>
        </a:solidFill>
      </dgm:spPr>
      <dgm:t>
        <a:bodyPr/>
        <a:lstStyle/>
        <a:p>
          <a:r>
            <a:rPr lang="en-US" sz="800" dirty="0" smtClean="0"/>
            <a:t>DCP Programs</a:t>
          </a:r>
          <a:endParaRPr lang="en-US" sz="800" dirty="0"/>
        </a:p>
      </dgm:t>
    </dgm:pt>
    <dgm:pt modelId="{58FBC19B-DABD-4A1B-957D-CA1B52892EE4}" type="parTrans" cxnId="{530237B4-1B4A-4363-A28D-713D1859B782}">
      <dgm:prSet/>
      <dgm:spPr/>
      <dgm:t>
        <a:bodyPr/>
        <a:lstStyle/>
        <a:p>
          <a:endParaRPr lang="en-US" dirty="0"/>
        </a:p>
      </dgm:t>
    </dgm:pt>
    <dgm:pt modelId="{3FA13E26-6469-4EF0-ABF6-78452C39BD20}" type="sibTrans" cxnId="{530237B4-1B4A-4363-A28D-713D1859B782}">
      <dgm:prSet/>
      <dgm:spPr/>
      <dgm:t>
        <a:bodyPr/>
        <a:lstStyle/>
        <a:p>
          <a:endParaRPr lang="en-US"/>
        </a:p>
      </dgm:t>
    </dgm:pt>
    <dgm:pt modelId="{3D8BB022-0E78-4FC1-A9B5-40EC058C7369}">
      <dgm:prSet custT="1"/>
      <dgm:spPr>
        <a:solidFill>
          <a:schemeClr val="tx1">
            <a:lumMod val="95000"/>
            <a:lumOff val="5000"/>
          </a:schemeClr>
        </a:solidFill>
      </dgm:spPr>
      <dgm:t>
        <a:bodyPr/>
        <a:lstStyle/>
        <a:p>
          <a:r>
            <a:rPr lang="en-US" sz="800" dirty="0" smtClean="0"/>
            <a:t>Levels Summary</a:t>
          </a:r>
          <a:endParaRPr lang="en-US" sz="800" dirty="0"/>
        </a:p>
      </dgm:t>
    </dgm:pt>
    <dgm:pt modelId="{2DF4E4B9-CF70-4915-A451-2CEF47361E08}" type="parTrans" cxnId="{4E27C4CA-AC4F-4351-A072-C3CD5BDEAC91}">
      <dgm:prSet/>
      <dgm:spPr/>
      <dgm:t>
        <a:bodyPr/>
        <a:lstStyle/>
        <a:p>
          <a:endParaRPr lang="en-US" dirty="0"/>
        </a:p>
      </dgm:t>
    </dgm:pt>
    <dgm:pt modelId="{41F48CAD-5B5A-4CB7-8F0C-6734FA1784F9}" type="sibTrans" cxnId="{4E27C4CA-AC4F-4351-A072-C3CD5BDEAC91}">
      <dgm:prSet/>
      <dgm:spPr/>
      <dgm:t>
        <a:bodyPr/>
        <a:lstStyle/>
        <a:p>
          <a:endParaRPr lang="en-US"/>
        </a:p>
      </dgm:t>
    </dgm:pt>
    <dgm:pt modelId="{9E5F3575-8987-4CEE-886A-6BA2F4789619}">
      <dgm:prSet custT="1"/>
      <dgm:spPr>
        <a:solidFill>
          <a:schemeClr val="tx1">
            <a:lumMod val="95000"/>
            <a:lumOff val="5000"/>
          </a:schemeClr>
        </a:solidFill>
      </dgm:spPr>
      <dgm:t>
        <a:bodyPr/>
        <a:lstStyle/>
        <a:p>
          <a:r>
            <a:rPr lang="en-US" sz="800" dirty="0" smtClean="0"/>
            <a:t>Pictures</a:t>
          </a:r>
          <a:endParaRPr lang="en-US" sz="800" dirty="0"/>
        </a:p>
      </dgm:t>
    </dgm:pt>
    <dgm:pt modelId="{C15B899F-500E-4F6F-9307-998C6C6AE5F3}" type="parTrans" cxnId="{096516EE-A0F7-4A59-B534-51C6FC66EE37}">
      <dgm:prSet/>
      <dgm:spPr/>
      <dgm:t>
        <a:bodyPr/>
        <a:lstStyle/>
        <a:p>
          <a:endParaRPr lang="en-US" dirty="0"/>
        </a:p>
      </dgm:t>
    </dgm:pt>
    <dgm:pt modelId="{9E7CB05A-FDF6-42C8-B635-D5436FE301CC}" type="sibTrans" cxnId="{096516EE-A0F7-4A59-B534-51C6FC66EE37}">
      <dgm:prSet/>
      <dgm:spPr/>
      <dgm:t>
        <a:bodyPr/>
        <a:lstStyle/>
        <a:p>
          <a:endParaRPr lang="en-US"/>
        </a:p>
      </dgm:t>
    </dgm:pt>
    <dgm:pt modelId="{4F2DCCAA-1CDF-4D12-BC1F-B5BAA75C9477}">
      <dgm:prSet custT="1"/>
      <dgm:spPr>
        <a:solidFill>
          <a:schemeClr val="tx1">
            <a:lumMod val="95000"/>
            <a:lumOff val="5000"/>
          </a:schemeClr>
        </a:solidFill>
      </dgm:spPr>
      <dgm:t>
        <a:bodyPr/>
        <a:lstStyle/>
        <a:p>
          <a:r>
            <a:rPr lang="en-US" sz="800" dirty="0" smtClean="0"/>
            <a:t>SIMS</a:t>
          </a:r>
          <a:endParaRPr lang="en-US" sz="800" dirty="0"/>
        </a:p>
      </dgm:t>
    </dgm:pt>
    <dgm:pt modelId="{1EB03EE6-1529-4C67-B4A8-7E3980A046D4}" type="parTrans" cxnId="{4E0E92A4-CBD2-482F-9E3E-BAD36C98882C}">
      <dgm:prSet/>
      <dgm:spPr/>
      <dgm:t>
        <a:bodyPr/>
        <a:lstStyle/>
        <a:p>
          <a:endParaRPr lang="en-US" dirty="0"/>
        </a:p>
      </dgm:t>
    </dgm:pt>
    <dgm:pt modelId="{451EDA18-6DE7-4A3C-A28D-AE05EC34D8C7}" type="sibTrans" cxnId="{4E0E92A4-CBD2-482F-9E3E-BAD36C98882C}">
      <dgm:prSet/>
      <dgm:spPr/>
      <dgm:t>
        <a:bodyPr/>
        <a:lstStyle/>
        <a:p>
          <a:endParaRPr lang="en-US"/>
        </a:p>
      </dgm:t>
    </dgm:pt>
    <dgm:pt modelId="{CB10000C-8F26-4CB7-97FD-C59A648DB731}">
      <dgm:prSet custT="1"/>
      <dgm:spPr>
        <a:solidFill>
          <a:schemeClr val="tx1">
            <a:lumMod val="95000"/>
            <a:lumOff val="5000"/>
          </a:schemeClr>
        </a:solidFill>
      </dgm:spPr>
      <dgm:t>
        <a:bodyPr/>
        <a:lstStyle/>
        <a:p>
          <a:r>
            <a:rPr lang="en-US" sz="800" dirty="0" smtClean="0"/>
            <a:t>Ratings</a:t>
          </a:r>
          <a:endParaRPr lang="en-US" sz="800" dirty="0"/>
        </a:p>
      </dgm:t>
    </dgm:pt>
    <dgm:pt modelId="{BE10153A-1E22-4139-937A-E9F2400D3E0E}" type="parTrans" cxnId="{DA8565F8-5D1F-43C7-A2F7-F6F77A99C862}">
      <dgm:prSet/>
      <dgm:spPr/>
      <dgm:t>
        <a:bodyPr/>
        <a:lstStyle/>
        <a:p>
          <a:endParaRPr lang="en-US" dirty="0"/>
        </a:p>
      </dgm:t>
    </dgm:pt>
    <dgm:pt modelId="{07953BDD-2B46-4818-ACF8-59D7A957D4DB}" type="sibTrans" cxnId="{DA8565F8-5D1F-43C7-A2F7-F6F77A99C862}">
      <dgm:prSet/>
      <dgm:spPr/>
      <dgm:t>
        <a:bodyPr/>
        <a:lstStyle/>
        <a:p>
          <a:endParaRPr lang="en-US"/>
        </a:p>
      </dgm:t>
    </dgm:pt>
    <dgm:pt modelId="{B072F1E8-2EDE-4468-8BD5-3EA33572CAAD}">
      <dgm:prSet custT="1"/>
      <dgm:spPr>
        <a:solidFill>
          <a:schemeClr val="tx1">
            <a:lumMod val="95000"/>
            <a:lumOff val="5000"/>
          </a:schemeClr>
        </a:solidFill>
      </dgm:spPr>
      <dgm:t>
        <a:bodyPr/>
        <a:lstStyle/>
        <a:p>
          <a:r>
            <a:rPr lang="en-US" sz="800" dirty="0" smtClean="0"/>
            <a:t>Station Analysis</a:t>
          </a:r>
          <a:endParaRPr lang="en-US" sz="800" dirty="0"/>
        </a:p>
      </dgm:t>
    </dgm:pt>
    <dgm:pt modelId="{E94EF6A1-4522-4638-AD5F-9C31298375CB}" type="parTrans" cxnId="{3535B624-6506-4954-9C37-F6D738E5E54B}">
      <dgm:prSet/>
      <dgm:spPr/>
      <dgm:t>
        <a:bodyPr/>
        <a:lstStyle/>
        <a:p>
          <a:endParaRPr lang="en-US" dirty="0"/>
        </a:p>
      </dgm:t>
    </dgm:pt>
    <dgm:pt modelId="{E5A15C12-8E97-4BBB-B3C1-0E525E148B9F}" type="sibTrans" cxnId="{3535B624-6506-4954-9C37-F6D738E5E54B}">
      <dgm:prSet/>
      <dgm:spPr/>
      <dgm:t>
        <a:bodyPr/>
        <a:lstStyle/>
        <a:p>
          <a:endParaRPr lang="en-US"/>
        </a:p>
      </dgm:t>
    </dgm:pt>
    <dgm:pt modelId="{8995DC1A-322D-49F4-82C1-B904D5A8708A}">
      <dgm:prSet custT="1"/>
      <dgm:spPr>
        <a:solidFill>
          <a:schemeClr val="tx1">
            <a:lumMod val="95000"/>
            <a:lumOff val="5000"/>
          </a:schemeClr>
        </a:solidFill>
      </dgm:spPr>
      <dgm:t>
        <a:bodyPr/>
        <a:lstStyle/>
        <a:p>
          <a:r>
            <a:rPr lang="en-US" sz="800" dirty="0" smtClean="0"/>
            <a:t>Station Description</a:t>
          </a:r>
          <a:endParaRPr lang="en-US" sz="800" dirty="0"/>
        </a:p>
      </dgm:t>
    </dgm:pt>
    <dgm:pt modelId="{25C8893C-146A-45CF-B2AF-4D60CE4BF241}" type="parTrans" cxnId="{D5FD5E61-0FCA-4BB1-9863-DD95741172F5}">
      <dgm:prSet/>
      <dgm:spPr/>
      <dgm:t>
        <a:bodyPr/>
        <a:lstStyle/>
        <a:p>
          <a:endParaRPr lang="en-US" dirty="0"/>
        </a:p>
      </dgm:t>
    </dgm:pt>
    <dgm:pt modelId="{6217B591-0501-4D9E-B52B-E667C93907FC}" type="sibTrans" cxnId="{D5FD5E61-0FCA-4BB1-9863-DD95741172F5}">
      <dgm:prSet/>
      <dgm:spPr/>
      <dgm:t>
        <a:bodyPr/>
        <a:lstStyle/>
        <a:p>
          <a:endParaRPr lang="en-US"/>
        </a:p>
      </dgm:t>
    </dgm:pt>
    <dgm:pt modelId="{ABF70D28-FBEE-43BB-914D-B5D9F54D7C60}">
      <dgm:prSet custT="1"/>
      <dgm:spPr>
        <a:solidFill>
          <a:schemeClr val="tx1">
            <a:lumMod val="95000"/>
            <a:lumOff val="5000"/>
          </a:schemeClr>
        </a:solidFill>
      </dgm:spPr>
      <dgm:t>
        <a:bodyPr/>
        <a:lstStyle/>
        <a:p>
          <a:r>
            <a:rPr lang="en-US" sz="800" dirty="0" smtClean="0"/>
            <a:t>SWReview</a:t>
          </a:r>
          <a:endParaRPr lang="en-US" sz="800" dirty="0"/>
        </a:p>
      </dgm:t>
    </dgm:pt>
    <dgm:pt modelId="{BD686A22-9EA9-4C29-ACC1-6A4CA60E1275}" type="parTrans" cxnId="{ACE1CA0A-4EE4-4A74-95CC-F0238F70B445}">
      <dgm:prSet/>
      <dgm:spPr/>
      <dgm:t>
        <a:bodyPr/>
        <a:lstStyle/>
        <a:p>
          <a:endParaRPr lang="en-US" dirty="0"/>
        </a:p>
      </dgm:t>
    </dgm:pt>
    <dgm:pt modelId="{8D96C639-EB75-4D53-A8DC-1221901E943C}" type="sibTrans" cxnId="{ACE1CA0A-4EE4-4A74-95CC-F0238F70B445}">
      <dgm:prSet/>
      <dgm:spPr/>
      <dgm:t>
        <a:bodyPr/>
        <a:lstStyle/>
        <a:p>
          <a:endParaRPr lang="en-US"/>
        </a:p>
      </dgm:t>
    </dgm:pt>
    <dgm:pt modelId="{30D186E5-6F90-4DE0-B269-C2887BFDF2AF}">
      <dgm:prSet custT="1"/>
      <dgm:spPr>
        <a:solidFill>
          <a:schemeClr val="tx1">
            <a:lumMod val="95000"/>
            <a:lumOff val="5000"/>
          </a:schemeClr>
        </a:solidFill>
      </dgm:spPr>
      <dgm:t>
        <a:bodyPr/>
        <a:lstStyle/>
        <a:p>
          <a:r>
            <a:rPr lang="en-US" sz="800" dirty="0" smtClean="0"/>
            <a:t>Velocity</a:t>
          </a:r>
          <a:endParaRPr lang="en-US" sz="800" dirty="0"/>
        </a:p>
      </dgm:t>
    </dgm:pt>
    <dgm:pt modelId="{C9E6261D-8CEF-4B70-9AD9-C73A5BE87185}" type="parTrans" cxnId="{6B84E3F5-2A02-4888-9336-9F5DB4493DA6}">
      <dgm:prSet/>
      <dgm:spPr/>
      <dgm:t>
        <a:bodyPr/>
        <a:lstStyle/>
        <a:p>
          <a:endParaRPr lang="en-US" dirty="0"/>
        </a:p>
      </dgm:t>
    </dgm:pt>
    <dgm:pt modelId="{1A63CD25-6BB5-479A-A81F-A254F58D49AC}" type="sibTrans" cxnId="{6B84E3F5-2A02-4888-9336-9F5DB4493DA6}">
      <dgm:prSet/>
      <dgm:spPr/>
      <dgm:t>
        <a:bodyPr/>
        <a:lstStyle/>
        <a:p>
          <a:endParaRPr lang="en-US"/>
        </a:p>
      </dgm:t>
    </dgm:pt>
    <dgm:pt modelId="{A696DE7D-9EA7-487D-9BC0-E3498AF1F048}">
      <dgm:prSet custT="1"/>
      <dgm:spPr>
        <a:solidFill>
          <a:schemeClr val="tx1">
            <a:lumMod val="95000"/>
            <a:lumOff val="5000"/>
          </a:schemeClr>
        </a:solidFill>
      </dgm:spPr>
      <dgm:t>
        <a:bodyPr/>
        <a:lstStyle/>
        <a:p>
          <a:r>
            <a:rPr lang="en-US" sz="800" dirty="0" smtClean="0"/>
            <a:t>Water Quality</a:t>
          </a:r>
          <a:endParaRPr lang="en-US" sz="800" dirty="0"/>
        </a:p>
      </dgm:t>
    </dgm:pt>
    <dgm:pt modelId="{C7C67193-37FA-4F04-BB1C-8069119684DD}" type="parTrans" cxnId="{7C767BB5-863A-4BE4-86AE-628DEDAD28F8}">
      <dgm:prSet/>
      <dgm:spPr/>
      <dgm:t>
        <a:bodyPr/>
        <a:lstStyle/>
        <a:p>
          <a:endParaRPr lang="en-US" dirty="0"/>
        </a:p>
      </dgm:t>
    </dgm:pt>
    <dgm:pt modelId="{E440CA67-3BD8-44BB-9235-6935923EC340}" type="sibTrans" cxnId="{7C767BB5-863A-4BE4-86AE-628DEDAD28F8}">
      <dgm:prSet/>
      <dgm:spPr/>
      <dgm:t>
        <a:bodyPr/>
        <a:lstStyle/>
        <a:p>
          <a:endParaRPr lang="en-US"/>
        </a:p>
      </dgm:t>
    </dgm:pt>
    <dgm:pt modelId="{28198C9D-4EB2-49FB-8C6C-8455832B994A}">
      <dgm:prSet custT="1"/>
      <dgm:spPr>
        <a:solidFill>
          <a:schemeClr val="tx1">
            <a:lumMod val="95000"/>
            <a:lumOff val="5000"/>
          </a:schemeClr>
        </a:solidFill>
      </dgm:spPr>
      <dgm:t>
        <a:bodyPr/>
        <a:lstStyle/>
        <a:p>
          <a:r>
            <a:rPr lang="en-US" sz="800" b="0" dirty="0" smtClean="0"/>
            <a:t>25211508029370</a:t>
          </a:r>
          <a:r>
            <a:rPr lang="en-US" sz="800" b="1" dirty="0" smtClean="0"/>
            <a:t>1</a:t>
          </a:r>
          <a:endParaRPr lang="en-US" sz="800" dirty="0"/>
        </a:p>
      </dgm:t>
    </dgm:pt>
    <dgm:pt modelId="{C1943830-3E5B-4B92-9A16-6ACE2017E636}" type="parTrans" cxnId="{C8B8A32B-9C0E-4D87-A84E-3F05A239746D}">
      <dgm:prSet/>
      <dgm:spPr/>
      <dgm:t>
        <a:bodyPr/>
        <a:lstStyle/>
        <a:p>
          <a:endParaRPr lang="en-US" dirty="0"/>
        </a:p>
      </dgm:t>
    </dgm:pt>
    <dgm:pt modelId="{D0D93757-20C6-4F32-8A3D-E9372ED94722}" type="sibTrans" cxnId="{C8B8A32B-9C0E-4D87-A84E-3F05A239746D}">
      <dgm:prSet/>
      <dgm:spPr/>
      <dgm:t>
        <a:bodyPr/>
        <a:lstStyle/>
        <a:p>
          <a:endParaRPr lang="en-US"/>
        </a:p>
      </dgm:t>
    </dgm:pt>
    <dgm:pt modelId="{22028B6A-1D1C-46FD-8AF0-92EF70CC66C8}">
      <dgm:prSet custT="1"/>
      <dgm:spPr>
        <a:solidFill>
          <a:schemeClr val="tx1">
            <a:lumMod val="95000"/>
            <a:lumOff val="5000"/>
          </a:schemeClr>
        </a:solidFill>
      </dgm:spPr>
      <dgm:t>
        <a:bodyPr/>
        <a:lstStyle/>
        <a:p>
          <a:r>
            <a:rPr lang="en-US" sz="800" dirty="0" smtClean="0"/>
            <a:t>EDL</a:t>
          </a:r>
          <a:endParaRPr lang="en-US" sz="800" dirty="0"/>
        </a:p>
      </dgm:t>
    </dgm:pt>
    <dgm:pt modelId="{8ED269BE-959B-4DB3-82C3-71715418C5C6}" type="parTrans" cxnId="{1CD61A1E-83DE-4769-AB66-077B7A79C7C6}">
      <dgm:prSet/>
      <dgm:spPr/>
      <dgm:t>
        <a:bodyPr/>
        <a:lstStyle/>
        <a:p>
          <a:endParaRPr lang="en-US" dirty="0"/>
        </a:p>
      </dgm:t>
    </dgm:pt>
    <dgm:pt modelId="{62254BFD-3997-401E-B9FE-BA5ACC3A748F}" type="sibTrans" cxnId="{1CD61A1E-83DE-4769-AB66-077B7A79C7C6}">
      <dgm:prSet/>
      <dgm:spPr/>
      <dgm:t>
        <a:bodyPr/>
        <a:lstStyle/>
        <a:p>
          <a:endParaRPr lang="en-US"/>
        </a:p>
      </dgm:t>
    </dgm:pt>
    <dgm:pt modelId="{1AF222C5-87F2-4C02-AE6D-553FDF4883E9}">
      <dgm:prSet custT="1"/>
      <dgm:spPr>
        <a:solidFill>
          <a:schemeClr val="tx1">
            <a:lumMod val="95000"/>
            <a:lumOff val="5000"/>
          </a:schemeClr>
        </a:solidFill>
      </dgm:spPr>
      <dgm:t>
        <a:bodyPr/>
        <a:lstStyle/>
        <a:p>
          <a:r>
            <a:rPr lang="en-US" sz="800" dirty="0" smtClean="0"/>
            <a:t>Inspections</a:t>
          </a:r>
          <a:endParaRPr lang="en-US" sz="800" dirty="0"/>
        </a:p>
      </dgm:t>
    </dgm:pt>
    <dgm:pt modelId="{6E7C5758-A804-42D3-8EC3-0C60362B47B6}" type="parTrans" cxnId="{14663C2E-BD11-4530-BB50-8AD585E8F01C}">
      <dgm:prSet/>
      <dgm:spPr/>
      <dgm:t>
        <a:bodyPr/>
        <a:lstStyle/>
        <a:p>
          <a:endParaRPr lang="en-US" dirty="0"/>
        </a:p>
      </dgm:t>
    </dgm:pt>
    <dgm:pt modelId="{C4ED3A64-4CFF-46F7-85AF-7D52139CA465}" type="sibTrans" cxnId="{14663C2E-BD11-4530-BB50-8AD585E8F01C}">
      <dgm:prSet/>
      <dgm:spPr/>
      <dgm:t>
        <a:bodyPr/>
        <a:lstStyle/>
        <a:p>
          <a:endParaRPr lang="en-US"/>
        </a:p>
      </dgm:t>
    </dgm:pt>
    <dgm:pt modelId="{A5165AB8-A846-4A1D-A250-655B6DD1F04E}">
      <dgm:prSet custT="1"/>
      <dgm:spPr>
        <a:solidFill>
          <a:schemeClr val="tx1">
            <a:lumMod val="95000"/>
            <a:lumOff val="5000"/>
          </a:schemeClr>
        </a:solidFill>
      </dgm:spPr>
      <dgm:t>
        <a:bodyPr/>
        <a:lstStyle/>
        <a:p>
          <a:r>
            <a:rPr lang="en-US" sz="800" dirty="0" smtClean="0"/>
            <a:t>Levels</a:t>
          </a:r>
          <a:endParaRPr lang="en-US" sz="800" dirty="0"/>
        </a:p>
      </dgm:t>
    </dgm:pt>
    <dgm:pt modelId="{3D78D735-8EE5-43D4-BBC7-9B872CF94829}" type="parTrans" cxnId="{80EFE258-86FB-43D9-AF30-EE37171A58D2}">
      <dgm:prSet/>
      <dgm:spPr/>
      <dgm:t>
        <a:bodyPr/>
        <a:lstStyle/>
        <a:p>
          <a:endParaRPr lang="en-US" dirty="0"/>
        </a:p>
      </dgm:t>
    </dgm:pt>
    <dgm:pt modelId="{BD2E20A6-773E-4F1B-A5A1-186E59E245A8}" type="sibTrans" cxnId="{80EFE258-86FB-43D9-AF30-EE37171A58D2}">
      <dgm:prSet/>
      <dgm:spPr/>
      <dgm:t>
        <a:bodyPr/>
        <a:lstStyle/>
        <a:p>
          <a:endParaRPr lang="en-US"/>
        </a:p>
      </dgm:t>
    </dgm:pt>
    <dgm:pt modelId="{CE459CEA-6378-4A2F-A91C-3494B79E9C21}">
      <dgm:prSet custT="1"/>
      <dgm:spPr>
        <a:solidFill>
          <a:schemeClr val="tx1">
            <a:lumMod val="95000"/>
            <a:lumOff val="5000"/>
          </a:schemeClr>
        </a:solidFill>
      </dgm:spPr>
      <dgm:t>
        <a:bodyPr/>
        <a:lstStyle/>
        <a:p>
          <a:r>
            <a:rPr lang="en-US" sz="800" dirty="0" smtClean="0"/>
            <a:t>Station Analysis</a:t>
          </a:r>
          <a:endParaRPr lang="en-US" sz="800" dirty="0"/>
        </a:p>
      </dgm:t>
    </dgm:pt>
    <dgm:pt modelId="{126A1DC7-5B00-4345-9C4F-A53A3060C116}" type="parTrans" cxnId="{DF385434-3FA0-4080-8FBB-FD39FF3A9EEF}">
      <dgm:prSet/>
      <dgm:spPr/>
      <dgm:t>
        <a:bodyPr/>
        <a:lstStyle/>
        <a:p>
          <a:endParaRPr lang="en-US" dirty="0"/>
        </a:p>
      </dgm:t>
    </dgm:pt>
    <dgm:pt modelId="{3FEAB4D2-44EE-4BA9-A1CE-8556F169F75B}" type="sibTrans" cxnId="{DF385434-3FA0-4080-8FBB-FD39FF3A9EEF}">
      <dgm:prSet/>
      <dgm:spPr/>
      <dgm:t>
        <a:bodyPr/>
        <a:lstStyle/>
        <a:p>
          <a:endParaRPr lang="en-US"/>
        </a:p>
      </dgm:t>
    </dgm:pt>
    <dgm:pt modelId="{5A3E0E8E-23D0-4964-9C13-B083BAE14E77}">
      <dgm:prSet custT="1"/>
      <dgm:spPr>
        <a:solidFill>
          <a:schemeClr val="tx1">
            <a:lumMod val="95000"/>
            <a:lumOff val="5000"/>
          </a:schemeClr>
        </a:solidFill>
      </dgm:spPr>
      <dgm:t>
        <a:bodyPr/>
        <a:lstStyle/>
        <a:p>
          <a:r>
            <a:rPr lang="en-US" sz="800" dirty="0" smtClean="0"/>
            <a:t>Station Description</a:t>
          </a:r>
          <a:endParaRPr lang="en-US" sz="800" dirty="0"/>
        </a:p>
      </dgm:t>
    </dgm:pt>
    <dgm:pt modelId="{3B8CB1DF-4ACD-40BD-90A4-8F7877D5A678}" type="parTrans" cxnId="{6BA68E2F-91D3-4BD8-BA90-69ACBB46A5F1}">
      <dgm:prSet/>
      <dgm:spPr/>
      <dgm:t>
        <a:bodyPr/>
        <a:lstStyle/>
        <a:p>
          <a:endParaRPr lang="en-US" dirty="0"/>
        </a:p>
      </dgm:t>
    </dgm:pt>
    <dgm:pt modelId="{BB1E8BF8-6053-43CF-9C1F-CCEACE2862A1}" type="sibTrans" cxnId="{6BA68E2F-91D3-4BD8-BA90-69ACBB46A5F1}">
      <dgm:prSet/>
      <dgm:spPr/>
      <dgm:t>
        <a:bodyPr/>
        <a:lstStyle/>
        <a:p>
          <a:endParaRPr lang="en-US"/>
        </a:p>
      </dgm:t>
    </dgm:pt>
    <dgm:pt modelId="{6D4AFA82-8F9D-457A-A384-F157AD2B3D80}">
      <dgm:prSet custT="1"/>
      <dgm:spPr>
        <a:solidFill>
          <a:schemeClr val="tx1">
            <a:lumMod val="95000"/>
            <a:lumOff val="5000"/>
          </a:schemeClr>
        </a:solidFill>
      </dgm:spPr>
      <dgm:t>
        <a:bodyPr/>
        <a:lstStyle/>
        <a:p>
          <a:r>
            <a:rPr lang="en-US" sz="800" dirty="0" smtClean="0"/>
            <a:t>Water Quality</a:t>
          </a:r>
          <a:endParaRPr lang="en-US" sz="800" dirty="0"/>
        </a:p>
      </dgm:t>
    </dgm:pt>
    <dgm:pt modelId="{FAFFC191-9045-4FB2-AC84-A4B39D68DF06}" type="parTrans" cxnId="{E8E45C5C-6F7E-4BA4-95F1-299FE554AA32}">
      <dgm:prSet/>
      <dgm:spPr/>
      <dgm:t>
        <a:bodyPr/>
        <a:lstStyle/>
        <a:p>
          <a:endParaRPr lang="en-US" dirty="0"/>
        </a:p>
      </dgm:t>
    </dgm:pt>
    <dgm:pt modelId="{90C48D67-D54D-4F0E-8EAC-50BFF589F5B8}" type="sibTrans" cxnId="{E8E45C5C-6F7E-4BA4-95F1-299FE554AA32}">
      <dgm:prSet/>
      <dgm:spPr/>
      <dgm:t>
        <a:bodyPr/>
        <a:lstStyle/>
        <a:p>
          <a:endParaRPr lang="en-US"/>
        </a:p>
      </dgm:t>
    </dgm:pt>
    <dgm:pt modelId="{52C06FBC-64D3-4F3A-8DCF-0915053AC1FF}">
      <dgm:prSet custT="1"/>
      <dgm:spPr>
        <a:solidFill>
          <a:schemeClr val="tx1">
            <a:lumMod val="95000"/>
            <a:lumOff val="5000"/>
          </a:schemeClr>
        </a:solidFill>
      </dgm:spPr>
      <dgm:t>
        <a:bodyPr/>
        <a:lstStyle/>
        <a:p>
          <a:r>
            <a:rPr lang="en-US" sz="800" dirty="0" smtClean="0"/>
            <a:t>Go2 Plots</a:t>
          </a:r>
          <a:endParaRPr lang="en-US" sz="800" dirty="0"/>
        </a:p>
      </dgm:t>
    </dgm:pt>
    <dgm:pt modelId="{AC430AF5-FDBC-44BF-8B8A-76C101BE0A7D}" type="parTrans" cxnId="{B776B53E-F518-483A-826E-990FF79544E8}">
      <dgm:prSet/>
      <dgm:spPr/>
      <dgm:t>
        <a:bodyPr/>
        <a:lstStyle/>
        <a:p>
          <a:endParaRPr lang="en-US" dirty="0"/>
        </a:p>
      </dgm:t>
    </dgm:pt>
    <dgm:pt modelId="{E4185ACB-80B2-4C7F-BE94-A0CD57C19CA1}" type="sibTrans" cxnId="{B776B53E-F518-483A-826E-990FF79544E8}">
      <dgm:prSet/>
      <dgm:spPr/>
      <dgm:t>
        <a:bodyPr/>
        <a:lstStyle/>
        <a:p>
          <a:endParaRPr lang="en-US"/>
        </a:p>
      </dgm:t>
    </dgm:pt>
    <dgm:pt modelId="{CD733BE0-DC0E-424C-93BD-941D97F4679A}">
      <dgm:prSet custT="1"/>
      <dgm:spPr>
        <a:solidFill>
          <a:schemeClr val="tx1">
            <a:lumMod val="95000"/>
            <a:lumOff val="5000"/>
          </a:schemeClr>
        </a:solidFill>
      </dgm:spPr>
      <dgm:t>
        <a:bodyPr/>
        <a:lstStyle/>
        <a:p>
          <a:r>
            <a:rPr lang="en-US" sz="800" dirty="0" smtClean="0"/>
            <a:t>Swami Scripts</a:t>
          </a:r>
          <a:endParaRPr lang="en-US" sz="800" dirty="0"/>
        </a:p>
      </dgm:t>
    </dgm:pt>
    <dgm:pt modelId="{4BA6A095-E5DD-4DE8-9F5E-A75D52AE2170}" type="parTrans" cxnId="{67637BBC-2547-4420-9EDA-C94AA8D60754}">
      <dgm:prSet/>
      <dgm:spPr/>
      <dgm:t>
        <a:bodyPr/>
        <a:lstStyle/>
        <a:p>
          <a:endParaRPr lang="en-US" dirty="0"/>
        </a:p>
      </dgm:t>
    </dgm:pt>
    <dgm:pt modelId="{11C948E5-65CC-4420-841A-477E9A8F0396}" type="sibTrans" cxnId="{67637BBC-2547-4420-9EDA-C94AA8D60754}">
      <dgm:prSet/>
      <dgm:spPr/>
      <dgm:t>
        <a:bodyPr/>
        <a:lstStyle/>
        <a:p>
          <a:endParaRPr lang="en-US"/>
        </a:p>
      </dgm:t>
    </dgm:pt>
    <dgm:pt modelId="{94F317DC-8F60-44CE-AF02-18F44A0E0510}" type="pres">
      <dgm:prSet presAssocID="{B06DD63B-EA51-4E89-BE74-D78530990491}" presName="hierChild1" presStyleCnt="0">
        <dgm:presLayoutVars>
          <dgm:orgChart val="1"/>
          <dgm:chPref val="1"/>
          <dgm:dir/>
          <dgm:animOne val="branch"/>
          <dgm:animLvl val="lvl"/>
          <dgm:resizeHandles/>
        </dgm:presLayoutVars>
      </dgm:prSet>
      <dgm:spPr/>
      <dgm:t>
        <a:bodyPr/>
        <a:lstStyle/>
        <a:p>
          <a:endParaRPr lang="en-US"/>
        </a:p>
      </dgm:t>
    </dgm:pt>
    <dgm:pt modelId="{3A443417-B76B-4129-8C82-165233123B44}" type="pres">
      <dgm:prSet presAssocID="{15A728FD-4F92-4EE7-95CA-7D498D46E731}" presName="hierRoot1" presStyleCnt="0">
        <dgm:presLayoutVars>
          <dgm:hierBranch val="init"/>
        </dgm:presLayoutVars>
      </dgm:prSet>
      <dgm:spPr/>
    </dgm:pt>
    <dgm:pt modelId="{F04C2C90-E2F2-4FB8-B01E-A1A3C1A47CCE}" type="pres">
      <dgm:prSet presAssocID="{15A728FD-4F92-4EE7-95CA-7D498D46E731}" presName="rootComposite1" presStyleCnt="0"/>
      <dgm:spPr/>
    </dgm:pt>
    <dgm:pt modelId="{339638A3-5A23-4BF0-940E-0F4454636093}" type="pres">
      <dgm:prSet presAssocID="{15A728FD-4F92-4EE7-95CA-7D498D46E731}" presName="rootText1" presStyleLbl="node0" presStyleIdx="0" presStyleCnt="1" custScaleX="346145" custScaleY="123532">
        <dgm:presLayoutVars>
          <dgm:chPref val="3"/>
        </dgm:presLayoutVars>
      </dgm:prSet>
      <dgm:spPr/>
      <dgm:t>
        <a:bodyPr/>
        <a:lstStyle/>
        <a:p>
          <a:endParaRPr lang="en-US"/>
        </a:p>
      </dgm:t>
    </dgm:pt>
    <dgm:pt modelId="{033C009C-9708-4090-B57B-918B3C078DD4}" type="pres">
      <dgm:prSet presAssocID="{15A728FD-4F92-4EE7-95CA-7D498D46E731}" presName="rootConnector1" presStyleLbl="node1" presStyleIdx="0" presStyleCnt="0"/>
      <dgm:spPr/>
      <dgm:t>
        <a:bodyPr/>
        <a:lstStyle/>
        <a:p>
          <a:endParaRPr lang="en-US"/>
        </a:p>
      </dgm:t>
    </dgm:pt>
    <dgm:pt modelId="{6DB27744-C7DA-46FE-A6EA-422A1B34A7D9}" type="pres">
      <dgm:prSet presAssocID="{15A728FD-4F92-4EE7-95CA-7D498D46E731}" presName="hierChild2" presStyleCnt="0"/>
      <dgm:spPr/>
    </dgm:pt>
    <dgm:pt modelId="{603437F4-20BF-4BF7-9D85-A589B3C29399}" type="pres">
      <dgm:prSet presAssocID="{7722FFBE-A6BF-4924-BDDD-665194103E48}" presName="Name37" presStyleLbl="parChTrans1D2" presStyleIdx="0" presStyleCnt="1"/>
      <dgm:spPr/>
      <dgm:t>
        <a:bodyPr/>
        <a:lstStyle/>
        <a:p>
          <a:endParaRPr lang="en-US"/>
        </a:p>
      </dgm:t>
    </dgm:pt>
    <dgm:pt modelId="{7CB37CC0-1F07-4BE1-9F9A-325302B31964}" type="pres">
      <dgm:prSet presAssocID="{4C65EF23-5480-43B6-AAED-741AF36DD407}" presName="hierRoot2" presStyleCnt="0">
        <dgm:presLayoutVars>
          <dgm:hierBranch val="init"/>
        </dgm:presLayoutVars>
      </dgm:prSet>
      <dgm:spPr/>
    </dgm:pt>
    <dgm:pt modelId="{E538BBCF-E991-4756-B6C8-973E423556FD}" type="pres">
      <dgm:prSet presAssocID="{4C65EF23-5480-43B6-AAED-741AF36DD407}" presName="rootComposite" presStyleCnt="0"/>
      <dgm:spPr/>
    </dgm:pt>
    <dgm:pt modelId="{5391288C-1844-4625-82AE-24B93ADA27C7}" type="pres">
      <dgm:prSet presAssocID="{4C65EF23-5480-43B6-AAED-741AF36DD407}" presName="rootText" presStyleLbl="node2" presStyleIdx="0" presStyleCnt="1">
        <dgm:presLayoutVars>
          <dgm:chPref val="3"/>
        </dgm:presLayoutVars>
      </dgm:prSet>
      <dgm:spPr/>
      <dgm:t>
        <a:bodyPr/>
        <a:lstStyle/>
        <a:p>
          <a:endParaRPr lang="en-US"/>
        </a:p>
      </dgm:t>
    </dgm:pt>
    <dgm:pt modelId="{A013B68B-BF9B-4D1F-8AB4-4A3CB8C7945F}" type="pres">
      <dgm:prSet presAssocID="{4C65EF23-5480-43B6-AAED-741AF36DD407}" presName="rootConnector" presStyleLbl="node2" presStyleIdx="0" presStyleCnt="1"/>
      <dgm:spPr/>
      <dgm:t>
        <a:bodyPr/>
        <a:lstStyle/>
        <a:p>
          <a:endParaRPr lang="en-US"/>
        </a:p>
      </dgm:t>
    </dgm:pt>
    <dgm:pt modelId="{9D2B0DDC-2F1C-4460-A743-DD968457B8D8}" type="pres">
      <dgm:prSet presAssocID="{4C65EF23-5480-43B6-AAED-741AF36DD407}" presName="hierChild4" presStyleCnt="0"/>
      <dgm:spPr/>
    </dgm:pt>
    <dgm:pt modelId="{48BBD55A-FFF5-40A5-A86A-197F1F8DE81C}" type="pres">
      <dgm:prSet presAssocID="{8003F7A2-D2FD-495C-97BF-F9A13F0BF17A}" presName="Name37" presStyleLbl="parChTrans1D3" presStyleIdx="0" presStyleCnt="6"/>
      <dgm:spPr/>
      <dgm:t>
        <a:bodyPr/>
        <a:lstStyle/>
        <a:p>
          <a:endParaRPr lang="en-US"/>
        </a:p>
      </dgm:t>
    </dgm:pt>
    <dgm:pt modelId="{94B56C26-F230-47AD-A92D-C262AFA965B1}" type="pres">
      <dgm:prSet presAssocID="{75EF132C-6A8E-464C-AF3B-522318A15AEF}" presName="hierRoot2" presStyleCnt="0">
        <dgm:presLayoutVars>
          <dgm:hierBranch val="init"/>
        </dgm:presLayoutVars>
      </dgm:prSet>
      <dgm:spPr/>
    </dgm:pt>
    <dgm:pt modelId="{62F0F21C-03C5-4E0A-8D77-5648CCE5878B}" type="pres">
      <dgm:prSet presAssocID="{75EF132C-6A8E-464C-AF3B-522318A15AEF}" presName="rootComposite" presStyleCnt="0"/>
      <dgm:spPr/>
    </dgm:pt>
    <dgm:pt modelId="{F998ADAC-FAE5-4213-9F40-048E95835E04}" type="pres">
      <dgm:prSet presAssocID="{75EF132C-6A8E-464C-AF3B-522318A15AEF}" presName="rootText" presStyleLbl="node3" presStyleIdx="0" presStyleCnt="6" custScaleX="279922" custScaleY="83754">
        <dgm:presLayoutVars>
          <dgm:chPref val="3"/>
        </dgm:presLayoutVars>
      </dgm:prSet>
      <dgm:spPr/>
      <dgm:t>
        <a:bodyPr/>
        <a:lstStyle/>
        <a:p>
          <a:endParaRPr lang="en-US"/>
        </a:p>
      </dgm:t>
    </dgm:pt>
    <dgm:pt modelId="{625BE480-DBB7-4EEC-9F52-B4D041B56BDE}" type="pres">
      <dgm:prSet presAssocID="{75EF132C-6A8E-464C-AF3B-522318A15AEF}" presName="rootConnector" presStyleLbl="node3" presStyleIdx="0" presStyleCnt="6"/>
      <dgm:spPr/>
      <dgm:t>
        <a:bodyPr/>
        <a:lstStyle/>
        <a:p>
          <a:endParaRPr lang="en-US"/>
        </a:p>
      </dgm:t>
    </dgm:pt>
    <dgm:pt modelId="{E785AB56-9113-42F7-B698-090A1FD074F2}" type="pres">
      <dgm:prSet presAssocID="{75EF132C-6A8E-464C-AF3B-522318A15AEF}" presName="hierChild4" presStyleCnt="0"/>
      <dgm:spPr/>
    </dgm:pt>
    <dgm:pt modelId="{2B5AD2EC-71FD-4CE1-A99C-690024DE8F98}" type="pres">
      <dgm:prSet presAssocID="{75EF132C-6A8E-464C-AF3B-522318A15AEF}" presName="hierChild5" presStyleCnt="0"/>
      <dgm:spPr/>
    </dgm:pt>
    <dgm:pt modelId="{81552AE6-7868-4811-86EC-499E0E29418F}" type="pres">
      <dgm:prSet presAssocID="{1C0B034D-79E3-4BB8-9729-B096BFF267CE}" presName="Name37" presStyleLbl="parChTrans1D3" presStyleIdx="1" presStyleCnt="6"/>
      <dgm:spPr/>
      <dgm:t>
        <a:bodyPr/>
        <a:lstStyle/>
        <a:p>
          <a:endParaRPr lang="en-US"/>
        </a:p>
      </dgm:t>
    </dgm:pt>
    <dgm:pt modelId="{C6B9DA2B-54BC-4A5F-9CCF-4BC3A975125B}" type="pres">
      <dgm:prSet presAssocID="{41F0C880-4484-4B28-85C9-05E9FBE5EB51}" presName="hierRoot2" presStyleCnt="0">
        <dgm:presLayoutVars>
          <dgm:hierBranch val="init"/>
        </dgm:presLayoutVars>
      </dgm:prSet>
      <dgm:spPr/>
    </dgm:pt>
    <dgm:pt modelId="{342A5CEB-3706-464C-BBE6-E6936F25A85A}" type="pres">
      <dgm:prSet presAssocID="{41F0C880-4484-4B28-85C9-05E9FBE5EB51}" presName="rootComposite" presStyleCnt="0"/>
      <dgm:spPr/>
    </dgm:pt>
    <dgm:pt modelId="{07F8B6C5-9E95-4A3D-8D27-71D6841F3899}" type="pres">
      <dgm:prSet presAssocID="{41F0C880-4484-4B28-85C9-05E9FBE5EB51}" presName="rootText" presStyleLbl="node3" presStyleIdx="1" presStyleCnt="6" custScaleX="341912" custScaleY="86082">
        <dgm:presLayoutVars>
          <dgm:chPref val="3"/>
        </dgm:presLayoutVars>
      </dgm:prSet>
      <dgm:spPr/>
      <dgm:t>
        <a:bodyPr/>
        <a:lstStyle/>
        <a:p>
          <a:endParaRPr lang="en-US"/>
        </a:p>
      </dgm:t>
    </dgm:pt>
    <dgm:pt modelId="{029417AE-5895-4316-B82B-B4288C5318F0}" type="pres">
      <dgm:prSet presAssocID="{41F0C880-4484-4B28-85C9-05E9FBE5EB51}" presName="rootConnector" presStyleLbl="node3" presStyleIdx="1" presStyleCnt="6"/>
      <dgm:spPr/>
      <dgm:t>
        <a:bodyPr/>
        <a:lstStyle/>
        <a:p>
          <a:endParaRPr lang="en-US"/>
        </a:p>
      </dgm:t>
    </dgm:pt>
    <dgm:pt modelId="{419F275F-CE30-419C-BB3D-64208B7FDD20}" type="pres">
      <dgm:prSet presAssocID="{41F0C880-4484-4B28-85C9-05E9FBE5EB51}" presName="hierChild4" presStyleCnt="0"/>
      <dgm:spPr/>
    </dgm:pt>
    <dgm:pt modelId="{B8A71AB3-2E64-4B60-92C1-84184B14AEA1}" type="pres">
      <dgm:prSet presAssocID="{DB5D49EA-0E10-4512-B253-1FBAB7421CE8}" presName="Name37" presStyleLbl="parChTrans1D4" presStyleIdx="0" presStyleCnt="48"/>
      <dgm:spPr/>
      <dgm:t>
        <a:bodyPr/>
        <a:lstStyle/>
        <a:p>
          <a:endParaRPr lang="en-US"/>
        </a:p>
      </dgm:t>
    </dgm:pt>
    <dgm:pt modelId="{664FAE66-B21B-41F0-BB8E-8BDA24FC01B9}" type="pres">
      <dgm:prSet presAssocID="{9C395DE1-04BA-495E-AF7B-7D042B3246B6}" presName="hierRoot2" presStyleCnt="0">
        <dgm:presLayoutVars>
          <dgm:hierBranch val="init"/>
        </dgm:presLayoutVars>
      </dgm:prSet>
      <dgm:spPr/>
    </dgm:pt>
    <dgm:pt modelId="{444E3D74-3E13-432A-BDF5-316433BD3C18}" type="pres">
      <dgm:prSet presAssocID="{9C395DE1-04BA-495E-AF7B-7D042B3246B6}" presName="rootComposite" presStyleCnt="0"/>
      <dgm:spPr/>
    </dgm:pt>
    <dgm:pt modelId="{BBC2CC87-AEB8-411F-8653-234809F085F8}" type="pres">
      <dgm:prSet presAssocID="{9C395DE1-04BA-495E-AF7B-7D042B3246B6}" presName="rootText" presStyleLbl="node4" presStyleIdx="0" presStyleCnt="48">
        <dgm:presLayoutVars>
          <dgm:chPref val="3"/>
        </dgm:presLayoutVars>
      </dgm:prSet>
      <dgm:spPr/>
      <dgm:t>
        <a:bodyPr/>
        <a:lstStyle/>
        <a:p>
          <a:endParaRPr lang="en-US"/>
        </a:p>
      </dgm:t>
    </dgm:pt>
    <dgm:pt modelId="{29CC9340-39CB-47B0-A52F-57432AAA2CB6}" type="pres">
      <dgm:prSet presAssocID="{9C395DE1-04BA-495E-AF7B-7D042B3246B6}" presName="rootConnector" presStyleLbl="node4" presStyleIdx="0" presStyleCnt="48"/>
      <dgm:spPr/>
      <dgm:t>
        <a:bodyPr/>
        <a:lstStyle/>
        <a:p>
          <a:endParaRPr lang="en-US"/>
        </a:p>
      </dgm:t>
    </dgm:pt>
    <dgm:pt modelId="{7ACB7279-0D3F-437C-A9FA-34BF19DBBE63}" type="pres">
      <dgm:prSet presAssocID="{9C395DE1-04BA-495E-AF7B-7D042B3246B6}" presName="hierChild4" presStyleCnt="0"/>
      <dgm:spPr/>
    </dgm:pt>
    <dgm:pt modelId="{131D31CF-2EA6-41CA-A398-98411F93D1D7}" type="pres">
      <dgm:prSet presAssocID="{78A9A88E-38A3-4922-944E-3A01DE0B53F2}" presName="Name37" presStyleLbl="parChTrans1D4" presStyleIdx="1" presStyleCnt="48"/>
      <dgm:spPr/>
      <dgm:t>
        <a:bodyPr/>
        <a:lstStyle/>
        <a:p>
          <a:endParaRPr lang="en-US"/>
        </a:p>
      </dgm:t>
    </dgm:pt>
    <dgm:pt modelId="{87E23618-B6FC-4160-A6A8-23D4C8391AAB}" type="pres">
      <dgm:prSet presAssocID="{3FFD1C54-8DB2-402F-804B-EAA81D9F92B3}" presName="hierRoot2" presStyleCnt="0">
        <dgm:presLayoutVars>
          <dgm:hierBranch val="init"/>
        </dgm:presLayoutVars>
      </dgm:prSet>
      <dgm:spPr/>
    </dgm:pt>
    <dgm:pt modelId="{383AAA57-8E3F-4896-8C4A-B78D6FD343A3}" type="pres">
      <dgm:prSet presAssocID="{3FFD1C54-8DB2-402F-804B-EAA81D9F92B3}" presName="rootComposite" presStyleCnt="0"/>
      <dgm:spPr/>
    </dgm:pt>
    <dgm:pt modelId="{33414E2E-C26C-403A-B9F5-21A446BF0070}" type="pres">
      <dgm:prSet presAssocID="{3FFD1C54-8DB2-402F-804B-EAA81D9F92B3}" presName="rootText" presStyleLbl="node4" presStyleIdx="1" presStyleCnt="48">
        <dgm:presLayoutVars>
          <dgm:chPref val="3"/>
        </dgm:presLayoutVars>
      </dgm:prSet>
      <dgm:spPr/>
      <dgm:t>
        <a:bodyPr/>
        <a:lstStyle/>
        <a:p>
          <a:endParaRPr lang="en-US"/>
        </a:p>
      </dgm:t>
    </dgm:pt>
    <dgm:pt modelId="{E5CBC964-68B5-412F-8F84-74BDF7DC0050}" type="pres">
      <dgm:prSet presAssocID="{3FFD1C54-8DB2-402F-804B-EAA81D9F92B3}" presName="rootConnector" presStyleLbl="node4" presStyleIdx="1" presStyleCnt="48"/>
      <dgm:spPr/>
      <dgm:t>
        <a:bodyPr/>
        <a:lstStyle/>
        <a:p>
          <a:endParaRPr lang="en-US"/>
        </a:p>
      </dgm:t>
    </dgm:pt>
    <dgm:pt modelId="{0C695F1F-33A1-4A78-AB45-C15F53503DAB}" type="pres">
      <dgm:prSet presAssocID="{3FFD1C54-8DB2-402F-804B-EAA81D9F92B3}" presName="hierChild4" presStyleCnt="0"/>
      <dgm:spPr/>
    </dgm:pt>
    <dgm:pt modelId="{A9368D18-FBAF-49DC-BD5D-F23B3EFAFA34}" type="pres">
      <dgm:prSet presAssocID="{1D7BBB42-47C8-4A23-9CAB-6368CAAE4F91}" presName="Name37" presStyleLbl="parChTrans1D4" presStyleIdx="2" presStyleCnt="48"/>
      <dgm:spPr/>
      <dgm:t>
        <a:bodyPr/>
        <a:lstStyle/>
        <a:p>
          <a:endParaRPr lang="en-US"/>
        </a:p>
      </dgm:t>
    </dgm:pt>
    <dgm:pt modelId="{0B47BB56-963A-4AE4-814C-B0FE726E59C2}" type="pres">
      <dgm:prSet presAssocID="{230E330C-EFF7-4846-82D9-AEDAE41D2322}" presName="hierRoot2" presStyleCnt="0">
        <dgm:presLayoutVars>
          <dgm:hierBranch val="init"/>
        </dgm:presLayoutVars>
      </dgm:prSet>
      <dgm:spPr/>
    </dgm:pt>
    <dgm:pt modelId="{8B692A6B-B6D4-42C3-9DAD-3C16F93999B6}" type="pres">
      <dgm:prSet presAssocID="{230E330C-EFF7-4846-82D9-AEDAE41D2322}" presName="rootComposite" presStyleCnt="0"/>
      <dgm:spPr/>
    </dgm:pt>
    <dgm:pt modelId="{1D947EAA-C1D3-41A8-9626-0C53EEFAD967}" type="pres">
      <dgm:prSet presAssocID="{230E330C-EFF7-4846-82D9-AEDAE41D2322}" presName="rootText" presStyleLbl="node4" presStyleIdx="2" presStyleCnt="48" custScaleX="309061" custScaleY="106754">
        <dgm:presLayoutVars>
          <dgm:chPref val="3"/>
        </dgm:presLayoutVars>
      </dgm:prSet>
      <dgm:spPr/>
      <dgm:t>
        <a:bodyPr/>
        <a:lstStyle/>
        <a:p>
          <a:endParaRPr lang="en-US"/>
        </a:p>
      </dgm:t>
    </dgm:pt>
    <dgm:pt modelId="{EFAE75D6-0AFE-47E9-90DA-938EF2A9FEA7}" type="pres">
      <dgm:prSet presAssocID="{230E330C-EFF7-4846-82D9-AEDAE41D2322}" presName="rootConnector" presStyleLbl="node4" presStyleIdx="2" presStyleCnt="48"/>
      <dgm:spPr/>
      <dgm:t>
        <a:bodyPr/>
        <a:lstStyle/>
        <a:p>
          <a:endParaRPr lang="en-US"/>
        </a:p>
      </dgm:t>
    </dgm:pt>
    <dgm:pt modelId="{A923FB21-28F6-4401-97D0-28B0ECE381C5}" type="pres">
      <dgm:prSet presAssocID="{230E330C-EFF7-4846-82D9-AEDAE41D2322}" presName="hierChild4" presStyleCnt="0"/>
      <dgm:spPr/>
    </dgm:pt>
    <dgm:pt modelId="{F8CBB204-8EDB-4D35-887D-077BBA2E2C65}" type="pres">
      <dgm:prSet presAssocID="{FF9D22D8-4CF8-4DFA-874B-30CFD1D7E132}" presName="Name37" presStyleLbl="parChTrans1D4" presStyleIdx="3" presStyleCnt="48"/>
      <dgm:spPr/>
      <dgm:t>
        <a:bodyPr/>
        <a:lstStyle/>
        <a:p>
          <a:endParaRPr lang="en-US"/>
        </a:p>
      </dgm:t>
    </dgm:pt>
    <dgm:pt modelId="{73FC40BB-464D-41B7-9412-7019761C0226}" type="pres">
      <dgm:prSet presAssocID="{C0E99388-09C2-4ACB-AD36-8B10BC24918B}" presName="hierRoot2" presStyleCnt="0">
        <dgm:presLayoutVars>
          <dgm:hierBranch val="init"/>
        </dgm:presLayoutVars>
      </dgm:prSet>
      <dgm:spPr/>
    </dgm:pt>
    <dgm:pt modelId="{12330069-4AE3-4B17-BF1B-49B3CF593905}" type="pres">
      <dgm:prSet presAssocID="{C0E99388-09C2-4ACB-AD36-8B10BC24918B}" presName="rootComposite" presStyleCnt="0"/>
      <dgm:spPr/>
    </dgm:pt>
    <dgm:pt modelId="{0AA8B5CD-40C2-4734-9448-504E773A1F7D}" type="pres">
      <dgm:prSet presAssocID="{C0E99388-09C2-4ACB-AD36-8B10BC24918B}" presName="rootText" presStyleLbl="node4" presStyleIdx="3" presStyleCnt="48" custScaleX="219396" custScaleY="115733">
        <dgm:presLayoutVars>
          <dgm:chPref val="3"/>
        </dgm:presLayoutVars>
      </dgm:prSet>
      <dgm:spPr/>
      <dgm:t>
        <a:bodyPr/>
        <a:lstStyle/>
        <a:p>
          <a:endParaRPr lang="en-US"/>
        </a:p>
      </dgm:t>
    </dgm:pt>
    <dgm:pt modelId="{E84608D4-68EC-462C-9674-BAEB9DB3FB13}" type="pres">
      <dgm:prSet presAssocID="{C0E99388-09C2-4ACB-AD36-8B10BC24918B}" presName="rootConnector" presStyleLbl="node4" presStyleIdx="3" presStyleCnt="48"/>
      <dgm:spPr/>
      <dgm:t>
        <a:bodyPr/>
        <a:lstStyle/>
        <a:p>
          <a:endParaRPr lang="en-US"/>
        </a:p>
      </dgm:t>
    </dgm:pt>
    <dgm:pt modelId="{FA6DE2C7-1E18-4C1F-A324-4B00E442102E}" type="pres">
      <dgm:prSet presAssocID="{C0E99388-09C2-4ACB-AD36-8B10BC24918B}" presName="hierChild4" presStyleCnt="0"/>
      <dgm:spPr/>
    </dgm:pt>
    <dgm:pt modelId="{75990878-AE0E-4BCE-9A15-FC837E72D1E1}" type="pres">
      <dgm:prSet presAssocID="{C0E99388-09C2-4ACB-AD36-8B10BC24918B}" presName="hierChild5" presStyleCnt="0"/>
      <dgm:spPr/>
    </dgm:pt>
    <dgm:pt modelId="{BAE2FB93-85D0-4ED5-BF78-27AE4D664698}" type="pres">
      <dgm:prSet presAssocID="{BAB02B65-5C34-4FFD-863B-3AF106D8B27C}" presName="Name37" presStyleLbl="parChTrans1D4" presStyleIdx="4" presStyleCnt="48"/>
      <dgm:spPr/>
      <dgm:t>
        <a:bodyPr/>
        <a:lstStyle/>
        <a:p>
          <a:endParaRPr lang="en-US"/>
        </a:p>
      </dgm:t>
    </dgm:pt>
    <dgm:pt modelId="{9AD0537B-DBEE-4991-96DC-E6E4BAE520E1}" type="pres">
      <dgm:prSet presAssocID="{BA6DAB44-135D-48C9-8B0C-A117C661CC17}" presName="hierRoot2" presStyleCnt="0">
        <dgm:presLayoutVars>
          <dgm:hierBranch val="init"/>
        </dgm:presLayoutVars>
      </dgm:prSet>
      <dgm:spPr/>
    </dgm:pt>
    <dgm:pt modelId="{7743E6E6-AFC3-46A4-87A4-1B15A2C4DCD3}" type="pres">
      <dgm:prSet presAssocID="{BA6DAB44-135D-48C9-8B0C-A117C661CC17}" presName="rootComposite" presStyleCnt="0"/>
      <dgm:spPr/>
    </dgm:pt>
    <dgm:pt modelId="{EF64DDA1-4379-4BFA-B84C-A60FDBF50720}" type="pres">
      <dgm:prSet presAssocID="{BA6DAB44-135D-48C9-8B0C-A117C661CC17}" presName="rootText" presStyleLbl="node4" presStyleIdx="4" presStyleCnt="48" custScaleX="224210" custScaleY="85963">
        <dgm:presLayoutVars>
          <dgm:chPref val="3"/>
        </dgm:presLayoutVars>
      </dgm:prSet>
      <dgm:spPr/>
      <dgm:t>
        <a:bodyPr/>
        <a:lstStyle/>
        <a:p>
          <a:endParaRPr lang="en-US"/>
        </a:p>
      </dgm:t>
    </dgm:pt>
    <dgm:pt modelId="{ED3E6B45-E132-423E-8C59-B30DB34A0BC4}" type="pres">
      <dgm:prSet presAssocID="{BA6DAB44-135D-48C9-8B0C-A117C661CC17}" presName="rootConnector" presStyleLbl="node4" presStyleIdx="4" presStyleCnt="48"/>
      <dgm:spPr/>
      <dgm:t>
        <a:bodyPr/>
        <a:lstStyle/>
        <a:p>
          <a:endParaRPr lang="en-US"/>
        </a:p>
      </dgm:t>
    </dgm:pt>
    <dgm:pt modelId="{32616B36-9513-4B03-AC1C-8A31B8713A7E}" type="pres">
      <dgm:prSet presAssocID="{BA6DAB44-135D-48C9-8B0C-A117C661CC17}" presName="hierChild4" presStyleCnt="0"/>
      <dgm:spPr/>
    </dgm:pt>
    <dgm:pt modelId="{55EDFB3B-D6F9-4F61-AD7C-452C9F45DB4A}" type="pres">
      <dgm:prSet presAssocID="{BA6DAB44-135D-48C9-8B0C-A117C661CC17}" presName="hierChild5" presStyleCnt="0"/>
      <dgm:spPr/>
    </dgm:pt>
    <dgm:pt modelId="{6FBCA108-2E5D-4B3D-873D-6BE88152A0E4}" type="pres">
      <dgm:prSet presAssocID="{46CDBD4E-D38B-4401-ADB5-00235A2C2B01}" presName="Name37" presStyleLbl="parChTrans1D4" presStyleIdx="5" presStyleCnt="48"/>
      <dgm:spPr/>
      <dgm:t>
        <a:bodyPr/>
        <a:lstStyle/>
        <a:p>
          <a:endParaRPr lang="en-US"/>
        </a:p>
      </dgm:t>
    </dgm:pt>
    <dgm:pt modelId="{4D6BC7D9-6F7A-41A7-B73F-47B0933CD010}" type="pres">
      <dgm:prSet presAssocID="{32845EF0-C46E-4600-AE41-8A785C844D7F}" presName="hierRoot2" presStyleCnt="0">
        <dgm:presLayoutVars>
          <dgm:hierBranch val="init"/>
        </dgm:presLayoutVars>
      </dgm:prSet>
      <dgm:spPr/>
    </dgm:pt>
    <dgm:pt modelId="{6D11691D-F0DD-4600-BCA5-E25BB46461A7}" type="pres">
      <dgm:prSet presAssocID="{32845EF0-C46E-4600-AE41-8A785C844D7F}" presName="rootComposite" presStyleCnt="0"/>
      <dgm:spPr/>
    </dgm:pt>
    <dgm:pt modelId="{89CACF08-7AC3-4CB6-BF49-5FC819C99851}" type="pres">
      <dgm:prSet presAssocID="{32845EF0-C46E-4600-AE41-8A785C844D7F}" presName="rootText" presStyleLbl="node4" presStyleIdx="5" presStyleCnt="48" custScaleX="142898" custScaleY="123985">
        <dgm:presLayoutVars>
          <dgm:chPref val="3"/>
        </dgm:presLayoutVars>
      </dgm:prSet>
      <dgm:spPr/>
      <dgm:t>
        <a:bodyPr/>
        <a:lstStyle/>
        <a:p>
          <a:endParaRPr lang="en-US"/>
        </a:p>
      </dgm:t>
    </dgm:pt>
    <dgm:pt modelId="{45F63970-160B-4C54-ABB9-7ED0BD16C3A6}" type="pres">
      <dgm:prSet presAssocID="{32845EF0-C46E-4600-AE41-8A785C844D7F}" presName="rootConnector" presStyleLbl="node4" presStyleIdx="5" presStyleCnt="48"/>
      <dgm:spPr/>
      <dgm:t>
        <a:bodyPr/>
        <a:lstStyle/>
        <a:p>
          <a:endParaRPr lang="en-US"/>
        </a:p>
      </dgm:t>
    </dgm:pt>
    <dgm:pt modelId="{953E5343-EE89-4328-B14D-90C2170C6462}" type="pres">
      <dgm:prSet presAssocID="{32845EF0-C46E-4600-AE41-8A785C844D7F}" presName="hierChild4" presStyleCnt="0"/>
      <dgm:spPr/>
    </dgm:pt>
    <dgm:pt modelId="{241519E3-A67E-4E25-9886-4FB28C734FD2}" type="pres">
      <dgm:prSet presAssocID="{32845EF0-C46E-4600-AE41-8A785C844D7F}" presName="hierChild5" presStyleCnt="0"/>
      <dgm:spPr/>
    </dgm:pt>
    <dgm:pt modelId="{57D6F464-E46D-4AE0-9C20-DAF1D3DCE7BF}" type="pres">
      <dgm:prSet presAssocID="{566695C8-F9BE-4C74-BDA2-958185212803}" presName="Name37" presStyleLbl="parChTrans1D4" presStyleIdx="6" presStyleCnt="48"/>
      <dgm:spPr/>
      <dgm:t>
        <a:bodyPr/>
        <a:lstStyle/>
        <a:p>
          <a:endParaRPr lang="en-US"/>
        </a:p>
      </dgm:t>
    </dgm:pt>
    <dgm:pt modelId="{33289AB3-1C59-4516-809B-FEA5C6CD0573}" type="pres">
      <dgm:prSet presAssocID="{8A2E422A-FB5E-4976-9F33-1E930E29B858}" presName="hierRoot2" presStyleCnt="0">
        <dgm:presLayoutVars>
          <dgm:hierBranch val="init"/>
        </dgm:presLayoutVars>
      </dgm:prSet>
      <dgm:spPr/>
    </dgm:pt>
    <dgm:pt modelId="{CD9986DC-660E-43CA-AF11-EB887A2D3005}" type="pres">
      <dgm:prSet presAssocID="{8A2E422A-FB5E-4976-9F33-1E930E29B858}" presName="rootComposite" presStyleCnt="0"/>
      <dgm:spPr/>
    </dgm:pt>
    <dgm:pt modelId="{5EDDE3D8-EDDA-47A1-AFF1-79F511901EC6}" type="pres">
      <dgm:prSet presAssocID="{8A2E422A-FB5E-4976-9F33-1E930E29B858}" presName="rootText" presStyleLbl="node4" presStyleIdx="6" presStyleCnt="48" custScaleX="142898" custScaleY="123240">
        <dgm:presLayoutVars>
          <dgm:chPref val="3"/>
        </dgm:presLayoutVars>
      </dgm:prSet>
      <dgm:spPr/>
      <dgm:t>
        <a:bodyPr/>
        <a:lstStyle/>
        <a:p>
          <a:endParaRPr lang="en-US"/>
        </a:p>
      </dgm:t>
    </dgm:pt>
    <dgm:pt modelId="{9BCF7FFC-C375-47E3-9A94-2F479D529D82}" type="pres">
      <dgm:prSet presAssocID="{8A2E422A-FB5E-4976-9F33-1E930E29B858}" presName="rootConnector" presStyleLbl="node4" presStyleIdx="6" presStyleCnt="48"/>
      <dgm:spPr/>
      <dgm:t>
        <a:bodyPr/>
        <a:lstStyle/>
        <a:p>
          <a:endParaRPr lang="en-US"/>
        </a:p>
      </dgm:t>
    </dgm:pt>
    <dgm:pt modelId="{DFA41F6E-2A0B-4594-9A1C-DE45AAC15F03}" type="pres">
      <dgm:prSet presAssocID="{8A2E422A-FB5E-4976-9F33-1E930E29B858}" presName="hierChild4" presStyleCnt="0"/>
      <dgm:spPr/>
    </dgm:pt>
    <dgm:pt modelId="{12B70695-8154-4925-9D0A-B45E7574391A}" type="pres">
      <dgm:prSet presAssocID="{8A2E422A-FB5E-4976-9F33-1E930E29B858}" presName="hierChild5" presStyleCnt="0"/>
      <dgm:spPr/>
    </dgm:pt>
    <dgm:pt modelId="{EAF7A160-EB7E-4E93-8126-1FEB992BE3D8}" type="pres">
      <dgm:prSet presAssocID="{230E330C-EFF7-4846-82D9-AEDAE41D2322}" presName="hierChild5" presStyleCnt="0"/>
      <dgm:spPr/>
    </dgm:pt>
    <dgm:pt modelId="{7E89B4D7-3A0C-4677-AFDB-5ED0F5941042}" type="pres">
      <dgm:prSet presAssocID="{3FFD1C54-8DB2-402F-804B-EAA81D9F92B3}" presName="hierChild5" presStyleCnt="0"/>
      <dgm:spPr/>
    </dgm:pt>
    <dgm:pt modelId="{2A9CBFA7-8402-4A07-9A0B-A89EF618110E}" type="pres">
      <dgm:prSet presAssocID="{ED4D855D-2239-4046-BAA0-97E32DD5ED99}" presName="Name37" presStyleLbl="parChTrans1D4" presStyleIdx="7" presStyleCnt="48"/>
      <dgm:spPr/>
      <dgm:t>
        <a:bodyPr/>
        <a:lstStyle/>
        <a:p>
          <a:endParaRPr lang="en-US"/>
        </a:p>
      </dgm:t>
    </dgm:pt>
    <dgm:pt modelId="{F5A70525-0701-40A8-86BF-45DDC304EBDB}" type="pres">
      <dgm:prSet presAssocID="{C939C548-4943-49DC-9AC0-10711CE85744}" presName="hierRoot2" presStyleCnt="0">
        <dgm:presLayoutVars>
          <dgm:hierBranch val="init"/>
        </dgm:presLayoutVars>
      </dgm:prSet>
      <dgm:spPr/>
    </dgm:pt>
    <dgm:pt modelId="{C2D1DD08-D807-4453-97C0-6C5F1A343E4E}" type="pres">
      <dgm:prSet presAssocID="{C939C548-4943-49DC-9AC0-10711CE85744}" presName="rootComposite" presStyleCnt="0"/>
      <dgm:spPr/>
    </dgm:pt>
    <dgm:pt modelId="{073695A6-2A1E-472F-8A79-A6C5DB314D1D}" type="pres">
      <dgm:prSet presAssocID="{C939C548-4943-49DC-9AC0-10711CE85744}" presName="rootText" presStyleLbl="node4" presStyleIdx="7" presStyleCnt="48">
        <dgm:presLayoutVars>
          <dgm:chPref val="3"/>
        </dgm:presLayoutVars>
      </dgm:prSet>
      <dgm:spPr/>
      <dgm:t>
        <a:bodyPr/>
        <a:lstStyle/>
        <a:p>
          <a:endParaRPr lang="en-US"/>
        </a:p>
      </dgm:t>
    </dgm:pt>
    <dgm:pt modelId="{2F41845E-74D6-4EE9-A9DB-C54ECF4CC31D}" type="pres">
      <dgm:prSet presAssocID="{C939C548-4943-49DC-9AC0-10711CE85744}" presName="rootConnector" presStyleLbl="node4" presStyleIdx="7" presStyleCnt="48"/>
      <dgm:spPr/>
      <dgm:t>
        <a:bodyPr/>
        <a:lstStyle/>
        <a:p>
          <a:endParaRPr lang="en-US"/>
        </a:p>
      </dgm:t>
    </dgm:pt>
    <dgm:pt modelId="{6CED5CAF-8B1F-4956-A41B-BD84A37917BD}" type="pres">
      <dgm:prSet presAssocID="{C939C548-4943-49DC-9AC0-10711CE85744}" presName="hierChild4" presStyleCnt="0"/>
      <dgm:spPr/>
    </dgm:pt>
    <dgm:pt modelId="{68B036E1-9EA7-4508-A237-50DD241E63F3}" type="pres">
      <dgm:prSet presAssocID="{C939C548-4943-49DC-9AC0-10711CE85744}" presName="hierChild5" presStyleCnt="0"/>
      <dgm:spPr/>
    </dgm:pt>
    <dgm:pt modelId="{10DA1815-2407-4E81-830B-FB7DB3FF4AB8}" type="pres">
      <dgm:prSet presAssocID="{9C395DE1-04BA-495E-AF7B-7D042B3246B6}" presName="hierChild5" presStyleCnt="0"/>
      <dgm:spPr/>
    </dgm:pt>
    <dgm:pt modelId="{2BFB5B37-6648-4CA9-87E6-C4BA04205B8C}" type="pres">
      <dgm:prSet presAssocID="{EF43EB70-08D9-4E89-BD18-E262D7526E83}" presName="Name37" presStyleLbl="parChTrans1D4" presStyleIdx="8" presStyleCnt="48"/>
      <dgm:spPr/>
      <dgm:t>
        <a:bodyPr/>
        <a:lstStyle/>
        <a:p>
          <a:endParaRPr lang="en-US"/>
        </a:p>
      </dgm:t>
    </dgm:pt>
    <dgm:pt modelId="{98AFABEB-ECC3-4920-98FE-ECCD7294357E}" type="pres">
      <dgm:prSet presAssocID="{C404B0A8-DDF4-4609-AF80-69157BB1110A}" presName="hierRoot2" presStyleCnt="0">
        <dgm:presLayoutVars>
          <dgm:hierBranch val="init"/>
        </dgm:presLayoutVars>
      </dgm:prSet>
      <dgm:spPr/>
    </dgm:pt>
    <dgm:pt modelId="{5B1267F7-002F-40F9-B254-D82C4D553AF0}" type="pres">
      <dgm:prSet presAssocID="{C404B0A8-DDF4-4609-AF80-69157BB1110A}" presName="rootComposite" presStyleCnt="0"/>
      <dgm:spPr/>
    </dgm:pt>
    <dgm:pt modelId="{71325B3E-16A8-4975-AAC3-46BA505F0EBE}" type="pres">
      <dgm:prSet presAssocID="{C404B0A8-DDF4-4609-AF80-69157BB1110A}" presName="rootText" presStyleLbl="node4" presStyleIdx="8" presStyleCnt="48">
        <dgm:presLayoutVars>
          <dgm:chPref val="3"/>
        </dgm:presLayoutVars>
      </dgm:prSet>
      <dgm:spPr/>
      <dgm:t>
        <a:bodyPr/>
        <a:lstStyle/>
        <a:p>
          <a:endParaRPr lang="en-US"/>
        </a:p>
      </dgm:t>
    </dgm:pt>
    <dgm:pt modelId="{1D39C398-84D5-4C03-A2EC-05BE2CA23142}" type="pres">
      <dgm:prSet presAssocID="{C404B0A8-DDF4-4609-AF80-69157BB1110A}" presName="rootConnector" presStyleLbl="node4" presStyleIdx="8" presStyleCnt="48"/>
      <dgm:spPr/>
      <dgm:t>
        <a:bodyPr/>
        <a:lstStyle/>
        <a:p>
          <a:endParaRPr lang="en-US"/>
        </a:p>
      </dgm:t>
    </dgm:pt>
    <dgm:pt modelId="{9055BBEA-7482-4874-B95A-C35486E7169B}" type="pres">
      <dgm:prSet presAssocID="{C404B0A8-DDF4-4609-AF80-69157BB1110A}" presName="hierChild4" presStyleCnt="0"/>
      <dgm:spPr/>
    </dgm:pt>
    <dgm:pt modelId="{5D373A27-F9C6-436A-A110-223E41176D01}" type="pres">
      <dgm:prSet presAssocID="{C45DEF4E-B648-4CE8-9D9D-0022C7A15CE6}" presName="Name37" presStyleLbl="parChTrans1D4" presStyleIdx="9" presStyleCnt="48"/>
      <dgm:spPr/>
      <dgm:t>
        <a:bodyPr/>
        <a:lstStyle/>
        <a:p>
          <a:endParaRPr lang="en-US"/>
        </a:p>
      </dgm:t>
    </dgm:pt>
    <dgm:pt modelId="{457ECF71-0A1B-44A1-9B4E-E9758C106FDA}" type="pres">
      <dgm:prSet presAssocID="{5E16D2AF-0DC7-474A-875E-0D5B0209E99F}" presName="hierRoot2" presStyleCnt="0">
        <dgm:presLayoutVars>
          <dgm:hierBranch val="init"/>
        </dgm:presLayoutVars>
      </dgm:prSet>
      <dgm:spPr/>
    </dgm:pt>
    <dgm:pt modelId="{28FF262D-3BD6-4DA2-8190-CA213DD27808}" type="pres">
      <dgm:prSet presAssocID="{5E16D2AF-0DC7-474A-875E-0D5B0209E99F}" presName="rootComposite" presStyleCnt="0"/>
      <dgm:spPr/>
    </dgm:pt>
    <dgm:pt modelId="{5459649A-4296-4EC4-A1A3-587A5E11B3F1}" type="pres">
      <dgm:prSet presAssocID="{5E16D2AF-0DC7-474A-875E-0D5B0209E99F}" presName="rootText" presStyleLbl="node4" presStyleIdx="9" presStyleCnt="48">
        <dgm:presLayoutVars>
          <dgm:chPref val="3"/>
        </dgm:presLayoutVars>
      </dgm:prSet>
      <dgm:spPr/>
      <dgm:t>
        <a:bodyPr/>
        <a:lstStyle/>
        <a:p>
          <a:endParaRPr lang="en-US"/>
        </a:p>
      </dgm:t>
    </dgm:pt>
    <dgm:pt modelId="{A8449EA1-CFC7-4274-B443-CB9FBD734470}" type="pres">
      <dgm:prSet presAssocID="{5E16D2AF-0DC7-474A-875E-0D5B0209E99F}" presName="rootConnector" presStyleLbl="node4" presStyleIdx="9" presStyleCnt="48"/>
      <dgm:spPr/>
      <dgm:t>
        <a:bodyPr/>
        <a:lstStyle/>
        <a:p>
          <a:endParaRPr lang="en-US"/>
        </a:p>
      </dgm:t>
    </dgm:pt>
    <dgm:pt modelId="{08CBBCC6-C427-4515-8DA8-5124204DB970}" type="pres">
      <dgm:prSet presAssocID="{5E16D2AF-0DC7-474A-875E-0D5B0209E99F}" presName="hierChild4" presStyleCnt="0"/>
      <dgm:spPr/>
    </dgm:pt>
    <dgm:pt modelId="{B16A6D2A-7931-4A78-812B-E948FFF19589}" type="pres">
      <dgm:prSet presAssocID="{5E16D2AF-0DC7-474A-875E-0D5B0209E99F}" presName="hierChild5" presStyleCnt="0"/>
      <dgm:spPr/>
    </dgm:pt>
    <dgm:pt modelId="{8E872A8C-54A8-4148-8E8A-EBDDF3EB8B17}" type="pres">
      <dgm:prSet presAssocID="{8DD7231E-6BFF-409D-A599-3F8E26DB73DA}" presName="Name37" presStyleLbl="parChTrans1D4" presStyleIdx="10" presStyleCnt="48"/>
      <dgm:spPr/>
      <dgm:t>
        <a:bodyPr/>
        <a:lstStyle/>
        <a:p>
          <a:endParaRPr lang="en-US"/>
        </a:p>
      </dgm:t>
    </dgm:pt>
    <dgm:pt modelId="{F1D899B6-0A2B-4E99-BE55-991951C38846}" type="pres">
      <dgm:prSet presAssocID="{167AC668-B296-45C6-8099-7DA56395452C}" presName="hierRoot2" presStyleCnt="0">
        <dgm:presLayoutVars>
          <dgm:hierBranch val="init"/>
        </dgm:presLayoutVars>
      </dgm:prSet>
      <dgm:spPr/>
    </dgm:pt>
    <dgm:pt modelId="{3B4D0860-27A3-4653-8A9D-4DEAEDCA3D52}" type="pres">
      <dgm:prSet presAssocID="{167AC668-B296-45C6-8099-7DA56395452C}" presName="rootComposite" presStyleCnt="0"/>
      <dgm:spPr/>
    </dgm:pt>
    <dgm:pt modelId="{1581D52F-C07D-4D4C-9DDE-D98E0A9AB7E9}" type="pres">
      <dgm:prSet presAssocID="{167AC668-B296-45C6-8099-7DA56395452C}" presName="rootText" presStyleLbl="node4" presStyleIdx="10" presStyleCnt="48">
        <dgm:presLayoutVars>
          <dgm:chPref val="3"/>
        </dgm:presLayoutVars>
      </dgm:prSet>
      <dgm:spPr/>
      <dgm:t>
        <a:bodyPr/>
        <a:lstStyle/>
        <a:p>
          <a:endParaRPr lang="en-US"/>
        </a:p>
      </dgm:t>
    </dgm:pt>
    <dgm:pt modelId="{1C370BEA-8501-4848-8C12-5B23CB491C16}" type="pres">
      <dgm:prSet presAssocID="{167AC668-B296-45C6-8099-7DA56395452C}" presName="rootConnector" presStyleLbl="node4" presStyleIdx="10" presStyleCnt="48"/>
      <dgm:spPr/>
      <dgm:t>
        <a:bodyPr/>
        <a:lstStyle/>
        <a:p>
          <a:endParaRPr lang="en-US"/>
        </a:p>
      </dgm:t>
    </dgm:pt>
    <dgm:pt modelId="{169C36E9-80C9-486E-A99D-A94F526CE02E}" type="pres">
      <dgm:prSet presAssocID="{167AC668-B296-45C6-8099-7DA56395452C}" presName="hierChild4" presStyleCnt="0"/>
      <dgm:spPr/>
    </dgm:pt>
    <dgm:pt modelId="{719BB6D3-9763-4B8D-B18C-2D656F8A8535}" type="pres">
      <dgm:prSet presAssocID="{167AC668-B296-45C6-8099-7DA56395452C}" presName="hierChild5" presStyleCnt="0"/>
      <dgm:spPr/>
    </dgm:pt>
    <dgm:pt modelId="{89B715DE-AF4D-449D-9C74-D26604DCE794}" type="pres">
      <dgm:prSet presAssocID="{581CA4F3-C9D9-4367-81C1-56F400A82C35}" presName="Name37" presStyleLbl="parChTrans1D4" presStyleIdx="11" presStyleCnt="48"/>
      <dgm:spPr/>
      <dgm:t>
        <a:bodyPr/>
        <a:lstStyle/>
        <a:p>
          <a:endParaRPr lang="en-US"/>
        </a:p>
      </dgm:t>
    </dgm:pt>
    <dgm:pt modelId="{C30219D1-0CC1-4063-8A74-115C636F3310}" type="pres">
      <dgm:prSet presAssocID="{D2B392B8-70D0-42B3-A78E-D19F12C7E9E4}" presName="hierRoot2" presStyleCnt="0">
        <dgm:presLayoutVars>
          <dgm:hierBranch val="init"/>
        </dgm:presLayoutVars>
      </dgm:prSet>
      <dgm:spPr/>
    </dgm:pt>
    <dgm:pt modelId="{B2EFFE9D-753B-4B88-8737-FC8793A4F3A2}" type="pres">
      <dgm:prSet presAssocID="{D2B392B8-70D0-42B3-A78E-D19F12C7E9E4}" presName="rootComposite" presStyleCnt="0"/>
      <dgm:spPr/>
    </dgm:pt>
    <dgm:pt modelId="{13BD5953-949B-4E60-91B9-9581646AA9E9}" type="pres">
      <dgm:prSet presAssocID="{D2B392B8-70D0-42B3-A78E-D19F12C7E9E4}" presName="rootText" presStyleLbl="node4" presStyleIdx="11" presStyleCnt="48">
        <dgm:presLayoutVars>
          <dgm:chPref val="3"/>
        </dgm:presLayoutVars>
      </dgm:prSet>
      <dgm:spPr/>
      <dgm:t>
        <a:bodyPr/>
        <a:lstStyle/>
        <a:p>
          <a:endParaRPr lang="en-US"/>
        </a:p>
      </dgm:t>
    </dgm:pt>
    <dgm:pt modelId="{D65816F1-C697-4D7B-B536-992D0D7BD852}" type="pres">
      <dgm:prSet presAssocID="{D2B392B8-70D0-42B3-A78E-D19F12C7E9E4}" presName="rootConnector" presStyleLbl="node4" presStyleIdx="11" presStyleCnt="48"/>
      <dgm:spPr/>
      <dgm:t>
        <a:bodyPr/>
        <a:lstStyle/>
        <a:p>
          <a:endParaRPr lang="en-US"/>
        </a:p>
      </dgm:t>
    </dgm:pt>
    <dgm:pt modelId="{15EED190-0777-47D6-8236-8134D7F02EB5}" type="pres">
      <dgm:prSet presAssocID="{D2B392B8-70D0-42B3-A78E-D19F12C7E9E4}" presName="hierChild4" presStyleCnt="0"/>
      <dgm:spPr/>
    </dgm:pt>
    <dgm:pt modelId="{92212F23-A934-407F-9BC4-C3777AB6F5B9}" type="pres">
      <dgm:prSet presAssocID="{D2B392B8-70D0-42B3-A78E-D19F12C7E9E4}" presName="hierChild5" presStyleCnt="0"/>
      <dgm:spPr/>
    </dgm:pt>
    <dgm:pt modelId="{1AEB2765-DDC2-4E47-8AC3-1D123E19B434}" type="pres">
      <dgm:prSet presAssocID="{0F9E5FDA-AB81-4C79-9448-B48F4C499C70}" presName="Name37" presStyleLbl="parChTrans1D4" presStyleIdx="12" presStyleCnt="48"/>
      <dgm:spPr/>
      <dgm:t>
        <a:bodyPr/>
        <a:lstStyle/>
        <a:p>
          <a:endParaRPr lang="en-US"/>
        </a:p>
      </dgm:t>
    </dgm:pt>
    <dgm:pt modelId="{F73DAF38-4E3C-4EDA-B177-0782C79DE503}" type="pres">
      <dgm:prSet presAssocID="{9A98AF52-93C4-4FA0-A1C5-434A0FAE5A33}" presName="hierRoot2" presStyleCnt="0">
        <dgm:presLayoutVars>
          <dgm:hierBranch val="init"/>
        </dgm:presLayoutVars>
      </dgm:prSet>
      <dgm:spPr/>
    </dgm:pt>
    <dgm:pt modelId="{ABFC0076-A15B-4289-B75D-346AA75B821D}" type="pres">
      <dgm:prSet presAssocID="{9A98AF52-93C4-4FA0-A1C5-434A0FAE5A33}" presName="rootComposite" presStyleCnt="0"/>
      <dgm:spPr/>
    </dgm:pt>
    <dgm:pt modelId="{EE0A35FE-43D3-46BC-A039-CD0693C5E9A0}" type="pres">
      <dgm:prSet presAssocID="{9A98AF52-93C4-4FA0-A1C5-434A0FAE5A33}" presName="rootText" presStyleLbl="node4" presStyleIdx="12" presStyleCnt="48" custScaleX="124596">
        <dgm:presLayoutVars>
          <dgm:chPref val="3"/>
        </dgm:presLayoutVars>
      </dgm:prSet>
      <dgm:spPr/>
      <dgm:t>
        <a:bodyPr/>
        <a:lstStyle/>
        <a:p>
          <a:endParaRPr lang="en-US"/>
        </a:p>
      </dgm:t>
    </dgm:pt>
    <dgm:pt modelId="{17F98A86-7309-4A5D-B492-D661568D931B}" type="pres">
      <dgm:prSet presAssocID="{9A98AF52-93C4-4FA0-A1C5-434A0FAE5A33}" presName="rootConnector" presStyleLbl="node4" presStyleIdx="12" presStyleCnt="48"/>
      <dgm:spPr/>
      <dgm:t>
        <a:bodyPr/>
        <a:lstStyle/>
        <a:p>
          <a:endParaRPr lang="en-US"/>
        </a:p>
      </dgm:t>
    </dgm:pt>
    <dgm:pt modelId="{39D75AE8-E8D0-4BE2-9E9C-1E97E18C18E5}" type="pres">
      <dgm:prSet presAssocID="{9A98AF52-93C4-4FA0-A1C5-434A0FAE5A33}" presName="hierChild4" presStyleCnt="0"/>
      <dgm:spPr/>
    </dgm:pt>
    <dgm:pt modelId="{A73D077C-BF30-440B-87BD-C228CA968611}" type="pres">
      <dgm:prSet presAssocID="{F38A0C7A-1531-48FF-9FBB-6181AC96C623}" presName="Name37" presStyleLbl="parChTrans1D4" presStyleIdx="13" presStyleCnt="48"/>
      <dgm:spPr/>
      <dgm:t>
        <a:bodyPr/>
        <a:lstStyle/>
        <a:p>
          <a:endParaRPr lang="en-US"/>
        </a:p>
      </dgm:t>
    </dgm:pt>
    <dgm:pt modelId="{8D7664F9-E0E6-4BD8-B2C4-3674F135062A}" type="pres">
      <dgm:prSet presAssocID="{D77E8E0D-5679-47A6-BFAD-078A21532CFF}" presName="hierRoot2" presStyleCnt="0">
        <dgm:presLayoutVars>
          <dgm:hierBranch val="init"/>
        </dgm:presLayoutVars>
      </dgm:prSet>
      <dgm:spPr/>
    </dgm:pt>
    <dgm:pt modelId="{93452163-72F0-4882-AAFC-2835E545E51E}" type="pres">
      <dgm:prSet presAssocID="{D77E8E0D-5679-47A6-BFAD-078A21532CFF}" presName="rootComposite" presStyleCnt="0"/>
      <dgm:spPr/>
    </dgm:pt>
    <dgm:pt modelId="{63D51FFC-2D8E-4C91-8F08-67D34B10BC58}" type="pres">
      <dgm:prSet presAssocID="{D77E8E0D-5679-47A6-BFAD-078A21532CFF}" presName="rootText" presStyleLbl="node4" presStyleIdx="13" presStyleCnt="48" custScaleX="168632" custScaleY="109241" custLinFactX="-82617" custLinFactNeighborX="-100000" custLinFactNeighborY="20955">
        <dgm:presLayoutVars>
          <dgm:chPref val="3"/>
        </dgm:presLayoutVars>
      </dgm:prSet>
      <dgm:spPr/>
      <dgm:t>
        <a:bodyPr/>
        <a:lstStyle/>
        <a:p>
          <a:endParaRPr lang="en-US"/>
        </a:p>
      </dgm:t>
    </dgm:pt>
    <dgm:pt modelId="{C84C6793-2D8E-4E5A-98E5-18B0021A04F2}" type="pres">
      <dgm:prSet presAssocID="{D77E8E0D-5679-47A6-BFAD-078A21532CFF}" presName="rootConnector" presStyleLbl="node4" presStyleIdx="13" presStyleCnt="48"/>
      <dgm:spPr/>
      <dgm:t>
        <a:bodyPr/>
        <a:lstStyle/>
        <a:p>
          <a:endParaRPr lang="en-US"/>
        </a:p>
      </dgm:t>
    </dgm:pt>
    <dgm:pt modelId="{20040A56-93E0-4D3D-883C-85A8C21D2A4B}" type="pres">
      <dgm:prSet presAssocID="{D77E8E0D-5679-47A6-BFAD-078A21532CFF}" presName="hierChild4" presStyleCnt="0"/>
      <dgm:spPr/>
    </dgm:pt>
    <dgm:pt modelId="{853F2050-03C4-409D-91A8-91E28E773056}" type="pres">
      <dgm:prSet presAssocID="{58FBC19B-DABD-4A1B-957D-CA1B52892EE4}" presName="Name37" presStyleLbl="parChTrans1D4" presStyleIdx="14" presStyleCnt="48"/>
      <dgm:spPr/>
      <dgm:t>
        <a:bodyPr/>
        <a:lstStyle/>
        <a:p>
          <a:endParaRPr lang="en-US"/>
        </a:p>
      </dgm:t>
    </dgm:pt>
    <dgm:pt modelId="{39106E2E-F06F-4ABB-8180-A137AC4E01C6}" type="pres">
      <dgm:prSet presAssocID="{079351AF-4937-423A-AFFC-B1447E0276E0}" presName="hierRoot2" presStyleCnt="0">
        <dgm:presLayoutVars>
          <dgm:hierBranch val="init"/>
        </dgm:presLayoutVars>
      </dgm:prSet>
      <dgm:spPr/>
    </dgm:pt>
    <dgm:pt modelId="{91522436-AC74-404C-AEFA-808623399F9A}" type="pres">
      <dgm:prSet presAssocID="{079351AF-4937-423A-AFFC-B1447E0276E0}" presName="rootComposite" presStyleCnt="0"/>
      <dgm:spPr/>
    </dgm:pt>
    <dgm:pt modelId="{24EBE039-ABF7-46A7-91EF-0FB00FB9ADFE}" type="pres">
      <dgm:prSet presAssocID="{079351AF-4937-423A-AFFC-B1447E0276E0}" presName="rootText" presStyleLbl="node4" presStyleIdx="14" presStyleCnt="48" custScaleX="231226" custScaleY="115029" custLinFactX="-79030" custLinFactNeighborX="-100000" custLinFactNeighborY="22572">
        <dgm:presLayoutVars>
          <dgm:chPref val="3"/>
        </dgm:presLayoutVars>
      </dgm:prSet>
      <dgm:spPr/>
      <dgm:t>
        <a:bodyPr/>
        <a:lstStyle/>
        <a:p>
          <a:endParaRPr lang="en-US"/>
        </a:p>
      </dgm:t>
    </dgm:pt>
    <dgm:pt modelId="{39613EAA-2BB9-411F-BFA5-41C9B21029EB}" type="pres">
      <dgm:prSet presAssocID="{079351AF-4937-423A-AFFC-B1447E0276E0}" presName="rootConnector" presStyleLbl="node4" presStyleIdx="14" presStyleCnt="48"/>
      <dgm:spPr/>
      <dgm:t>
        <a:bodyPr/>
        <a:lstStyle/>
        <a:p>
          <a:endParaRPr lang="en-US"/>
        </a:p>
      </dgm:t>
    </dgm:pt>
    <dgm:pt modelId="{9B40F738-166D-475A-A9CD-56834434A754}" type="pres">
      <dgm:prSet presAssocID="{079351AF-4937-423A-AFFC-B1447E0276E0}" presName="hierChild4" presStyleCnt="0"/>
      <dgm:spPr/>
    </dgm:pt>
    <dgm:pt modelId="{C2213CA3-F800-4D3D-9FE4-ED94BD1499DA}" type="pres">
      <dgm:prSet presAssocID="{079351AF-4937-423A-AFFC-B1447E0276E0}" presName="hierChild5" presStyleCnt="0"/>
      <dgm:spPr/>
    </dgm:pt>
    <dgm:pt modelId="{BE5C101E-2E06-45A7-99C4-71F52ECDF27B}" type="pres">
      <dgm:prSet presAssocID="{2DF4E4B9-CF70-4915-A451-2CEF47361E08}" presName="Name37" presStyleLbl="parChTrans1D4" presStyleIdx="15" presStyleCnt="48"/>
      <dgm:spPr/>
      <dgm:t>
        <a:bodyPr/>
        <a:lstStyle/>
        <a:p>
          <a:endParaRPr lang="en-US"/>
        </a:p>
      </dgm:t>
    </dgm:pt>
    <dgm:pt modelId="{D91C545B-66F4-4312-A530-A03AE14410FD}" type="pres">
      <dgm:prSet presAssocID="{3D8BB022-0E78-4FC1-A9B5-40EC058C7369}" presName="hierRoot2" presStyleCnt="0">
        <dgm:presLayoutVars>
          <dgm:hierBranch val="init"/>
        </dgm:presLayoutVars>
      </dgm:prSet>
      <dgm:spPr/>
    </dgm:pt>
    <dgm:pt modelId="{D2958B30-B1FE-4E9F-8724-697373088934}" type="pres">
      <dgm:prSet presAssocID="{3D8BB022-0E78-4FC1-A9B5-40EC058C7369}" presName="rootComposite" presStyleCnt="0"/>
      <dgm:spPr/>
    </dgm:pt>
    <dgm:pt modelId="{03268D53-D4D8-4357-9268-CCF8915CBA6C}" type="pres">
      <dgm:prSet presAssocID="{3D8BB022-0E78-4FC1-A9B5-40EC058C7369}" presName="rootText" presStyleLbl="node4" presStyleIdx="15" presStyleCnt="48" custScaleX="224208" custScaleY="115297" custLinFactX="-79030" custLinFactNeighborX="-100000" custLinFactNeighborY="38537">
        <dgm:presLayoutVars>
          <dgm:chPref val="3"/>
        </dgm:presLayoutVars>
      </dgm:prSet>
      <dgm:spPr/>
      <dgm:t>
        <a:bodyPr/>
        <a:lstStyle/>
        <a:p>
          <a:endParaRPr lang="en-US"/>
        </a:p>
      </dgm:t>
    </dgm:pt>
    <dgm:pt modelId="{541549E3-9DE8-4CC5-87F1-5A88CB5692A8}" type="pres">
      <dgm:prSet presAssocID="{3D8BB022-0E78-4FC1-A9B5-40EC058C7369}" presName="rootConnector" presStyleLbl="node4" presStyleIdx="15" presStyleCnt="48"/>
      <dgm:spPr/>
      <dgm:t>
        <a:bodyPr/>
        <a:lstStyle/>
        <a:p>
          <a:endParaRPr lang="en-US"/>
        </a:p>
      </dgm:t>
    </dgm:pt>
    <dgm:pt modelId="{6D060FB3-38B5-4793-A9B9-235AD9AA37D3}" type="pres">
      <dgm:prSet presAssocID="{3D8BB022-0E78-4FC1-A9B5-40EC058C7369}" presName="hierChild4" presStyleCnt="0"/>
      <dgm:spPr/>
    </dgm:pt>
    <dgm:pt modelId="{C8D57582-DB1F-4FC1-BD65-9B257FF84DF8}" type="pres">
      <dgm:prSet presAssocID="{3D8BB022-0E78-4FC1-A9B5-40EC058C7369}" presName="hierChild5" presStyleCnt="0"/>
      <dgm:spPr/>
    </dgm:pt>
    <dgm:pt modelId="{5F02A8B2-8262-48B0-883B-E9C49A187C7A}" type="pres">
      <dgm:prSet presAssocID="{C15B899F-500E-4F6F-9307-998C6C6AE5F3}" presName="Name37" presStyleLbl="parChTrans1D4" presStyleIdx="16" presStyleCnt="48"/>
      <dgm:spPr/>
      <dgm:t>
        <a:bodyPr/>
        <a:lstStyle/>
        <a:p>
          <a:endParaRPr lang="en-US"/>
        </a:p>
      </dgm:t>
    </dgm:pt>
    <dgm:pt modelId="{0A425D46-4BDE-4B1A-BCC8-2E8F8AEEE3B0}" type="pres">
      <dgm:prSet presAssocID="{9E5F3575-8987-4CEE-886A-6BA2F4789619}" presName="hierRoot2" presStyleCnt="0">
        <dgm:presLayoutVars>
          <dgm:hierBranch val="init"/>
        </dgm:presLayoutVars>
      </dgm:prSet>
      <dgm:spPr/>
    </dgm:pt>
    <dgm:pt modelId="{B01CBB03-EB31-4ACA-AF5D-CF8991AEB2AC}" type="pres">
      <dgm:prSet presAssocID="{9E5F3575-8987-4CEE-886A-6BA2F4789619}" presName="rootComposite" presStyleCnt="0"/>
      <dgm:spPr/>
    </dgm:pt>
    <dgm:pt modelId="{3FD7C7A1-A498-4878-B8DA-DAA0B26FEF9C}" type="pres">
      <dgm:prSet presAssocID="{9E5F3575-8987-4CEE-886A-6BA2F4789619}" presName="rootText" presStyleLbl="node4" presStyleIdx="16" presStyleCnt="48" custScaleX="182805" custScaleY="125744" custLinFactX="-79030" custLinFactNeighborX="-100000" custLinFactNeighborY="55131">
        <dgm:presLayoutVars>
          <dgm:chPref val="3"/>
        </dgm:presLayoutVars>
      </dgm:prSet>
      <dgm:spPr/>
      <dgm:t>
        <a:bodyPr/>
        <a:lstStyle/>
        <a:p>
          <a:endParaRPr lang="en-US"/>
        </a:p>
      </dgm:t>
    </dgm:pt>
    <dgm:pt modelId="{41D35C95-8AD9-4DDF-ABB8-9C166DBAC309}" type="pres">
      <dgm:prSet presAssocID="{9E5F3575-8987-4CEE-886A-6BA2F4789619}" presName="rootConnector" presStyleLbl="node4" presStyleIdx="16" presStyleCnt="48"/>
      <dgm:spPr/>
      <dgm:t>
        <a:bodyPr/>
        <a:lstStyle/>
        <a:p>
          <a:endParaRPr lang="en-US"/>
        </a:p>
      </dgm:t>
    </dgm:pt>
    <dgm:pt modelId="{A1DA792F-31B3-4D40-9403-031106F7BFFB}" type="pres">
      <dgm:prSet presAssocID="{9E5F3575-8987-4CEE-886A-6BA2F4789619}" presName="hierChild4" presStyleCnt="0"/>
      <dgm:spPr/>
    </dgm:pt>
    <dgm:pt modelId="{5EB1D062-0631-4538-974D-5D04807A738C}" type="pres">
      <dgm:prSet presAssocID="{9E5F3575-8987-4CEE-886A-6BA2F4789619}" presName="hierChild5" presStyleCnt="0"/>
      <dgm:spPr/>
    </dgm:pt>
    <dgm:pt modelId="{BC2D0E02-F680-4E1C-86BB-0980B09AC726}" type="pres">
      <dgm:prSet presAssocID="{1EB03EE6-1529-4C67-B4A8-7E3980A046D4}" presName="Name37" presStyleLbl="parChTrans1D4" presStyleIdx="17" presStyleCnt="48"/>
      <dgm:spPr/>
      <dgm:t>
        <a:bodyPr/>
        <a:lstStyle/>
        <a:p>
          <a:endParaRPr lang="en-US"/>
        </a:p>
      </dgm:t>
    </dgm:pt>
    <dgm:pt modelId="{602636A7-8A0D-41AC-9E58-C6E60FE04EDA}" type="pres">
      <dgm:prSet presAssocID="{4F2DCCAA-1CDF-4D12-BC1F-B5BAA75C9477}" presName="hierRoot2" presStyleCnt="0">
        <dgm:presLayoutVars>
          <dgm:hierBranch val="init"/>
        </dgm:presLayoutVars>
      </dgm:prSet>
      <dgm:spPr/>
    </dgm:pt>
    <dgm:pt modelId="{73E59A55-0721-43E8-9C10-1AE6BA98EF99}" type="pres">
      <dgm:prSet presAssocID="{4F2DCCAA-1CDF-4D12-BC1F-B5BAA75C9477}" presName="rootComposite" presStyleCnt="0"/>
      <dgm:spPr/>
    </dgm:pt>
    <dgm:pt modelId="{20B28D43-CA4F-4C65-87EB-E25458D76D29}" type="pres">
      <dgm:prSet presAssocID="{4F2DCCAA-1CDF-4D12-BC1F-B5BAA75C9477}" presName="rootText" presStyleLbl="node4" presStyleIdx="17" presStyleCnt="48" custScaleX="148420" custScaleY="102704" custLinFactX="-79030" custLinFactNeighborX="-100000" custLinFactNeighborY="44361">
        <dgm:presLayoutVars>
          <dgm:chPref val="3"/>
        </dgm:presLayoutVars>
      </dgm:prSet>
      <dgm:spPr/>
      <dgm:t>
        <a:bodyPr/>
        <a:lstStyle/>
        <a:p>
          <a:endParaRPr lang="en-US"/>
        </a:p>
      </dgm:t>
    </dgm:pt>
    <dgm:pt modelId="{82BBF355-17CE-4419-BB6B-B6E5D54C2A49}" type="pres">
      <dgm:prSet presAssocID="{4F2DCCAA-1CDF-4D12-BC1F-B5BAA75C9477}" presName="rootConnector" presStyleLbl="node4" presStyleIdx="17" presStyleCnt="48"/>
      <dgm:spPr/>
      <dgm:t>
        <a:bodyPr/>
        <a:lstStyle/>
        <a:p>
          <a:endParaRPr lang="en-US"/>
        </a:p>
      </dgm:t>
    </dgm:pt>
    <dgm:pt modelId="{A32B23B1-BB9F-4CC9-B512-6E9DBECFE57F}" type="pres">
      <dgm:prSet presAssocID="{4F2DCCAA-1CDF-4D12-BC1F-B5BAA75C9477}" presName="hierChild4" presStyleCnt="0"/>
      <dgm:spPr/>
    </dgm:pt>
    <dgm:pt modelId="{5AB278C1-4783-498A-AB6A-25E07B182F02}" type="pres">
      <dgm:prSet presAssocID="{4F2DCCAA-1CDF-4D12-BC1F-B5BAA75C9477}" presName="hierChild5" presStyleCnt="0"/>
      <dgm:spPr/>
    </dgm:pt>
    <dgm:pt modelId="{1B7A93CA-03DA-4611-B764-E7DEBDB2524F}" type="pres">
      <dgm:prSet presAssocID="{D77E8E0D-5679-47A6-BFAD-078A21532CFF}" presName="hierChild5" presStyleCnt="0"/>
      <dgm:spPr/>
    </dgm:pt>
    <dgm:pt modelId="{869376F9-2818-4519-A55A-BD9F4B031BFD}" type="pres">
      <dgm:prSet presAssocID="{9A98AF52-93C4-4FA0-A1C5-434A0FAE5A33}" presName="hierChild5" presStyleCnt="0"/>
      <dgm:spPr/>
    </dgm:pt>
    <dgm:pt modelId="{41FBDC23-B2F5-4A4D-A515-C46CF04138BC}" type="pres">
      <dgm:prSet presAssocID="{C404B0A8-DDF4-4609-AF80-69157BB1110A}" presName="hierChild5" presStyleCnt="0"/>
      <dgm:spPr/>
    </dgm:pt>
    <dgm:pt modelId="{19064A65-65F2-4E3D-887A-B4D3B46F1F43}" type="pres">
      <dgm:prSet presAssocID="{41F0C880-4484-4B28-85C9-05E9FBE5EB51}" presName="hierChild5" presStyleCnt="0"/>
      <dgm:spPr/>
    </dgm:pt>
    <dgm:pt modelId="{E534A8E7-60D9-48C5-89D0-4A70409407A2}" type="pres">
      <dgm:prSet presAssocID="{3BDC6140-2C03-4557-A93D-899608B472FE}" presName="Name37" presStyleLbl="parChTrans1D3" presStyleIdx="2" presStyleCnt="6"/>
      <dgm:spPr/>
      <dgm:t>
        <a:bodyPr/>
        <a:lstStyle/>
        <a:p>
          <a:endParaRPr lang="en-US"/>
        </a:p>
      </dgm:t>
    </dgm:pt>
    <dgm:pt modelId="{51B262A0-B618-4DDB-BA12-4362E5C198D9}" type="pres">
      <dgm:prSet presAssocID="{BD60DC03-C1CD-40FD-AC72-5E104388DEEA}" presName="hierRoot2" presStyleCnt="0">
        <dgm:presLayoutVars>
          <dgm:hierBranch val="init"/>
        </dgm:presLayoutVars>
      </dgm:prSet>
      <dgm:spPr/>
    </dgm:pt>
    <dgm:pt modelId="{9CE2C756-E0C6-4138-96F0-AE04617A35D5}" type="pres">
      <dgm:prSet presAssocID="{BD60DC03-C1CD-40FD-AC72-5E104388DEEA}" presName="rootComposite" presStyleCnt="0"/>
      <dgm:spPr/>
    </dgm:pt>
    <dgm:pt modelId="{07907125-DFFD-4B28-8064-BCFAEE4F15AA}" type="pres">
      <dgm:prSet presAssocID="{BD60DC03-C1CD-40FD-AC72-5E104388DEEA}" presName="rootText" presStyleLbl="node3" presStyleIdx="2" presStyleCnt="6" custScaleX="175257" custScaleY="200600">
        <dgm:presLayoutVars>
          <dgm:chPref val="3"/>
        </dgm:presLayoutVars>
      </dgm:prSet>
      <dgm:spPr/>
      <dgm:t>
        <a:bodyPr/>
        <a:lstStyle/>
        <a:p>
          <a:endParaRPr lang="en-US"/>
        </a:p>
      </dgm:t>
    </dgm:pt>
    <dgm:pt modelId="{03A61772-BBAA-49E2-ABF1-FC3A77F33F08}" type="pres">
      <dgm:prSet presAssocID="{BD60DC03-C1CD-40FD-AC72-5E104388DEEA}" presName="rootConnector" presStyleLbl="node3" presStyleIdx="2" presStyleCnt="6"/>
      <dgm:spPr/>
      <dgm:t>
        <a:bodyPr/>
        <a:lstStyle/>
        <a:p>
          <a:endParaRPr lang="en-US"/>
        </a:p>
      </dgm:t>
    </dgm:pt>
    <dgm:pt modelId="{537845FF-16AF-4A85-97FD-B5C308B05637}" type="pres">
      <dgm:prSet presAssocID="{BD60DC03-C1CD-40FD-AC72-5E104388DEEA}" presName="hierChild4" presStyleCnt="0"/>
      <dgm:spPr/>
    </dgm:pt>
    <dgm:pt modelId="{1FC2E630-CFA7-4A80-82F4-8DBC70973ADB}" type="pres">
      <dgm:prSet presAssocID="{1EFAF0F5-EDE3-4D5C-A202-840679AEDC98}" presName="Name37" presStyleLbl="parChTrans1D4" presStyleIdx="18" presStyleCnt="48"/>
      <dgm:spPr/>
      <dgm:t>
        <a:bodyPr/>
        <a:lstStyle/>
        <a:p>
          <a:endParaRPr lang="en-US"/>
        </a:p>
      </dgm:t>
    </dgm:pt>
    <dgm:pt modelId="{6BB65177-7CCA-4EA8-A32E-6F79995DE830}" type="pres">
      <dgm:prSet presAssocID="{6DF1737E-9851-49A2-95B6-DBB334C0C12A}" presName="hierRoot2" presStyleCnt="0">
        <dgm:presLayoutVars>
          <dgm:hierBranch val="init"/>
        </dgm:presLayoutVars>
      </dgm:prSet>
      <dgm:spPr/>
    </dgm:pt>
    <dgm:pt modelId="{2B0C7552-6B36-4A06-BDF3-92FD272E8B3E}" type="pres">
      <dgm:prSet presAssocID="{6DF1737E-9851-49A2-95B6-DBB334C0C12A}" presName="rootComposite" presStyleCnt="0"/>
      <dgm:spPr/>
    </dgm:pt>
    <dgm:pt modelId="{B43B983D-C1E2-4B6F-AF02-3490E53D3E46}" type="pres">
      <dgm:prSet presAssocID="{6DF1737E-9851-49A2-95B6-DBB334C0C12A}" presName="rootText" presStyleLbl="node4" presStyleIdx="18" presStyleCnt="48" custScaleX="181198" custScaleY="116618">
        <dgm:presLayoutVars>
          <dgm:chPref val="3"/>
        </dgm:presLayoutVars>
      </dgm:prSet>
      <dgm:spPr/>
      <dgm:t>
        <a:bodyPr/>
        <a:lstStyle/>
        <a:p>
          <a:endParaRPr lang="en-US"/>
        </a:p>
      </dgm:t>
    </dgm:pt>
    <dgm:pt modelId="{5A5B21CC-2F20-43AC-BB9A-592D8371DF5D}" type="pres">
      <dgm:prSet presAssocID="{6DF1737E-9851-49A2-95B6-DBB334C0C12A}" presName="rootConnector" presStyleLbl="node4" presStyleIdx="18" presStyleCnt="48"/>
      <dgm:spPr/>
      <dgm:t>
        <a:bodyPr/>
        <a:lstStyle/>
        <a:p>
          <a:endParaRPr lang="en-US"/>
        </a:p>
      </dgm:t>
    </dgm:pt>
    <dgm:pt modelId="{A2C2198F-AD5B-428B-A191-100708B2A745}" type="pres">
      <dgm:prSet presAssocID="{6DF1737E-9851-49A2-95B6-DBB334C0C12A}" presName="hierChild4" presStyleCnt="0"/>
      <dgm:spPr/>
    </dgm:pt>
    <dgm:pt modelId="{2A4B2667-B67A-4524-B880-C19006FE46EF}" type="pres">
      <dgm:prSet presAssocID="{6DF1737E-9851-49A2-95B6-DBB334C0C12A}" presName="hierChild5" presStyleCnt="0"/>
      <dgm:spPr/>
    </dgm:pt>
    <dgm:pt modelId="{0A9AA910-0A41-4F55-9086-FDB9E370FB37}" type="pres">
      <dgm:prSet presAssocID="{4AE7ACDE-9795-469E-858E-F54D17FDA4F0}" presName="Name37" presStyleLbl="parChTrans1D4" presStyleIdx="19" presStyleCnt="48"/>
      <dgm:spPr/>
      <dgm:t>
        <a:bodyPr/>
        <a:lstStyle/>
        <a:p>
          <a:endParaRPr lang="en-US"/>
        </a:p>
      </dgm:t>
    </dgm:pt>
    <dgm:pt modelId="{669A1838-9248-4C41-A8B7-6E84D7D1A0E5}" type="pres">
      <dgm:prSet presAssocID="{AE43B5B1-9BEE-467E-B4DF-2BA75DA10486}" presName="hierRoot2" presStyleCnt="0">
        <dgm:presLayoutVars>
          <dgm:hierBranch val="init"/>
        </dgm:presLayoutVars>
      </dgm:prSet>
      <dgm:spPr/>
    </dgm:pt>
    <dgm:pt modelId="{CD7E96B7-89B6-435F-9488-4F608B83CC83}" type="pres">
      <dgm:prSet presAssocID="{AE43B5B1-9BEE-467E-B4DF-2BA75DA10486}" presName="rootComposite" presStyleCnt="0"/>
      <dgm:spPr/>
    </dgm:pt>
    <dgm:pt modelId="{1F52C72C-6E12-48E1-A03A-89DD208E6640}" type="pres">
      <dgm:prSet presAssocID="{AE43B5B1-9BEE-467E-B4DF-2BA75DA10486}" presName="rootText" presStyleLbl="node4" presStyleIdx="19" presStyleCnt="48" custScaleX="178438" custScaleY="89387">
        <dgm:presLayoutVars>
          <dgm:chPref val="3"/>
        </dgm:presLayoutVars>
      </dgm:prSet>
      <dgm:spPr/>
      <dgm:t>
        <a:bodyPr/>
        <a:lstStyle/>
        <a:p>
          <a:endParaRPr lang="en-US"/>
        </a:p>
      </dgm:t>
    </dgm:pt>
    <dgm:pt modelId="{75323B5C-62F9-472B-A273-E7C8934FCEC0}" type="pres">
      <dgm:prSet presAssocID="{AE43B5B1-9BEE-467E-B4DF-2BA75DA10486}" presName="rootConnector" presStyleLbl="node4" presStyleIdx="19" presStyleCnt="48"/>
      <dgm:spPr/>
      <dgm:t>
        <a:bodyPr/>
        <a:lstStyle/>
        <a:p>
          <a:endParaRPr lang="en-US"/>
        </a:p>
      </dgm:t>
    </dgm:pt>
    <dgm:pt modelId="{C4665F95-37E4-4DD3-8280-AA0CA15D1C2B}" type="pres">
      <dgm:prSet presAssocID="{AE43B5B1-9BEE-467E-B4DF-2BA75DA10486}" presName="hierChild4" presStyleCnt="0"/>
      <dgm:spPr/>
    </dgm:pt>
    <dgm:pt modelId="{F5FE70AE-5231-4BDC-9ACF-10A53983DAD1}" type="pres">
      <dgm:prSet presAssocID="{AE43B5B1-9BEE-467E-B4DF-2BA75DA10486}" presName="hierChild5" presStyleCnt="0"/>
      <dgm:spPr/>
    </dgm:pt>
    <dgm:pt modelId="{3B8BBADA-8A77-46EB-862F-912075961E49}" type="pres">
      <dgm:prSet presAssocID="{BD60DC03-C1CD-40FD-AC72-5E104388DEEA}" presName="hierChild5" presStyleCnt="0"/>
      <dgm:spPr/>
    </dgm:pt>
    <dgm:pt modelId="{530D5C40-5791-4C4D-8A03-A31CE81F667D}" type="pres">
      <dgm:prSet presAssocID="{2D2B8EB3-2017-4632-A69E-365DEC2762BB}" presName="Name37" presStyleLbl="parChTrans1D3" presStyleIdx="3" presStyleCnt="6"/>
      <dgm:spPr/>
      <dgm:t>
        <a:bodyPr/>
        <a:lstStyle/>
        <a:p>
          <a:endParaRPr lang="en-US"/>
        </a:p>
      </dgm:t>
    </dgm:pt>
    <dgm:pt modelId="{8FAA240C-FA28-4BE6-B6B6-212148BE6889}" type="pres">
      <dgm:prSet presAssocID="{E5444051-F962-487E-BE80-7D396ADE58AD}" presName="hierRoot2" presStyleCnt="0">
        <dgm:presLayoutVars>
          <dgm:hierBranch val="init"/>
        </dgm:presLayoutVars>
      </dgm:prSet>
      <dgm:spPr/>
    </dgm:pt>
    <dgm:pt modelId="{0905D2E2-0606-4232-BB55-8D0946800C1E}" type="pres">
      <dgm:prSet presAssocID="{E5444051-F962-487E-BE80-7D396ADE58AD}" presName="rootComposite" presStyleCnt="0"/>
      <dgm:spPr/>
    </dgm:pt>
    <dgm:pt modelId="{E1FD69AC-8611-4C59-AA00-ABBFDA8AAD09}" type="pres">
      <dgm:prSet presAssocID="{E5444051-F962-487E-BE80-7D396ADE58AD}" presName="rootText" presStyleLbl="node3" presStyleIdx="3" presStyleCnt="6" custScaleX="152288" custScaleY="104807">
        <dgm:presLayoutVars>
          <dgm:chPref val="3"/>
        </dgm:presLayoutVars>
      </dgm:prSet>
      <dgm:spPr/>
      <dgm:t>
        <a:bodyPr/>
        <a:lstStyle/>
        <a:p>
          <a:endParaRPr lang="en-US"/>
        </a:p>
      </dgm:t>
    </dgm:pt>
    <dgm:pt modelId="{40B266BD-1A48-44C0-9644-FE7E82EBE976}" type="pres">
      <dgm:prSet presAssocID="{E5444051-F962-487E-BE80-7D396ADE58AD}" presName="rootConnector" presStyleLbl="node3" presStyleIdx="3" presStyleCnt="6"/>
      <dgm:spPr/>
      <dgm:t>
        <a:bodyPr/>
        <a:lstStyle/>
        <a:p>
          <a:endParaRPr lang="en-US"/>
        </a:p>
      </dgm:t>
    </dgm:pt>
    <dgm:pt modelId="{D1697A32-8C7C-4D10-8193-59DF01B0EF2C}" type="pres">
      <dgm:prSet presAssocID="{E5444051-F962-487E-BE80-7D396ADE58AD}" presName="hierChild4" presStyleCnt="0"/>
      <dgm:spPr/>
    </dgm:pt>
    <dgm:pt modelId="{E84AF223-0465-4C32-BE20-29BC56B22D7C}" type="pres">
      <dgm:prSet presAssocID="{42E562A2-3808-4543-BB34-BD7C2AE25937}" presName="Name37" presStyleLbl="parChTrans1D4" presStyleIdx="20" presStyleCnt="48"/>
      <dgm:spPr/>
      <dgm:t>
        <a:bodyPr/>
        <a:lstStyle/>
        <a:p>
          <a:endParaRPr lang="en-US"/>
        </a:p>
      </dgm:t>
    </dgm:pt>
    <dgm:pt modelId="{F3F46590-4A42-4DB1-A3F5-EBA2180F22EA}" type="pres">
      <dgm:prSet presAssocID="{CBEDFD17-BEC4-42D5-BB2B-782D142CDD70}" presName="hierRoot2" presStyleCnt="0">
        <dgm:presLayoutVars>
          <dgm:hierBranch val="init"/>
        </dgm:presLayoutVars>
      </dgm:prSet>
      <dgm:spPr/>
    </dgm:pt>
    <dgm:pt modelId="{9B7FD7E9-1775-4099-9BD7-80B0B871BD92}" type="pres">
      <dgm:prSet presAssocID="{CBEDFD17-BEC4-42D5-BB2B-782D142CDD70}" presName="rootComposite" presStyleCnt="0"/>
      <dgm:spPr/>
    </dgm:pt>
    <dgm:pt modelId="{F6519B54-CE4B-4941-A54E-ABF8C4392F79}" type="pres">
      <dgm:prSet presAssocID="{CBEDFD17-BEC4-42D5-BB2B-782D142CDD70}" presName="rootText" presStyleLbl="node4" presStyleIdx="20" presStyleCnt="48" custScaleX="137687" custScaleY="100001">
        <dgm:presLayoutVars>
          <dgm:chPref val="3"/>
        </dgm:presLayoutVars>
      </dgm:prSet>
      <dgm:spPr/>
      <dgm:t>
        <a:bodyPr/>
        <a:lstStyle/>
        <a:p>
          <a:endParaRPr lang="en-US"/>
        </a:p>
      </dgm:t>
    </dgm:pt>
    <dgm:pt modelId="{22B6E54F-AB9B-4C51-BC4B-9A8A6AB20F62}" type="pres">
      <dgm:prSet presAssocID="{CBEDFD17-BEC4-42D5-BB2B-782D142CDD70}" presName="rootConnector" presStyleLbl="node4" presStyleIdx="20" presStyleCnt="48"/>
      <dgm:spPr/>
      <dgm:t>
        <a:bodyPr/>
        <a:lstStyle/>
        <a:p>
          <a:endParaRPr lang="en-US"/>
        </a:p>
      </dgm:t>
    </dgm:pt>
    <dgm:pt modelId="{8EB15FBB-D5D0-4B99-9082-67BAF18475B1}" type="pres">
      <dgm:prSet presAssocID="{CBEDFD17-BEC4-42D5-BB2B-782D142CDD70}" presName="hierChild4" presStyleCnt="0"/>
      <dgm:spPr/>
    </dgm:pt>
    <dgm:pt modelId="{89A2815C-E543-4ADF-BBB1-BB38CDCD92AB}" type="pres">
      <dgm:prSet presAssocID="{CBEDFD17-BEC4-42D5-BB2B-782D142CDD70}" presName="hierChild5" presStyleCnt="0"/>
      <dgm:spPr/>
    </dgm:pt>
    <dgm:pt modelId="{3F30451D-86C1-4A13-8403-46098D2066AA}" type="pres">
      <dgm:prSet presAssocID="{9A48E8EA-8EC7-4C0C-A327-10A90DFCF88B}" presName="Name37" presStyleLbl="parChTrans1D4" presStyleIdx="21" presStyleCnt="48"/>
      <dgm:spPr/>
      <dgm:t>
        <a:bodyPr/>
        <a:lstStyle/>
        <a:p>
          <a:endParaRPr lang="en-US"/>
        </a:p>
      </dgm:t>
    </dgm:pt>
    <dgm:pt modelId="{87491B1E-17CB-4C9C-BE46-023AA22714D9}" type="pres">
      <dgm:prSet presAssocID="{3F8E7C78-9B31-49C2-ABC6-83B0FFDEA10F}" presName="hierRoot2" presStyleCnt="0">
        <dgm:presLayoutVars>
          <dgm:hierBranch val="init"/>
        </dgm:presLayoutVars>
      </dgm:prSet>
      <dgm:spPr/>
    </dgm:pt>
    <dgm:pt modelId="{2C7FA83E-5EF7-4F0F-AB1E-A48265390CBD}" type="pres">
      <dgm:prSet presAssocID="{3F8E7C78-9B31-49C2-ABC6-83B0FFDEA10F}" presName="rootComposite" presStyleCnt="0"/>
      <dgm:spPr/>
    </dgm:pt>
    <dgm:pt modelId="{B569AEA8-CF5C-4B47-8834-2AE2DBAADD44}" type="pres">
      <dgm:prSet presAssocID="{3F8E7C78-9B31-49C2-ABC6-83B0FFDEA10F}" presName="rootText" presStyleLbl="node4" presStyleIdx="21" presStyleCnt="48" custScaleX="122848" custScaleY="100001">
        <dgm:presLayoutVars>
          <dgm:chPref val="3"/>
        </dgm:presLayoutVars>
      </dgm:prSet>
      <dgm:spPr/>
      <dgm:t>
        <a:bodyPr/>
        <a:lstStyle/>
        <a:p>
          <a:endParaRPr lang="en-US"/>
        </a:p>
      </dgm:t>
    </dgm:pt>
    <dgm:pt modelId="{9E1DA979-33F2-4386-85B0-3F0A47D0F418}" type="pres">
      <dgm:prSet presAssocID="{3F8E7C78-9B31-49C2-ABC6-83B0FFDEA10F}" presName="rootConnector" presStyleLbl="node4" presStyleIdx="21" presStyleCnt="48"/>
      <dgm:spPr/>
      <dgm:t>
        <a:bodyPr/>
        <a:lstStyle/>
        <a:p>
          <a:endParaRPr lang="en-US"/>
        </a:p>
      </dgm:t>
    </dgm:pt>
    <dgm:pt modelId="{FB394B6F-E936-4C69-81EF-5541851B224D}" type="pres">
      <dgm:prSet presAssocID="{3F8E7C78-9B31-49C2-ABC6-83B0FFDEA10F}" presName="hierChild4" presStyleCnt="0"/>
      <dgm:spPr/>
    </dgm:pt>
    <dgm:pt modelId="{932A8990-379F-440B-8B94-AB987C6F69BD}" type="pres">
      <dgm:prSet presAssocID="{97073221-803A-4096-9E45-624217A51AED}" presName="Name37" presStyleLbl="parChTrans1D4" presStyleIdx="22" presStyleCnt="48"/>
      <dgm:spPr/>
      <dgm:t>
        <a:bodyPr/>
        <a:lstStyle/>
        <a:p>
          <a:endParaRPr lang="en-US"/>
        </a:p>
      </dgm:t>
    </dgm:pt>
    <dgm:pt modelId="{06723537-535A-461A-9352-0D6E3567B679}" type="pres">
      <dgm:prSet presAssocID="{C9A618B5-2909-457A-9D31-B7ED6C0C6FEE}" presName="hierRoot2" presStyleCnt="0">
        <dgm:presLayoutVars>
          <dgm:hierBranch val="init"/>
        </dgm:presLayoutVars>
      </dgm:prSet>
      <dgm:spPr/>
    </dgm:pt>
    <dgm:pt modelId="{30D0FA3E-F285-4F4D-B07B-7BB99D9A42D6}" type="pres">
      <dgm:prSet presAssocID="{C9A618B5-2909-457A-9D31-B7ED6C0C6FEE}" presName="rootComposite" presStyleCnt="0"/>
      <dgm:spPr/>
    </dgm:pt>
    <dgm:pt modelId="{C75238C0-B8CF-4A24-8A0C-F81EEE5C3D57}" type="pres">
      <dgm:prSet presAssocID="{C9A618B5-2909-457A-9D31-B7ED6C0C6FEE}" presName="rootText" presStyleLbl="node4" presStyleIdx="22" presStyleCnt="48">
        <dgm:presLayoutVars>
          <dgm:chPref val="3"/>
        </dgm:presLayoutVars>
      </dgm:prSet>
      <dgm:spPr/>
      <dgm:t>
        <a:bodyPr/>
        <a:lstStyle/>
        <a:p>
          <a:endParaRPr lang="en-US"/>
        </a:p>
      </dgm:t>
    </dgm:pt>
    <dgm:pt modelId="{96374256-47E9-4E51-9A58-A90C94B8395C}" type="pres">
      <dgm:prSet presAssocID="{C9A618B5-2909-457A-9D31-B7ED6C0C6FEE}" presName="rootConnector" presStyleLbl="node4" presStyleIdx="22" presStyleCnt="48"/>
      <dgm:spPr/>
      <dgm:t>
        <a:bodyPr/>
        <a:lstStyle/>
        <a:p>
          <a:endParaRPr lang="en-US"/>
        </a:p>
      </dgm:t>
    </dgm:pt>
    <dgm:pt modelId="{AEA4526E-3773-4F6B-BB62-F00A34414E13}" type="pres">
      <dgm:prSet presAssocID="{C9A618B5-2909-457A-9D31-B7ED6C0C6FEE}" presName="hierChild4" presStyleCnt="0"/>
      <dgm:spPr/>
    </dgm:pt>
    <dgm:pt modelId="{246478DC-DF3B-4444-A471-F6A24F4C2C09}" type="pres">
      <dgm:prSet presAssocID="{ACF8C244-DC6C-477D-8DC8-A74817F71FAD}" presName="Name37" presStyleLbl="parChTrans1D4" presStyleIdx="23" presStyleCnt="48"/>
      <dgm:spPr/>
      <dgm:t>
        <a:bodyPr/>
        <a:lstStyle/>
        <a:p>
          <a:endParaRPr lang="en-US"/>
        </a:p>
      </dgm:t>
    </dgm:pt>
    <dgm:pt modelId="{3CDC800A-5079-4B73-84EE-50F7C8AE0A17}" type="pres">
      <dgm:prSet presAssocID="{65AC17F6-A55F-4A93-8570-6759A005D111}" presName="hierRoot2" presStyleCnt="0">
        <dgm:presLayoutVars>
          <dgm:hierBranch val="init"/>
        </dgm:presLayoutVars>
      </dgm:prSet>
      <dgm:spPr/>
    </dgm:pt>
    <dgm:pt modelId="{1FEC7DFF-3496-4469-8586-F8C7D4977972}" type="pres">
      <dgm:prSet presAssocID="{65AC17F6-A55F-4A93-8570-6759A005D111}" presName="rootComposite" presStyleCnt="0"/>
      <dgm:spPr/>
    </dgm:pt>
    <dgm:pt modelId="{485EDCF1-600D-4ACC-928D-C1A9748CEA98}" type="pres">
      <dgm:prSet presAssocID="{65AC17F6-A55F-4A93-8570-6759A005D111}" presName="rootText" presStyleLbl="node4" presStyleIdx="23" presStyleCnt="48">
        <dgm:presLayoutVars>
          <dgm:chPref val="3"/>
        </dgm:presLayoutVars>
      </dgm:prSet>
      <dgm:spPr/>
      <dgm:t>
        <a:bodyPr/>
        <a:lstStyle/>
        <a:p>
          <a:endParaRPr lang="en-US"/>
        </a:p>
      </dgm:t>
    </dgm:pt>
    <dgm:pt modelId="{64165AB8-1DB5-49DD-97D7-A14D794E415E}" type="pres">
      <dgm:prSet presAssocID="{65AC17F6-A55F-4A93-8570-6759A005D111}" presName="rootConnector" presStyleLbl="node4" presStyleIdx="23" presStyleCnt="48"/>
      <dgm:spPr/>
      <dgm:t>
        <a:bodyPr/>
        <a:lstStyle/>
        <a:p>
          <a:endParaRPr lang="en-US"/>
        </a:p>
      </dgm:t>
    </dgm:pt>
    <dgm:pt modelId="{3AAC14C6-0036-4074-A0CE-04E7B2AA8BDA}" type="pres">
      <dgm:prSet presAssocID="{65AC17F6-A55F-4A93-8570-6759A005D111}" presName="hierChild4" presStyleCnt="0"/>
      <dgm:spPr/>
    </dgm:pt>
    <dgm:pt modelId="{72696260-5F3C-49BB-8845-1EABE12DFBFD}" type="pres">
      <dgm:prSet presAssocID="{C1943830-3E5B-4B92-9A16-6ACE2017E636}" presName="Name37" presStyleLbl="parChTrans1D4" presStyleIdx="24" presStyleCnt="48"/>
      <dgm:spPr/>
      <dgm:t>
        <a:bodyPr/>
        <a:lstStyle/>
        <a:p>
          <a:endParaRPr lang="en-US"/>
        </a:p>
      </dgm:t>
    </dgm:pt>
    <dgm:pt modelId="{A121AFCD-DB44-43B8-82AF-ED539F4E9572}" type="pres">
      <dgm:prSet presAssocID="{28198C9D-4EB2-49FB-8C6C-8455832B994A}" presName="hierRoot2" presStyleCnt="0">
        <dgm:presLayoutVars>
          <dgm:hierBranch val="init"/>
        </dgm:presLayoutVars>
      </dgm:prSet>
      <dgm:spPr/>
    </dgm:pt>
    <dgm:pt modelId="{FC3D895A-A327-4D82-B1B8-2FCC31ED3954}" type="pres">
      <dgm:prSet presAssocID="{28198C9D-4EB2-49FB-8C6C-8455832B994A}" presName="rootComposite" presStyleCnt="0"/>
      <dgm:spPr/>
    </dgm:pt>
    <dgm:pt modelId="{41F3C9B3-0108-43E3-8677-751CAABDF4FC}" type="pres">
      <dgm:prSet presAssocID="{28198C9D-4EB2-49FB-8C6C-8455832B994A}" presName="rootText" presStyleLbl="node4" presStyleIdx="24" presStyleCnt="48" custScaleX="309061" custScaleY="106754">
        <dgm:presLayoutVars>
          <dgm:chPref val="3"/>
        </dgm:presLayoutVars>
      </dgm:prSet>
      <dgm:spPr/>
      <dgm:t>
        <a:bodyPr/>
        <a:lstStyle/>
        <a:p>
          <a:endParaRPr lang="en-US"/>
        </a:p>
      </dgm:t>
    </dgm:pt>
    <dgm:pt modelId="{6C0C6531-159B-461A-BB8D-D4A0DC93BBB2}" type="pres">
      <dgm:prSet presAssocID="{28198C9D-4EB2-49FB-8C6C-8455832B994A}" presName="rootConnector" presStyleLbl="node4" presStyleIdx="24" presStyleCnt="48"/>
      <dgm:spPr/>
      <dgm:t>
        <a:bodyPr/>
        <a:lstStyle/>
        <a:p>
          <a:endParaRPr lang="en-US"/>
        </a:p>
      </dgm:t>
    </dgm:pt>
    <dgm:pt modelId="{E804FAFE-1E5F-4821-A302-5E08295650B5}" type="pres">
      <dgm:prSet presAssocID="{28198C9D-4EB2-49FB-8C6C-8455832B994A}" presName="hierChild4" presStyleCnt="0"/>
      <dgm:spPr/>
    </dgm:pt>
    <dgm:pt modelId="{8CFE6DDA-2974-4C9D-85CE-9C0277DE19F6}" type="pres">
      <dgm:prSet presAssocID="{8ED269BE-959B-4DB3-82C3-71715418C5C6}" presName="Name37" presStyleLbl="parChTrans1D4" presStyleIdx="25" presStyleCnt="48"/>
      <dgm:spPr/>
      <dgm:t>
        <a:bodyPr/>
        <a:lstStyle/>
        <a:p>
          <a:endParaRPr lang="en-US"/>
        </a:p>
      </dgm:t>
    </dgm:pt>
    <dgm:pt modelId="{895AB33A-43A0-4604-9FB2-B9F2201C930B}" type="pres">
      <dgm:prSet presAssocID="{22028B6A-1D1C-46FD-8AF0-92EF70CC66C8}" presName="hierRoot2" presStyleCnt="0">
        <dgm:presLayoutVars>
          <dgm:hierBranch val="init"/>
        </dgm:presLayoutVars>
      </dgm:prSet>
      <dgm:spPr/>
    </dgm:pt>
    <dgm:pt modelId="{7594965F-A7F1-4CE6-8C2C-4C665F5BBAD2}" type="pres">
      <dgm:prSet presAssocID="{22028B6A-1D1C-46FD-8AF0-92EF70CC66C8}" presName="rootComposite" presStyleCnt="0"/>
      <dgm:spPr/>
    </dgm:pt>
    <dgm:pt modelId="{6F52EA78-E00B-4EAB-800D-FE7AD983D1CF}" type="pres">
      <dgm:prSet presAssocID="{22028B6A-1D1C-46FD-8AF0-92EF70CC66C8}" presName="rootText" presStyleLbl="node4" presStyleIdx="25" presStyleCnt="48">
        <dgm:presLayoutVars>
          <dgm:chPref val="3"/>
        </dgm:presLayoutVars>
      </dgm:prSet>
      <dgm:spPr/>
      <dgm:t>
        <a:bodyPr/>
        <a:lstStyle/>
        <a:p>
          <a:endParaRPr lang="en-US"/>
        </a:p>
      </dgm:t>
    </dgm:pt>
    <dgm:pt modelId="{C4005F63-DA40-4294-8B7C-072E267BA320}" type="pres">
      <dgm:prSet presAssocID="{22028B6A-1D1C-46FD-8AF0-92EF70CC66C8}" presName="rootConnector" presStyleLbl="node4" presStyleIdx="25" presStyleCnt="48"/>
      <dgm:spPr/>
      <dgm:t>
        <a:bodyPr/>
        <a:lstStyle/>
        <a:p>
          <a:endParaRPr lang="en-US"/>
        </a:p>
      </dgm:t>
    </dgm:pt>
    <dgm:pt modelId="{010A2BF4-9296-4834-9B4E-AFC9D2DD5E5C}" type="pres">
      <dgm:prSet presAssocID="{22028B6A-1D1C-46FD-8AF0-92EF70CC66C8}" presName="hierChild4" presStyleCnt="0"/>
      <dgm:spPr/>
    </dgm:pt>
    <dgm:pt modelId="{031CA0F1-6DAA-43AE-B4CC-F3E4A898F860}" type="pres">
      <dgm:prSet presAssocID="{22028B6A-1D1C-46FD-8AF0-92EF70CC66C8}" presName="hierChild5" presStyleCnt="0"/>
      <dgm:spPr/>
    </dgm:pt>
    <dgm:pt modelId="{6951C857-F209-4D8C-8457-0730C6B2F438}" type="pres">
      <dgm:prSet presAssocID="{6E7C5758-A804-42D3-8EC3-0C60362B47B6}" presName="Name37" presStyleLbl="parChTrans1D4" presStyleIdx="26" presStyleCnt="48"/>
      <dgm:spPr/>
      <dgm:t>
        <a:bodyPr/>
        <a:lstStyle/>
        <a:p>
          <a:endParaRPr lang="en-US"/>
        </a:p>
      </dgm:t>
    </dgm:pt>
    <dgm:pt modelId="{3331278B-F72A-4381-A973-B4DF51730729}" type="pres">
      <dgm:prSet presAssocID="{1AF222C5-87F2-4C02-AE6D-553FDF4883E9}" presName="hierRoot2" presStyleCnt="0">
        <dgm:presLayoutVars>
          <dgm:hierBranch val="init"/>
        </dgm:presLayoutVars>
      </dgm:prSet>
      <dgm:spPr/>
    </dgm:pt>
    <dgm:pt modelId="{77E94E9B-B9FA-498D-ACDB-64B40A82B2F5}" type="pres">
      <dgm:prSet presAssocID="{1AF222C5-87F2-4C02-AE6D-553FDF4883E9}" presName="rootComposite" presStyleCnt="0"/>
      <dgm:spPr/>
    </dgm:pt>
    <dgm:pt modelId="{E983C15A-0C90-41BE-A6E7-778093412EC8}" type="pres">
      <dgm:prSet presAssocID="{1AF222C5-87F2-4C02-AE6D-553FDF4883E9}" presName="rootText" presStyleLbl="node4" presStyleIdx="26" presStyleCnt="48" custScaleX="134522" custScaleY="100001">
        <dgm:presLayoutVars>
          <dgm:chPref val="3"/>
        </dgm:presLayoutVars>
      </dgm:prSet>
      <dgm:spPr/>
      <dgm:t>
        <a:bodyPr/>
        <a:lstStyle/>
        <a:p>
          <a:endParaRPr lang="en-US"/>
        </a:p>
      </dgm:t>
    </dgm:pt>
    <dgm:pt modelId="{54942EAA-3613-454E-AF16-2EB446D7699B}" type="pres">
      <dgm:prSet presAssocID="{1AF222C5-87F2-4C02-AE6D-553FDF4883E9}" presName="rootConnector" presStyleLbl="node4" presStyleIdx="26" presStyleCnt="48"/>
      <dgm:spPr/>
      <dgm:t>
        <a:bodyPr/>
        <a:lstStyle/>
        <a:p>
          <a:endParaRPr lang="en-US"/>
        </a:p>
      </dgm:t>
    </dgm:pt>
    <dgm:pt modelId="{A96F9402-10D7-4DAB-8C91-6D637B722A09}" type="pres">
      <dgm:prSet presAssocID="{1AF222C5-87F2-4C02-AE6D-553FDF4883E9}" presName="hierChild4" presStyleCnt="0"/>
      <dgm:spPr/>
    </dgm:pt>
    <dgm:pt modelId="{3CF55BEA-0A8E-45E6-AE8B-A556D61DFA8B}" type="pres">
      <dgm:prSet presAssocID="{1AF222C5-87F2-4C02-AE6D-553FDF4883E9}" presName="hierChild5" presStyleCnt="0"/>
      <dgm:spPr/>
    </dgm:pt>
    <dgm:pt modelId="{F2F7362E-2036-47B4-BB4B-44EB6D02DAE3}" type="pres">
      <dgm:prSet presAssocID="{3D78D735-8EE5-43D4-BBC7-9B872CF94829}" presName="Name37" presStyleLbl="parChTrans1D4" presStyleIdx="27" presStyleCnt="48"/>
      <dgm:spPr/>
      <dgm:t>
        <a:bodyPr/>
        <a:lstStyle/>
        <a:p>
          <a:endParaRPr lang="en-US"/>
        </a:p>
      </dgm:t>
    </dgm:pt>
    <dgm:pt modelId="{4BAC1A81-75D7-42CC-B539-35D61D806A25}" type="pres">
      <dgm:prSet presAssocID="{A5165AB8-A846-4A1D-A250-655B6DD1F04E}" presName="hierRoot2" presStyleCnt="0">
        <dgm:presLayoutVars>
          <dgm:hierBranch val="init"/>
        </dgm:presLayoutVars>
      </dgm:prSet>
      <dgm:spPr/>
    </dgm:pt>
    <dgm:pt modelId="{867F3A5A-7713-4730-8E7E-2E6FF3688B71}" type="pres">
      <dgm:prSet presAssocID="{A5165AB8-A846-4A1D-A250-655B6DD1F04E}" presName="rootComposite" presStyleCnt="0"/>
      <dgm:spPr/>
    </dgm:pt>
    <dgm:pt modelId="{0416B7E7-37B4-481A-AFF6-4ECBFD47F416}" type="pres">
      <dgm:prSet presAssocID="{A5165AB8-A846-4A1D-A250-655B6DD1F04E}" presName="rootText" presStyleLbl="node4" presStyleIdx="27" presStyleCnt="48" custScaleX="127790" custScaleY="100001">
        <dgm:presLayoutVars>
          <dgm:chPref val="3"/>
        </dgm:presLayoutVars>
      </dgm:prSet>
      <dgm:spPr/>
      <dgm:t>
        <a:bodyPr/>
        <a:lstStyle/>
        <a:p>
          <a:endParaRPr lang="en-US"/>
        </a:p>
      </dgm:t>
    </dgm:pt>
    <dgm:pt modelId="{8D51A984-23EF-4CB3-98AD-298210376E86}" type="pres">
      <dgm:prSet presAssocID="{A5165AB8-A846-4A1D-A250-655B6DD1F04E}" presName="rootConnector" presStyleLbl="node4" presStyleIdx="27" presStyleCnt="48"/>
      <dgm:spPr/>
      <dgm:t>
        <a:bodyPr/>
        <a:lstStyle/>
        <a:p>
          <a:endParaRPr lang="en-US"/>
        </a:p>
      </dgm:t>
    </dgm:pt>
    <dgm:pt modelId="{D63B0515-64DC-4189-A028-1B3850818792}" type="pres">
      <dgm:prSet presAssocID="{A5165AB8-A846-4A1D-A250-655B6DD1F04E}" presName="hierChild4" presStyleCnt="0"/>
      <dgm:spPr/>
    </dgm:pt>
    <dgm:pt modelId="{34815B84-4122-4030-A92F-CB3E19DF2839}" type="pres">
      <dgm:prSet presAssocID="{A5165AB8-A846-4A1D-A250-655B6DD1F04E}" presName="hierChild5" presStyleCnt="0"/>
      <dgm:spPr/>
    </dgm:pt>
    <dgm:pt modelId="{235E9AB4-5632-4538-A2FE-E6AF35857342}" type="pres">
      <dgm:prSet presAssocID="{126A1DC7-5B00-4345-9C4F-A53A3060C116}" presName="Name37" presStyleLbl="parChTrans1D4" presStyleIdx="28" presStyleCnt="48"/>
      <dgm:spPr/>
      <dgm:t>
        <a:bodyPr/>
        <a:lstStyle/>
        <a:p>
          <a:endParaRPr lang="en-US"/>
        </a:p>
      </dgm:t>
    </dgm:pt>
    <dgm:pt modelId="{757E22B2-256B-47A6-BBA1-09A463F30D76}" type="pres">
      <dgm:prSet presAssocID="{CE459CEA-6378-4A2F-A91C-3494B79E9C21}" presName="hierRoot2" presStyleCnt="0">
        <dgm:presLayoutVars>
          <dgm:hierBranch val="init"/>
        </dgm:presLayoutVars>
      </dgm:prSet>
      <dgm:spPr/>
    </dgm:pt>
    <dgm:pt modelId="{A11544D7-E7C4-4C31-BFEE-19AE8EB3AEC8}" type="pres">
      <dgm:prSet presAssocID="{CE459CEA-6378-4A2F-A91C-3494B79E9C21}" presName="rootComposite" presStyleCnt="0"/>
      <dgm:spPr/>
    </dgm:pt>
    <dgm:pt modelId="{BBB78D11-8543-4EA2-AF00-C2EC8CF8F34B}" type="pres">
      <dgm:prSet presAssocID="{CE459CEA-6378-4A2F-A91C-3494B79E9C21}" presName="rootText" presStyleLbl="node4" presStyleIdx="28" presStyleCnt="48" custScaleX="169044" custScaleY="91200">
        <dgm:presLayoutVars>
          <dgm:chPref val="3"/>
        </dgm:presLayoutVars>
      </dgm:prSet>
      <dgm:spPr/>
      <dgm:t>
        <a:bodyPr/>
        <a:lstStyle/>
        <a:p>
          <a:endParaRPr lang="en-US"/>
        </a:p>
      </dgm:t>
    </dgm:pt>
    <dgm:pt modelId="{77DC5408-8DF5-41DC-BF0B-6D10990DB5F4}" type="pres">
      <dgm:prSet presAssocID="{CE459CEA-6378-4A2F-A91C-3494B79E9C21}" presName="rootConnector" presStyleLbl="node4" presStyleIdx="28" presStyleCnt="48"/>
      <dgm:spPr/>
      <dgm:t>
        <a:bodyPr/>
        <a:lstStyle/>
        <a:p>
          <a:endParaRPr lang="en-US"/>
        </a:p>
      </dgm:t>
    </dgm:pt>
    <dgm:pt modelId="{16F1462D-E616-4A8D-B424-D0AB17A43867}" type="pres">
      <dgm:prSet presAssocID="{CE459CEA-6378-4A2F-A91C-3494B79E9C21}" presName="hierChild4" presStyleCnt="0"/>
      <dgm:spPr/>
    </dgm:pt>
    <dgm:pt modelId="{887F1C63-9638-4C0C-97BC-BE7952B92F9C}" type="pres">
      <dgm:prSet presAssocID="{CE459CEA-6378-4A2F-A91C-3494B79E9C21}" presName="hierChild5" presStyleCnt="0"/>
      <dgm:spPr/>
    </dgm:pt>
    <dgm:pt modelId="{5FE4A68B-6730-4E20-8E6D-266FE8FEF151}" type="pres">
      <dgm:prSet presAssocID="{3B8CB1DF-4ACD-40BD-90A4-8F7877D5A678}" presName="Name37" presStyleLbl="parChTrans1D4" presStyleIdx="29" presStyleCnt="48"/>
      <dgm:spPr/>
      <dgm:t>
        <a:bodyPr/>
        <a:lstStyle/>
        <a:p>
          <a:endParaRPr lang="en-US"/>
        </a:p>
      </dgm:t>
    </dgm:pt>
    <dgm:pt modelId="{4624010F-D4CA-4E62-8275-96C9CAF5D306}" type="pres">
      <dgm:prSet presAssocID="{5A3E0E8E-23D0-4964-9C13-B083BAE14E77}" presName="hierRoot2" presStyleCnt="0">
        <dgm:presLayoutVars>
          <dgm:hierBranch val="init"/>
        </dgm:presLayoutVars>
      </dgm:prSet>
      <dgm:spPr/>
    </dgm:pt>
    <dgm:pt modelId="{F20F7DA4-6707-4676-B79F-A5AE0A559C45}" type="pres">
      <dgm:prSet presAssocID="{5A3E0E8E-23D0-4964-9C13-B083BAE14E77}" presName="rootComposite" presStyleCnt="0"/>
      <dgm:spPr/>
    </dgm:pt>
    <dgm:pt modelId="{0E059A2B-960C-4172-B36D-22A6AE006B9E}" type="pres">
      <dgm:prSet presAssocID="{5A3E0E8E-23D0-4964-9C13-B083BAE14E77}" presName="rootText" presStyleLbl="node4" presStyleIdx="29" presStyleCnt="48" custScaleX="162312" custScaleY="134610">
        <dgm:presLayoutVars>
          <dgm:chPref val="3"/>
        </dgm:presLayoutVars>
      </dgm:prSet>
      <dgm:spPr/>
      <dgm:t>
        <a:bodyPr/>
        <a:lstStyle/>
        <a:p>
          <a:endParaRPr lang="en-US"/>
        </a:p>
      </dgm:t>
    </dgm:pt>
    <dgm:pt modelId="{53CBBD0E-D202-485C-B1D6-A77A5088B01A}" type="pres">
      <dgm:prSet presAssocID="{5A3E0E8E-23D0-4964-9C13-B083BAE14E77}" presName="rootConnector" presStyleLbl="node4" presStyleIdx="29" presStyleCnt="48"/>
      <dgm:spPr/>
      <dgm:t>
        <a:bodyPr/>
        <a:lstStyle/>
        <a:p>
          <a:endParaRPr lang="en-US"/>
        </a:p>
      </dgm:t>
    </dgm:pt>
    <dgm:pt modelId="{1BAA9E32-2748-4D4F-B664-B91D7426B1C3}" type="pres">
      <dgm:prSet presAssocID="{5A3E0E8E-23D0-4964-9C13-B083BAE14E77}" presName="hierChild4" presStyleCnt="0"/>
      <dgm:spPr/>
    </dgm:pt>
    <dgm:pt modelId="{1D116FD5-BB0B-4288-A941-87F676553671}" type="pres">
      <dgm:prSet presAssocID="{5A3E0E8E-23D0-4964-9C13-B083BAE14E77}" presName="hierChild5" presStyleCnt="0"/>
      <dgm:spPr/>
    </dgm:pt>
    <dgm:pt modelId="{DF1AA074-4745-4C2C-87F9-6347D1CA5DC0}" type="pres">
      <dgm:prSet presAssocID="{FAFFC191-9045-4FB2-AC84-A4B39D68DF06}" presName="Name37" presStyleLbl="parChTrans1D4" presStyleIdx="30" presStyleCnt="48"/>
      <dgm:spPr/>
      <dgm:t>
        <a:bodyPr/>
        <a:lstStyle/>
        <a:p>
          <a:endParaRPr lang="en-US"/>
        </a:p>
      </dgm:t>
    </dgm:pt>
    <dgm:pt modelId="{E317FCD3-1155-4F0F-B472-E7A8238FDD2D}" type="pres">
      <dgm:prSet presAssocID="{6D4AFA82-8F9D-457A-A384-F157AD2B3D80}" presName="hierRoot2" presStyleCnt="0">
        <dgm:presLayoutVars>
          <dgm:hierBranch val="init"/>
        </dgm:presLayoutVars>
      </dgm:prSet>
      <dgm:spPr/>
    </dgm:pt>
    <dgm:pt modelId="{1755F8D4-752E-4808-B749-843121D5F046}" type="pres">
      <dgm:prSet presAssocID="{6D4AFA82-8F9D-457A-A384-F157AD2B3D80}" presName="rootComposite" presStyleCnt="0"/>
      <dgm:spPr/>
    </dgm:pt>
    <dgm:pt modelId="{112875E8-5AB2-4330-B37A-75BBBF9E31CF}" type="pres">
      <dgm:prSet presAssocID="{6D4AFA82-8F9D-457A-A384-F157AD2B3D80}" presName="rootText" presStyleLbl="node4" presStyleIdx="30" presStyleCnt="48" custScaleX="162312" custScaleY="126608">
        <dgm:presLayoutVars>
          <dgm:chPref val="3"/>
        </dgm:presLayoutVars>
      </dgm:prSet>
      <dgm:spPr/>
      <dgm:t>
        <a:bodyPr/>
        <a:lstStyle/>
        <a:p>
          <a:endParaRPr lang="en-US"/>
        </a:p>
      </dgm:t>
    </dgm:pt>
    <dgm:pt modelId="{C8A1DB84-469B-4489-95F4-388815E8F910}" type="pres">
      <dgm:prSet presAssocID="{6D4AFA82-8F9D-457A-A384-F157AD2B3D80}" presName="rootConnector" presStyleLbl="node4" presStyleIdx="30" presStyleCnt="48"/>
      <dgm:spPr/>
      <dgm:t>
        <a:bodyPr/>
        <a:lstStyle/>
        <a:p>
          <a:endParaRPr lang="en-US"/>
        </a:p>
      </dgm:t>
    </dgm:pt>
    <dgm:pt modelId="{1767BC9E-4341-4B4D-A6E1-14FCBCF9D946}" type="pres">
      <dgm:prSet presAssocID="{6D4AFA82-8F9D-457A-A384-F157AD2B3D80}" presName="hierChild4" presStyleCnt="0"/>
      <dgm:spPr/>
    </dgm:pt>
    <dgm:pt modelId="{D991421A-E3F7-4937-84AC-1A26E61C1117}" type="pres">
      <dgm:prSet presAssocID="{6D4AFA82-8F9D-457A-A384-F157AD2B3D80}" presName="hierChild5" presStyleCnt="0"/>
      <dgm:spPr/>
    </dgm:pt>
    <dgm:pt modelId="{DA6AF87A-8D64-47F8-AB9E-BC5F9B398932}" type="pres">
      <dgm:prSet presAssocID="{28198C9D-4EB2-49FB-8C6C-8455832B994A}" presName="hierChild5" presStyleCnt="0"/>
      <dgm:spPr/>
    </dgm:pt>
    <dgm:pt modelId="{D110071A-597A-434E-9FEA-E3B51534501F}" type="pres">
      <dgm:prSet presAssocID="{65AC17F6-A55F-4A93-8570-6759A005D111}" presName="hierChild5" presStyleCnt="0"/>
      <dgm:spPr/>
    </dgm:pt>
    <dgm:pt modelId="{2B11104F-C341-4212-94AF-6B41616FB875}" type="pres">
      <dgm:prSet presAssocID="{3FA78D5C-FEA7-4909-B437-0A7D4B256919}" presName="Name37" presStyleLbl="parChTrans1D4" presStyleIdx="31" presStyleCnt="48"/>
      <dgm:spPr/>
      <dgm:t>
        <a:bodyPr/>
        <a:lstStyle/>
        <a:p>
          <a:endParaRPr lang="en-US"/>
        </a:p>
      </dgm:t>
    </dgm:pt>
    <dgm:pt modelId="{CAA981CC-63AE-409C-973E-E8215486F198}" type="pres">
      <dgm:prSet presAssocID="{4809129B-9522-4B7C-B0F6-B1FC3AD80A28}" presName="hierRoot2" presStyleCnt="0">
        <dgm:presLayoutVars>
          <dgm:hierBranch val="init"/>
        </dgm:presLayoutVars>
      </dgm:prSet>
      <dgm:spPr/>
    </dgm:pt>
    <dgm:pt modelId="{3C0D206F-B516-4148-B66D-77D34A168D97}" type="pres">
      <dgm:prSet presAssocID="{4809129B-9522-4B7C-B0F6-B1FC3AD80A28}" presName="rootComposite" presStyleCnt="0"/>
      <dgm:spPr/>
    </dgm:pt>
    <dgm:pt modelId="{44987955-8595-4545-8ACC-A5411A55CB29}" type="pres">
      <dgm:prSet presAssocID="{4809129B-9522-4B7C-B0F6-B1FC3AD80A28}" presName="rootText" presStyleLbl="node4" presStyleIdx="31" presStyleCnt="48" custScaleY="99779">
        <dgm:presLayoutVars>
          <dgm:chPref val="3"/>
        </dgm:presLayoutVars>
      </dgm:prSet>
      <dgm:spPr/>
      <dgm:t>
        <a:bodyPr/>
        <a:lstStyle/>
        <a:p>
          <a:endParaRPr lang="en-US"/>
        </a:p>
      </dgm:t>
    </dgm:pt>
    <dgm:pt modelId="{FF551E5C-C960-46CA-A8F3-A7FCACF70183}" type="pres">
      <dgm:prSet presAssocID="{4809129B-9522-4B7C-B0F6-B1FC3AD80A28}" presName="rootConnector" presStyleLbl="node4" presStyleIdx="31" presStyleCnt="48"/>
      <dgm:spPr/>
      <dgm:t>
        <a:bodyPr/>
        <a:lstStyle/>
        <a:p>
          <a:endParaRPr lang="en-US"/>
        </a:p>
      </dgm:t>
    </dgm:pt>
    <dgm:pt modelId="{578D42ED-657B-450E-96FB-92BA91E061F2}" type="pres">
      <dgm:prSet presAssocID="{4809129B-9522-4B7C-B0F6-B1FC3AD80A28}" presName="hierChild4" presStyleCnt="0"/>
      <dgm:spPr/>
    </dgm:pt>
    <dgm:pt modelId="{7F94BFEB-65E0-45A9-BF10-38ACCE676221}" type="pres">
      <dgm:prSet presAssocID="{4809129B-9522-4B7C-B0F6-B1FC3AD80A28}" presName="hierChild5" presStyleCnt="0"/>
      <dgm:spPr/>
    </dgm:pt>
    <dgm:pt modelId="{BC262BC0-F648-40CD-82C5-AE03917F1CC2}" type="pres">
      <dgm:prSet presAssocID="{C9A618B5-2909-457A-9D31-B7ED6C0C6FEE}" presName="hierChild5" presStyleCnt="0"/>
      <dgm:spPr/>
    </dgm:pt>
    <dgm:pt modelId="{59461AF8-E5FD-48DC-8DE9-558FEC01F431}" type="pres">
      <dgm:prSet presAssocID="{511DB91A-A5A2-4BE8-B7C5-3D3A6F502701}" presName="Name37" presStyleLbl="parChTrans1D4" presStyleIdx="32" presStyleCnt="48"/>
      <dgm:spPr/>
      <dgm:t>
        <a:bodyPr/>
        <a:lstStyle/>
        <a:p>
          <a:endParaRPr lang="en-US"/>
        </a:p>
      </dgm:t>
    </dgm:pt>
    <dgm:pt modelId="{ACEC4EB3-1431-46B4-BDE1-E24A3C46376F}" type="pres">
      <dgm:prSet presAssocID="{F8FE1F06-01D8-4A86-9C8B-FD7F6750BCBF}" presName="hierRoot2" presStyleCnt="0">
        <dgm:presLayoutVars>
          <dgm:hierBranch val="init"/>
        </dgm:presLayoutVars>
      </dgm:prSet>
      <dgm:spPr/>
    </dgm:pt>
    <dgm:pt modelId="{74F705C3-3D7B-40A6-94ED-63B9E7CC303C}" type="pres">
      <dgm:prSet presAssocID="{F8FE1F06-01D8-4A86-9C8B-FD7F6750BCBF}" presName="rootComposite" presStyleCnt="0"/>
      <dgm:spPr/>
    </dgm:pt>
    <dgm:pt modelId="{24215EE3-571F-44D3-8794-AC479B52C1A6}" type="pres">
      <dgm:prSet presAssocID="{F8FE1F06-01D8-4A86-9C8B-FD7F6750BCBF}" presName="rootText" presStyleLbl="node4" presStyleIdx="32" presStyleCnt="48">
        <dgm:presLayoutVars>
          <dgm:chPref val="3"/>
        </dgm:presLayoutVars>
      </dgm:prSet>
      <dgm:spPr/>
      <dgm:t>
        <a:bodyPr/>
        <a:lstStyle/>
        <a:p>
          <a:endParaRPr lang="en-US"/>
        </a:p>
      </dgm:t>
    </dgm:pt>
    <dgm:pt modelId="{C96B49E9-593C-4594-A9CE-9EA1CAE8FDC5}" type="pres">
      <dgm:prSet presAssocID="{F8FE1F06-01D8-4A86-9C8B-FD7F6750BCBF}" presName="rootConnector" presStyleLbl="node4" presStyleIdx="32" presStyleCnt="48"/>
      <dgm:spPr/>
      <dgm:t>
        <a:bodyPr/>
        <a:lstStyle/>
        <a:p>
          <a:endParaRPr lang="en-US"/>
        </a:p>
      </dgm:t>
    </dgm:pt>
    <dgm:pt modelId="{65460E2D-ADC8-4819-8A51-0AC7B645ECA5}" type="pres">
      <dgm:prSet presAssocID="{F8FE1F06-01D8-4A86-9C8B-FD7F6750BCBF}" presName="hierChild4" presStyleCnt="0"/>
      <dgm:spPr/>
    </dgm:pt>
    <dgm:pt modelId="{B95FE23C-7B53-4FA7-ABF9-695A15BCB12E}" type="pres">
      <dgm:prSet presAssocID="{7E122919-101A-4497-B1E6-F0B96D7ACB29}" presName="Name37" presStyleLbl="parChTrans1D4" presStyleIdx="33" presStyleCnt="48"/>
      <dgm:spPr/>
      <dgm:t>
        <a:bodyPr/>
        <a:lstStyle/>
        <a:p>
          <a:endParaRPr lang="en-US"/>
        </a:p>
      </dgm:t>
    </dgm:pt>
    <dgm:pt modelId="{20B321B6-41EB-48D8-8906-4F64E7BF1099}" type="pres">
      <dgm:prSet presAssocID="{0406AE4B-39AC-45D8-8E32-A8BD6B3E6BE5}" presName="hierRoot2" presStyleCnt="0">
        <dgm:presLayoutVars>
          <dgm:hierBranch val="init"/>
        </dgm:presLayoutVars>
      </dgm:prSet>
      <dgm:spPr/>
    </dgm:pt>
    <dgm:pt modelId="{D082DBA3-EAF9-4EC8-9BC1-A3A6EE72C567}" type="pres">
      <dgm:prSet presAssocID="{0406AE4B-39AC-45D8-8E32-A8BD6B3E6BE5}" presName="rootComposite" presStyleCnt="0"/>
      <dgm:spPr/>
    </dgm:pt>
    <dgm:pt modelId="{0066A5BD-CB6E-4E65-B816-716B4A823B7A}" type="pres">
      <dgm:prSet presAssocID="{0406AE4B-39AC-45D8-8E32-A8BD6B3E6BE5}" presName="rootText" presStyleLbl="node4" presStyleIdx="33" presStyleCnt="48">
        <dgm:presLayoutVars>
          <dgm:chPref val="3"/>
        </dgm:presLayoutVars>
      </dgm:prSet>
      <dgm:spPr/>
      <dgm:t>
        <a:bodyPr/>
        <a:lstStyle/>
        <a:p>
          <a:endParaRPr lang="en-US"/>
        </a:p>
      </dgm:t>
    </dgm:pt>
    <dgm:pt modelId="{0AE95A28-FB98-444B-ACA7-8E3B9B75D6E6}" type="pres">
      <dgm:prSet presAssocID="{0406AE4B-39AC-45D8-8E32-A8BD6B3E6BE5}" presName="rootConnector" presStyleLbl="node4" presStyleIdx="33" presStyleCnt="48"/>
      <dgm:spPr/>
      <dgm:t>
        <a:bodyPr/>
        <a:lstStyle/>
        <a:p>
          <a:endParaRPr lang="en-US"/>
        </a:p>
      </dgm:t>
    </dgm:pt>
    <dgm:pt modelId="{173696DB-5D41-41AC-AE77-84CD8BABCA6A}" type="pres">
      <dgm:prSet presAssocID="{0406AE4B-39AC-45D8-8E32-A8BD6B3E6BE5}" presName="hierChild4" presStyleCnt="0"/>
      <dgm:spPr/>
    </dgm:pt>
    <dgm:pt modelId="{2FCC27D0-8CBF-4DE0-9A38-FFCD51375D7E}" type="pres">
      <dgm:prSet presAssocID="{0406AE4B-39AC-45D8-8E32-A8BD6B3E6BE5}" presName="hierChild5" presStyleCnt="0"/>
      <dgm:spPr/>
    </dgm:pt>
    <dgm:pt modelId="{FB9A411D-A731-4781-B0B0-3C0C6089DDB5}" type="pres">
      <dgm:prSet presAssocID="{F34641C1-46BC-4E12-A0A4-021DC61DF616}" presName="Name37" presStyleLbl="parChTrans1D4" presStyleIdx="34" presStyleCnt="48"/>
      <dgm:spPr/>
      <dgm:t>
        <a:bodyPr/>
        <a:lstStyle/>
        <a:p>
          <a:endParaRPr lang="en-US"/>
        </a:p>
      </dgm:t>
    </dgm:pt>
    <dgm:pt modelId="{9BF94DD2-EF55-4EDA-AEC8-1125EE4F36F9}" type="pres">
      <dgm:prSet presAssocID="{87387773-1AFE-4E94-8301-A64787EDCE4B}" presName="hierRoot2" presStyleCnt="0">
        <dgm:presLayoutVars>
          <dgm:hierBranch val="init"/>
        </dgm:presLayoutVars>
      </dgm:prSet>
      <dgm:spPr/>
    </dgm:pt>
    <dgm:pt modelId="{B5ACE8D9-2117-4333-9B8B-EBF6A61433FF}" type="pres">
      <dgm:prSet presAssocID="{87387773-1AFE-4E94-8301-A64787EDCE4B}" presName="rootComposite" presStyleCnt="0"/>
      <dgm:spPr/>
    </dgm:pt>
    <dgm:pt modelId="{F790D985-DBBF-4AAD-9C07-54CCCE7B9BFE}" type="pres">
      <dgm:prSet presAssocID="{87387773-1AFE-4E94-8301-A64787EDCE4B}" presName="rootText" presStyleLbl="node4" presStyleIdx="34" presStyleCnt="48">
        <dgm:presLayoutVars>
          <dgm:chPref val="3"/>
        </dgm:presLayoutVars>
      </dgm:prSet>
      <dgm:spPr/>
      <dgm:t>
        <a:bodyPr/>
        <a:lstStyle/>
        <a:p>
          <a:endParaRPr lang="en-US"/>
        </a:p>
      </dgm:t>
    </dgm:pt>
    <dgm:pt modelId="{67B43ED6-B6EE-4528-9118-17FD89BD17A1}" type="pres">
      <dgm:prSet presAssocID="{87387773-1AFE-4E94-8301-A64787EDCE4B}" presName="rootConnector" presStyleLbl="node4" presStyleIdx="34" presStyleCnt="48"/>
      <dgm:spPr/>
      <dgm:t>
        <a:bodyPr/>
        <a:lstStyle/>
        <a:p>
          <a:endParaRPr lang="en-US"/>
        </a:p>
      </dgm:t>
    </dgm:pt>
    <dgm:pt modelId="{22B28F1C-2A72-44B4-87E4-C8D3D54BFF24}" type="pres">
      <dgm:prSet presAssocID="{87387773-1AFE-4E94-8301-A64787EDCE4B}" presName="hierChild4" presStyleCnt="0"/>
      <dgm:spPr/>
    </dgm:pt>
    <dgm:pt modelId="{2D2B0399-2E97-48F6-AC9B-57FD5F067386}" type="pres">
      <dgm:prSet presAssocID="{87387773-1AFE-4E94-8301-A64787EDCE4B}" presName="hierChild5" presStyleCnt="0"/>
      <dgm:spPr/>
    </dgm:pt>
    <dgm:pt modelId="{CEC80591-1385-4712-9258-FCFA9B523CC6}" type="pres">
      <dgm:prSet presAssocID="{939C8668-3640-4DBC-B18C-32BFFFF85F5C}" presName="Name37" presStyleLbl="parChTrans1D4" presStyleIdx="35" presStyleCnt="48"/>
      <dgm:spPr/>
      <dgm:t>
        <a:bodyPr/>
        <a:lstStyle/>
        <a:p>
          <a:endParaRPr lang="en-US"/>
        </a:p>
      </dgm:t>
    </dgm:pt>
    <dgm:pt modelId="{AE4A8CC5-098F-4EAF-A649-70EC14C5F942}" type="pres">
      <dgm:prSet presAssocID="{8D8ED170-A5E8-4A88-87DF-B6AB906FC4CD}" presName="hierRoot2" presStyleCnt="0">
        <dgm:presLayoutVars>
          <dgm:hierBranch val="init"/>
        </dgm:presLayoutVars>
      </dgm:prSet>
      <dgm:spPr/>
    </dgm:pt>
    <dgm:pt modelId="{02B9FA22-C3C4-4F95-B22C-73D3FB19B204}" type="pres">
      <dgm:prSet presAssocID="{8D8ED170-A5E8-4A88-87DF-B6AB906FC4CD}" presName="rootComposite" presStyleCnt="0"/>
      <dgm:spPr/>
    </dgm:pt>
    <dgm:pt modelId="{F8962503-7B98-4A17-B8EE-FDA5AA85B264}" type="pres">
      <dgm:prSet presAssocID="{8D8ED170-A5E8-4A88-87DF-B6AB906FC4CD}" presName="rootText" presStyleLbl="node4" presStyleIdx="35" presStyleCnt="48">
        <dgm:presLayoutVars>
          <dgm:chPref val="3"/>
        </dgm:presLayoutVars>
      </dgm:prSet>
      <dgm:spPr/>
      <dgm:t>
        <a:bodyPr/>
        <a:lstStyle/>
        <a:p>
          <a:endParaRPr lang="en-US"/>
        </a:p>
      </dgm:t>
    </dgm:pt>
    <dgm:pt modelId="{CCFB0186-C87A-40C6-9C60-D7CAF0226575}" type="pres">
      <dgm:prSet presAssocID="{8D8ED170-A5E8-4A88-87DF-B6AB906FC4CD}" presName="rootConnector" presStyleLbl="node4" presStyleIdx="35" presStyleCnt="48"/>
      <dgm:spPr/>
      <dgm:t>
        <a:bodyPr/>
        <a:lstStyle/>
        <a:p>
          <a:endParaRPr lang="en-US"/>
        </a:p>
      </dgm:t>
    </dgm:pt>
    <dgm:pt modelId="{7BEE91F1-92E1-4BF0-B00A-A82C44E04897}" type="pres">
      <dgm:prSet presAssocID="{8D8ED170-A5E8-4A88-87DF-B6AB906FC4CD}" presName="hierChild4" presStyleCnt="0"/>
      <dgm:spPr/>
    </dgm:pt>
    <dgm:pt modelId="{02D95719-51DD-47B0-9126-E1F3D03E1A15}" type="pres">
      <dgm:prSet presAssocID="{8D8ED170-A5E8-4A88-87DF-B6AB906FC4CD}" presName="hierChild5" presStyleCnt="0"/>
      <dgm:spPr/>
    </dgm:pt>
    <dgm:pt modelId="{9CB0568F-0BAC-4E6C-9DC7-033C3C4F7479}" type="pres">
      <dgm:prSet presAssocID="{E864F839-06D4-4077-871D-E3107A5F4062}" presName="Name37" presStyleLbl="parChTrans1D4" presStyleIdx="36" presStyleCnt="48"/>
      <dgm:spPr/>
      <dgm:t>
        <a:bodyPr/>
        <a:lstStyle/>
        <a:p>
          <a:endParaRPr lang="en-US"/>
        </a:p>
      </dgm:t>
    </dgm:pt>
    <dgm:pt modelId="{DDFB61A9-AE11-4DCE-AC0C-0CB37E1BA8F7}" type="pres">
      <dgm:prSet presAssocID="{5D37E321-AA0B-4F46-8D87-D76BAEEBC4AE}" presName="hierRoot2" presStyleCnt="0">
        <dgm:presLayoutVars>
          <dgm:hierBranch val="init"/>
        </dgm:presLayoutVars>
      </dgm:prSet>
      <dgm:spPr/>
    </dgm:pt>
    <dgm:pt modelId="{CA27F9D6-C0B7-48C0-ACB9-7777D708C6FE}" type="pres">
      <dgm:prSet presAssocID="{5D37E321-AA0B-4F46-8D87-D76BAEEBC4AE}" presName="rootComposite" presStyleCnt="0"/>
      <dgm:spPr/>
    </dgm:pt>
    <dgm:pt modelId="{C5BEC340-96B4-4AC7-8D81-4FFDE9677E7D}" type="pres">
      <dgm:prSet presAssocID="{5D37E321-AA0B-4F46-8D87-D76BAEEBC4AE}" presName="rootText" presStyleLbl="node4" presStyleIdx="36" presStyleCnt="48">
        <dgm:presLayoutVars>
          <dgm:chPref val="3"/>
        </dgm:presLayoutVars>
      </dgm:prSet>
      <dgm:spPr/>
      <dgm:t>
        <a:bodyPr/>
        <a:lstStyle/>
        <a:p>
          <a:endParaRPr lang="en-US"/>
        </a:p>
      </dgm:t>
    </dgm:pt>
    <dgm:pt modelId="{26E19C25-560C-4086-BA78-95E7FAC8B790}" type="pres">
      <dgm:prSet presAssocID="{5D37E321-AA0B-4F46-8D87-D76BAEEBC4AE}" presName="rootConnector" presStyleLbl="node4" presStyleIdx="36" presStyleCnt="48"/>
      <dgm:spPr/>
      <dgm:t>
        <a:bodyPr/>
        <a:lstStyle/>
        <a:p>
          <a:endParaRPr lang="en-US"/>
        </a:p>
      </dgm:t>
    </dgm:pt>
    <dgm:pt modelId="{B72DD05D-BB9C-45F2-AEFF-C53BC35AB477}" type="pres">
      <dgm:prSet presAssocID="{5D37E321-AA0B-4F46-8D87-D76BAEEBC4AE}" presName="hierChild4" presStyleCnt="0"/>
      <dgm:spPr/>
    </dgm:pt>
    <dgm:pt modelId="{DA900FF3-18BF-42A2-88A8-12D566D98FEA}" type="pres">
      <dgm:prSet presAssocID="{82586EA6-21A9-44C2-A15A-A2ED41FD77EF}" presName="Name37" presStyleLbl="parChTrans1D4" presStyleIdx="37" presStyleCnt="48"/>
      <dgm:spPr/>
      <dgm:t>
        <a:bodyPr/>
        <a:lstStyle/>
        <a:p>
          <a:endParaRPr lang="en-US"/>
        </a:p>
      </dgm:t>
    </dgm:pt>
    <dgm:pt modelId="{0EDE57DC-078E-4001-9F00-C6E3BF334722}" type="pres">
      <dgm:prSet presAssocID="{A3A4B5B4-319A-4E6A-8B05-B2C1EC5F0AC5}" presName="hierRoot2" presStyleCnt="0">
        <dgm:presLayoutVars>
          <dgm:hierBranch val="init"/>
        </dgm:presLayoutVars>
      </dgm:prSet>
      <dgm:spPr/>
    </dgm:pt>
    <dgm:pt modelId="{6A376B9C-F531-4420-864B-8E9D82D9776C}" type="pres">
      <dgm:prSet presAssocID="{A3A4B5B4-319A-4E6A-8B05-B2C1EC5F0AC5}" presName="rootComposite" presStyleCnt="0"/>
      <dgm:spPr/>
    </dgm:pt>
    <dgm:pt modelId="{F4ADB98A-8F0B-4D15-8D3E-75D4C034A07F}" type="pres">
      <dgm:prSet presAssocID="{A3A4B5B4-319A-4E6A-8B05-B2C1EC5F0AC5}" presName="rootText" presStyleLbl="node4" presStyleIdx="37" presStyleCnt="48" custScaleX="144915" custScaleY="129507" custLinFactNeighborX="-276" custLinFactNeighborY="-4610">
        <dgm:presLayoutVars>
          <dgm:chPref val="3"/>
        </dgm:presLayoutVars>
      </dgm:prSet>
      <dgm:spPr/>
      <dgm:t>
        <a:bodyPr/>
        <a:lstStyle/>
        <a:p>
          <a:endParaRPr lang="en-US"/>
        </a:p>
      </dgm:t>
    </dgm:pt>
    <dgm:pt modelId="{EDC5D565-4808-4813-ABD1-182D8C4B4592}" type="pres">
      <dgm:prSet presAssocID="{A3A4B5B4-319A-4E6A-8B05-B2C1EC5F0AC5}" presName="rootConnector" presStyleLbl="node4" presStyleIdx="37" presStyleCnt="48"/>
      <dgm:spPr/>
      <dgm:t>
        <a:bodyPr/>
        <a:lstStyle/>
        <a:p>
          <a:endParaRPr lang="en-US"/>
        </a:p>
      </dgm:t>
    </dgm:pt>
    <dgm:pt modelId="{8AA0303C-AE33-437D-B0F7-69C8ECDE6009}" type="pres">
      <dgm:prSet presAssocID="{A3A4B5B4-319A-4E6A-8B05-B2C1EC5F0AC5}" presName="hierChild4" presStyleCnt="0"/>
      <dgm:spPr/>
    </dgm:pt>
    <dgm:pt modelId="{8C21BCC0-D718-4D41-AFDA-0C72D8BBEBEA}" type="pres">
      <dgm:prSet presAssocID="{52F3DD13-D4B0-49E4-84DF-5C8451F9D125}" presName="Name37" presStyleLbl="parChTrans1D4" presStyleIdx="38" presStyleCnt="48"/>
      <dgm:spPr/>
      <dgm:t>
        <a:bodyPr/>
        <a:lstStyle/>
        <a:p>
          <a:endParaRPr lang="en-US"/>
        </a:p>
      </dgm:t>
    </dgm:pt>
    <dgm:pt modelId="{06408609-4EE5-4EA7-A276-02EA981BE75C}" type="pres">
      <dgm:prSet presAssocID="{5CC58132-E18D-4424-A75C-4A26C57E996D}" presName="hierRoot2" presStyleCnt="0">
        <dgm:presLayoutVars>
          <dgm:hierBranch val="init"/>
        </dgm:presLayoutVars>
      </dgm:prSet>
      <dgm:spPr/>
    </dgm:pt>
    <dgm:pt modelId="{0666672D-6961-4AC3-92CF-E103185C2FAB}" type="pres">
      <dgm:prSet presAssocID="{5CC58132-E18D-4424-A75C-4A26C57E996D}" presName="rootComposite" presStyleCnt="0"/>
      <dgm:spPr/>
    </dgm:pt>
    <dgm:pt modelId="{83CEE7F4-8C7C-4C6E-9283-18FDCDD76ACF}" type="pres">
      <dgm:prSet presAssocID="{5CC58132-E18D-4424-A75C-4A26C57E996D}" presName="rootText" presStyleLbl="node4" presStyleIdx="38" presStyleCnt="48">
        <dgm:presLayoutVars>
          <dgm:chPref val="3"/>
        </dgm:presLayoutVars>
      </dgm:prSet>
      <dgm:spPr/>
      <dgm:t>
        <a:bodyPr/>
        <a:lstStyle/>
        <a:p>
          <a:endParaRPr lang="en-US"/>
        </a:p>
      </dgm:t>
    </dgm:pt>
    <dgm:pt modelId="{1A7B0D2E-C0CA-4FBA-854B-9FC12B196D9B}" type="pres">
      <dgm:prSet presAssocID="{5CC58132-E18D-4424-A75C-4A26C57E996D}" presName="rootConnector" presStyleLbl="node4" presStyleIdx="38" presStyleCnt="48"/>
      <dgm:spPr/>
      <dgm:t>
        <a:bodyPr/>
        <a:lstStyle/>
        <a:p>
          <a:endParaRPr lang="en-US"/>
        </a:p>
      </dgm:t>
    </dgm:pt>
    <dgm:pt modelId="{065E8E09-82C4-4FFC-94DE-6289950EFE93}" type="pres">
      <dgm:prSet presAssocID="{5CC58132-E18D-4424-A75C-4A26C57E996D}" presName="hierChild4" presStyleCnt="0"/>
      <dgm:spPr/>
    </dgm:pt>
    <dgm:pt modelId="{F049BD98-5EE5-4BE0-812D-43BAB1D390AB}" type="pres">
      <dgm:prSet presAssocID="{5CC58132-E18D-4424-A75C-4A26C57E996D}" presName="hierChild5" presStyleCnt="0"/>
      <dgm:spPr/>
    </dgm:pt>
    <dgm:pt modelId="{A94992EF-4C53-4F3A-A226-20F8F5BEFA01}" type="pres">
      <dgm:prSet presAssocID="{749EB81E-B0F7-4DEA-83BB-99D2A127A79F}" presName="Name37" presStyleLbl="parChTrans1D4" presStyleIdx="39" presStyleCnt="48"/>
      <dgm:spPr/>
      <dgm:t>
        <a:bodyPr/>
        <a:lstStyle/>
        <a:p>
          <a:endParaRPr lang="en-US"/>
        </a:p>
      </dgm:t>
    </dgm:pt>
    <dgm:pt modelId="{7E549EA7-52EC-4B0A-979D-1BA8D680A672}" type="pres">
      <dgm:prSet presAssocID="{3C679336-CE61-4BFB-8804-A39BA9F714CA}" presName="hierRoot2" presStyleCnt="0">
        <dgm:presLayoutVars>
          <dgm:hierBranch val="init"/>
        </dgm:presLayoutVars>
      </dgm:prSet>
      <dgm:spPr/>
    </dgm:pt>
    <dgm:pt modelId="{1616525F-7710-4AF9-AFED-5E953B447487}" type="pres">
      <dgm:prSet presAssocID="{3C679336-CE61-4BFB-8804-A39BA9F714CA}" presName="rootComposite" presStyleCnt="0"/>
      <dgm:spPr/>
    </dgm:pt>
    <dgm:pt modelId="{C64ED3A0-1314-41BD-A96A-7E36273EC57C}" type="pres">
      <dgm:prSet presAssocID="{3C679336-CE61-4BFB-8804-A39BA9F714CA}" presName="rootText" presStyleLbl="node4" presStyleIdx="39" presStyleCnt="48" custScaleX="175027" custScaleY="103974">
        <dgm:presLayoutVars>
          <dgm:chPref val="3"/>
        </dgm:presLayoutVars>
      </dgm:prSet>
      <dgm:spPr/>
      <dgm:t>
        <a:bodyPr/>
        <a:lstStyle/>
        <a:p>
          <a:endParaRPr lang="en-US"/>
        </a:p>
      </dgm:t>
    </dgm:pt>
    <dgm:pt modelId="{5A53BEC5-9FBB-4321-A10D-A290B773A8D6}" type="pres">
      <dgm:prSet presAssocID="{3C679336-CE61-4BFB-8804-A39BA9F714CA}" presName="rootConnector" presStyleLbl="node4" presStyleIdx="39" presStyleCnt="48"/>
      <dgm:spPr/>
      <dgm:t>
        <a:bodyPr/>
        <a:lstStyle/>
        <a:p>
          <a:endParaRPr lang="en-US"/>
        </a:p>
      </dgm:t>
    </dgm:pt>
    <dgm:pt modelId="{390B52AA-DA31-4FC5-B284-F9B029FB396F}" type="pres">
      <dgm:prSet presAssocID="{3C679336-CE61-4BFB-8804-A39BA9F714CA}" presName="hierChild4" presStyleCnt="0"/>
      <dgm:spPr/>
    </dgm:pt>
    <dgm:pt modelId="{BE3B8FCA-27C4-4054-8EB9-122A54E554FD}" type="pres">
      <dgm:prSet presAssocID="{3C679336-CE61-4BFB-8804-A39BA9F714CA}" presName="hierChild5" presStyleCnt="0"/>
      <dgm:spPr/>
    </dgm:pt>
    <dgm:pt modelId="{FACCD6B4-0ED5-41E9-B536-92799C74A4EC}" type="pres">
      <dgm:prSet presAssocID="{C0B673BE-8C6D-4DCB-BB03-8A717117686B}" presName="Name37" presStyleLbl="parChTrans1D4" presStyleIdx="40" presStyleCnt="48"/>
      <dgm:spPr/>
      <dgm:t>
        <a:bodyPr/>
        <a:lstStyle/>
        <a:p>
          <a:endParaRPr lang="en-US"/>
        </a:p>
      </dgm:t>
    </dgm:pt>
    <dgm:pt modelId="{BEDE9AAB-E3BD-4CC7-BCAA-23E55266B85C}" type="pres">
      <dgm:prSet presAssocID="{AD176CFD-4DAF-4590-906F-1A4CB5FEA1CF}" presName="hierRoot2" presStyleCnt="0">
        <dgm:presLayoutVars>
          <dgm:hierBranch val="init"/>
        </dgm:presLayoutVars>
      </dgm:prSet>
      <dgm:spPr/>
    </dgm:pt>
    <dgm:pt modelId="{F5154BF0-25B5-48F1-8C9B-E9993B57856D}" type="pres">
      <dgm:prSet presAssocID="{AD176CFD-4DAF-4590-906F-1A4CB5FEA1CF}" presName="rootComposite" presStyleCnt="0"/>
      <dgm:spPr/>
    </dgm:pt>
    <dgm:pt modelId="{4BAD5C13-6AFD-40D8-97AD-03E564BDFC32}" type="pres">
      <dgm:prSet presAssocID="{AD176CFD-4DAF-4590-906F-1A4CB5FEA1CF}" presName="rootText" presStyleLbl="node4" presStyleIdx="40" presStyleCnt="48" custScaleX="145552" custScaleY="110771">
        <dgm:presLayoutVars>
          <dgm:chPref val="3"/>
        </dgm:presLayoutVars>
      </dgm:prSet>
      <dgm:spPr/>
      <dgm:t>
        <a:bodyPr/>
        <a:lstStyle/>
        <a:p>
          <a:endParaRPr lang="en-US"/>
        </a:p>
      </dgm:t>
    </dgm:pt>
    <dgm:pt modelId="{CEB7E8B7-BCAD-49AA-A151-17F5263D823F}" type="pres">
      <dgm:prSet presAssocID="{AD176CFD-4DAF-4590-906F-1A4CB5FEA1CF}" presName="rootConnector" presStyleLbl="node4" presStyleIdx="40" presStyleCnt="48"/>
      <dgm:spPr/>
      <dgm:t>
        <a:bodyPr/>
        <a:lstStyle/>
        <a:p>
          <a:endParaRPr lang="en-US"/>
        </a:p>
      </dgm:t>
    </dgm:pt>
    <dgm:pt modelId="{4A42D0B4-8B7F-4544-A08D-7DBD8C6B77E9}" type="pres">
      <dgm:prSet presAssocID="{AD176CFD-4DAF-4590-906F-1A4CB5FEA1CF}" presName="hierChild4" presStyleCnt="0"/>
      <dgm:spPr/>
    </dgm:pt>
    <dgm:pt modelId="{48EFB780-C84B-42FA-B4B0-073193874D07}" type="pres">
      <dgm:prSet presAssocID="{AD176CFD-4DAF-4590-906F-1A4CB5FEA1CF}" presName="hierChild5" presStyleCnt="0"/>
      <dgm:spPr/>
    </dgm:pt>
    <dgm:pt modelId="{38D0DA8F-D5E4-483D-8AA1-66FC3949AD1F}" type="pres">
      <dgm:prSet presAssocID="{DB073DCB-678C-4687-B058-6C59DB4B19AB}" presName="Name37" presStyleLbl="parChTrans1D4" presStyleIdx="41" presStyleCnt="48"/>
      <dgm:spPr/>
      <dgm:t>
        <a:bodyPr/>
        <a:lstStyle/>
        <a:p>
          <a:endParaRPr lang="en-US"/>
        </a:p>
      </dgm:t>
    </dgm:pt>
    <dgm:pt modelId="{1C76087E-5764-4C04-9C2D-5CF05F2B33BF}" type="pres">
      <dgm:prSet presAssocID="{90A427F4-0BCA-449E-ABB7-3349A01825F1}" presName="hierRoot2" presStyleCnt="0">
        <dgm:presLayoutVars>
          <dgm:hierBranch val="init"/>
        </dgm:presLayoutVars>
      </dgm:prSet>
      <dgm:spPr/>
    </dgm:pt>
    <dgm:pt modelId="{5495436B-3EC8-41F6-AEDE-9559C55A7D17}" type="pres">
      <dgm:prSet presAssocID="{90A427F4-0BCA-449E-ABB7-3349A01825F1}" presName="rootComposite" presStyleCnt="0"/>
      <dgm:spPr/>
    </dgm:pt>
    <dgm:pt modelId="{63AB91FC-7D42-447A-83AD-93BEBAF096A1}" type="pres">
      <dgm:prSet presAssocID="{90A427F4-0BCA-449E-ABB7-3349A01825F1}" presName="rootText" presStyleLbl="node4" presStyleIdx="41" presStyleCnt="48" custScaleX="171184">
        <dgm:presLayoutVars>
          <dgm:chPref val="3"/>
        </dgm:presLayoutVars>
      </dgm:prSet>
      <dgm:spPr/>
      <dgm:t>
        <a:bodyPr/>
        <a:lstStyle/>
        <a:p>
          <a:endParaRPr lang="en-US"/>
        </a:p>
      </dgm:t>
    </dgm:pt>
    <dgm:pt modelId="{1A89363E-9396-4613-8496-1E7E7B85EDB4}" type="pres">
      <dgm:prSet presAssocID="{90A427F4-0BCA-449E-ABB7-3349A01825F1}" presName="rootConnector" presStyleLbl="node4" presStyleIdx="41" presStyleCnt="48"/>
      <dgm:spPr/>
      <dgm:t>
        <a:bodyPr/>
        <a:lstStyle/>
        <a:p>
          <a:endParaRPr lang="en-US"/>
        </a:p>
      </dgm:t>
    </dgm:pt>
    <dgm:pt modelId="{648078F2-E1C3-4065-9DC1-F1DFC3E7E17E}" type="pres">
      <dgm:prSet presAssocID="{90A427F4-0BCA-449E-ABB7-3349A01825F1}" presName="hierChild4" presStyleCnt="0"/>
      <dgm:spPr/>
    </dgm:pt>
    <dgm:pt modelId="{BD3EC47B-11EE-486B-B806-F5B483FA414C}" type="pres">
      <dgm:prSet presAssocID="{90A427F4-0BCA-449E-ABB7-3349A01825F1}" presName="hierChild5" presStyleCnt="0"/>
      <dgm:spPr/>
    </dgm:pt>
    <dgm:pt modelId="{0521A31F-916C-4521-BB04-948F4094DCD8}" type="pres">
      <dgm:prSet presAssocID="{BE10153A-1E22-4139-937A-E9F2400D3E0E}" presName="Name37" presStyleLbl="parChTrans1D4" presStyleIdx="42" presStyleCnt="48"/>
      <dgm:spPr/>
      <dgm:t>
        <a:bodyPr/>
        <a:lstStyle/>
        <a:p>
          <a:endParaRPr lang="en-US"/>
        </a:p>
      </dgm:t>
    </dgm:pt>
    <dgm:pt modelId="{D9270966-6387-474E-9BBF-44EF1DB7E5ED}" type="pres">
      <dgm:prSet presAssocID="{CB10000C-8F26-4CB7-97FD-C59A648DB731}" presName="hierRoot2" presStyleCnt="0">
        <dgm:presLayoutVars>
          <dgm:hierBranch val="init"/>
        </dgm:presLayoutVars>
      </dgm:prSet>
      <dgm:spPr/>
    </dgm:pt>
    <dgm:pt modelId="{1237A4AE-6E09-494E-8661-0B36B997BAE7}" type="pres">
      <dgm:prSet presAssocID="{CB10000C-8F26-4CB7-97FD-C59A648DB731}" presName="rootComposite" presStyleCnt="0"/>
      <dgm:spPr/>
    </dgm:pt>
    <dgm:pt modelId="{FE0C5164-A25E-4FFF-8291-EF827270C9A5}" type="pres">
      <dgm:prSet presAssocID="{CB10000C-8F26-4CB7-97FD-C59A648DB731}" presName="rootText" presStyleLbl="node4" presStyleIdx="42" presStyleCnt="48" custScaleX="152834">
        <dgm:presLayoutVars>
          <dgm:chPref val="3"/>
        </dgm:presLayoutVars>
      </dgm:prSet>
      <dgm:spPr/>
      <dgm:t>
        <a:bodyPr/>
        <a:lstStyle/>
        <a:p>
          <a:endParaRPr lang="en-US"/>
        </a:p>
      </dgm:t>
    </dgm:pt>
    <dgm:pt modelId="{4ECFC548-152C-434F-B697-61040CEBA35A}" type="pres">
      <dgm:prSet presAssocID="{CB10000C-8F26-4CB7-97FD-C59A648DB731}" presName="rootConnector" presStyleLbl="node4" presStyleIdx="42" presStyleCnt="48"/>
      <dgm:spPr/>
      <dgm:t>
        <a:bodyPr/>
        <a:lstStyle/>
        <a:p>
          <a:endParaRPr lang="en-US"/>
        </a:p>
      </dgm:t>
    </dgm:pt>
    <dgm:pt modelId="{5B024927-EA6E-4EEF-A7DB-F5DE59EF2BA2}" type="pres">
      <dgm:prSet presAssocID="{CB10000C-8F26-4CB7-97FD-C59A648DB731}" presName="hierChild4" presStyleCnt="0"/>
      <dgm:spPr/>
    </dgm:pt>
    <dgm:pt modelId="{62C0B82D-7AF6-4195-B00B-27F8170EE59A}" type="pres">
      <dgm:prSet presAssocID="{CB10000C-8F26-4CB7-97FD-C59A648DB731}" presName="hierChild5" presStyleCnt="0"/>
      <dgm:spPr/>
    </dgm:pt>
    <dgm:pt modelId="{A412BE99-A237-4920-8873-D5E571FC75E2}" type="pres">
      <dgm:prSet presAssocID="{E94EF6A1-4522-4638-AD5F-9C31298375CB}" presName="Name37" presStyleLbl="parChTrans1D4" presStyleIdx="43" presStyleCnt="48"/>
      <dgm:spPr/>
      <dgm:t>
        <a:bodyPr/>
        <a:lstStyle/>
        <a:p>
          <a:endParaRPr lang="en-US"/>
        </a:p>
      </dgm:t>
    </dgm:pt>
    <dgm:pt modelId="{26386403-026C-47A1-95FD-7AAB2E591631}" type="pres">
      <dgm:prSet presAssocID="{B072F1E8-2EDE-4468-8BD5-3EA33572CAAD}" presName="hierRoot2" presStyleCnt="0">
        <dgm:presLayoutVars>
          <dgm:hierBranch val="init"/>
        </dgm:presLayoutVars>
      </dgm:prSet>
      <dgm:spPr/>
    </dgm:pt>
    <dgm:pt modelId="{2D3D83DA-4646-475B-9675-230DD8996259}" type="pres">
      <dgm:prSet presAssocID="{B072F1E8-2EDE-4468-8BD5-3EA33572CAAD}" presName="rootComposite" presStyleCnt="0"/>
      <dgm:spPr/>
    </dgm:pt>
    <dgm:pt modelId="{DF1C7580-1DF4-48B9-8CE2-22C8E07B61A7}" type="pres">
      <dgm:prSet presAssocID="{B072F1E8-2EDE-4468-8BD5-3EA33572CAAD}" presName="rootText" presStyleLbl="node4" presStyleIdx="43" presStyleCnt="48" custScaleX="152834">
        <dgm:presLayoutVars>
          <dgm:chPref val="3"/>
        </dgm:presLayoutVars>
      </dgm:prSet>
      <dgm:spPr/>
      <dgm:t>
        <a:bodyPr/>
        <a:lstStyle/>
        <a:p>
          <a:endParaRPr lang="en-US"/>
        </a:p>
      </dgm:t>
    </dgm:pt>
    <dgm:pt modelId="{E7FF570C-2780-4862-95B7-3A0E97274F6C}" type="pres">
      <dgm:prSet presAssocID="{B072F1E8-2EDE-4468-8BD5-3EA33572CAAD}" presName="rootConnector" presStyleLbl="node4" presStyleIdx="43" presStyleCnt="48"/>
      <dgm:spPr/>
      <dgm:t>
        <a:bodyPr/>
        <a:lstStyle/>
        <a:p>
          <a:endParaRPr lang="en-US"/>
        </a:p>
      </dgm:t>
    </dgm:pt>
    <dgm:pt modelId="{3370888C-238B-49C9-A41C-D6A341D65064}" type="pres">
      <dgm:prSet presAssocID="{B072F1E8-2EDE-4468-8BD5-3EA33572CAAD}" presName="hierChild4" presStyleCnt="0"/>
      <dgm:spPr/>
    </dgm:pt>
    <dgm:pt modelId="{DEB5A9B5-70DB-4361-ADC4-42C1777533DC}" type="pres">
      <dgm:prSet presAssocID="{B072F1E8-2EDE-4468-8BD5-3EA33572CAAD}" presName="hierChild5" presStyleCnt="0"/>
      <dgm:spPr/>
    </dgm:pt>
    <dgm:pt modelId="{1B360E86-1F31-4F98-92E5-93D2B3776B9E}" type="pres">
      <dgm:prSet presAssocID="{25C8893C-146A-45CF-B2AF-4D60CE4BF241}" presName="Name37" presStyleLbl="parChTrans1D4" presStyleIdx="44" presStyleCnt="48"/>
      <dgm:spPr/>
      <dgm:t>
        <a:bodyPr/>
        <a:lstStyle/>
        <a:p>
          <a:endParaRPr lang="en-US"/>
        </a:p>
      </dgm:t>
    </dgm:pt>
    <dgm:pt modelId="{A64A59C7-2821-4BA6-806B-CAC62579C9DA}" type="pres">
      <dgm:prSet presAssocID="{8995DC1A-322D-49F4-82C1-B904D5A8708A}" presName="hierRoot2" presStyleCnt="0">
        <dgm:presLayoutVars>
          <dgm:hierBranch val="init"/>
        </dgm:presLayoutVars>
      </dgm:prSet>
      <dgm:spPr/>
    </dgm:pt>
    <dgm:pt modelId="{9C03519E-DBA2-44A2-8233-EC303CE51D7C}" type="pres">
      <dgm:prSet presAssocID="{8995DC1A-322D-49F4-82C1-B904D5A8708A}" presName="rootComposite" presStyleCnt="0"/>
      <dgm:spPr/>
    </dgm:pt>
    <dgm:pt modelId="{7566DF92-8F52-44A7-A615-714B35B1C23E}" type="pres">
      <dgm:prSet presAssocID="{8995DC1A-322D-49F4-82C1-B904D5A8708A}" presName="rootText" presStyleLbl="node4" presStyleIdx="44" presStyleCnt="48" custScaleX="152834">
        <dgm:presLayoutVars>
          <dgm:chPref val="3"/>
        </dgm:presLayoutVars>
      </dgm:prSet>
      <dgm:spPr/>
      <dgm:t>
        <a:bodyPr/>
        <a:lstStyle/>
        <a:p>
          <a:endParaRPr lang="en-US"/>
        </a:p>
      </dgm:t>
    </dgm:pt>
    <dgm:pt modelId="{F748C2E4-81C8-42E1-B78D-424A0B11049B}" type="pres">
      <dgm:prSet presAssocID="{8995DC1A-322D-49F4-82C1-B904D5A8708A}" presName="rootConnector" presStyleLbl="node4" presStyleIdx="44" presStyleCnt="48"/>
      <dgm:spPr/>
      <dgm:t>
        <a:bodyPr/>
        <a:lstStyle/>
        <a:p>
          <a:endParaRPr lang="en-US"/>
        </a:p>
      </dgm:t>
    </dgm:pt>
    <dgm:pt modelId="{A9E971BE-6EFE-408F-9F19-FFB20C6DB954}" type="pres">
      <dgm:prSet presAssocID="{8995DC1A-322D-49F4-82C1-B904D5A8708A}" presName="hierChild4" presStyleCnt="0"/>
      <dgm:spPr/>
    </dgm:pt>
    <dgm:pt modelId="{57096981-935B-4C74-9E64-2D2608E1B383}" type="pres">
      <dgm:prSet presAssocID="{8995DC1A-322D-49F4-82C1-B904D5A8708A}" presName="hierChild5" presStyleCnt="0"/>
      <dgm:spPr/>
    </dgm:pt>
    <dgm:pt modelId="{86FB98BB-99D7-457C-AA6B-780962F27A1D}" type="pres">
      <dgm:prSet presAssocID="{BD686A22-9EA9-4C29-ACC1-6A4CA60E1275}" presName="Name37" presStyleLbl="parChTrans1D4" presStyleIdx="45" presStyleCnt="48"/>
      <dgm:spPr/>
      <dgm:t>
        <a:bodyPr/>
        <a:lstStyle/>
        <a:p>
          <a:endParaRPr lang="en-US"/>
        </a:p>
      </dgm:t>
    </dgm:pt>
    <dgm:pt modelId="{42A95CE5-BB36-4CB6-99EA-264D22D5F212}" type="pres">
      <dgm:prSet presAssocID="{ABF70D28-FBEE-43BB-914D-B5D9F54D7C60}" presName="hierRoot2" presStyleCnt="0">
        <dgm:presLayoutVars>
          <dgm:hierBranch val="init"/>
        </dgm:presLayoutVars>
      </dgm:prSet>
      <dgm:spPr/>
    </dgm:pt>
    <dgm:pt modelId="{ED6BEB32-456C-4F9E-8B3B-A35CA7CDDC7C}" type="pres">
      <dgm:prSet presAssocID="{ABF70D28-FBEE-43BB-914D-B5D9F54D7C60}" presName="rootComposite" presStyleCnt="0"/>
      <dgm:spPr/>
    </dgm:pt>
    <dgm:pt modelId="{F5A79E6A-F92E-465B-8D65-FB5591D7DAB3}" type="pres">
      <dgm:prSet presAssocID="{ABF70D28-FBEE-43BB-914D-B5D9F54D7C60}" presName="rootText" presStyleLbl="node4" presStyleIdx="45" presStyleCnt="48" custScaleX="152834">
        <dgm:presLayoutVars>
          <dgm:chPref val="3"/>
        </dgm:presLayoutVars>
      </dgm:prSet>
      <dgm:spPr/>
      <dgm:t>
        <a:bodyPr/>
        <a:lstStyle/>
        <a:p>
          <a:endParaRPr lang="en-US"/>
        </a:p>
      </dgm:t>
    </dgm:pt>
    <dgm:pt modelId="{ACF106E7-085B-4B81-BA12-0EBA51C15B25}" type="pres">
      <dgm:prSet presAssocID="{ABF70D28-FBEE-43BB-914D-B5D9F54D7C60}" presName="rootConnector" presStyleLbl="node4" presStyleIdx="45" presStyleCnt="48"/>
      <dgm:spPr/>
      <dgm:t>
        <a:bodyPr/>
        <a:lstStyle/>
        <a:p>
          <a:endParaRPr lang="en-US"/>
        </a:p>
      </dgm:t>
    </dgm:pt>
    <dgm:pt modelId="{2CAED632-92F9-4BE4-B0C8-B16A81698B2A}" type="pres">
      <dgm:prSet presAssocID="{ABF70D28-FBEE-43BB-914D-B5D9F54D7C60}" presName="hierChild4" presStyleCnt="0"/>
      <dgm:spPr/>
    </dgm:pt>
    <dgm:pt modelId="{7B632B7C-49F6-4A40-888D-BEF28B10B32A}" type="pres">
      <dgm:prSet presAssocID="{ABF70D28-FBEE-43BB-914D-B5D9F54D7C60}" presName="hierChild5" presStyleCnt="0"/>
      <dgm:spPr/>
    </dgm:pt>
    <dgm:pt modelId="{DC058775-884D-44F3-B719-91FB9B58FA1D}" type="pres">
      <dgm:prSet presAssocID="{C9E6261D-8CEF-4B70-9AD9-C73A5BE87185}" presName="Name37" presStyleLbl="parChTrans1D4" presStyleIdx="46" presStyleCnt="48"/>
      <dgm:spPr/>
      <dgm:t>
        <a:bodyPr/>
        <a:lstStyle/>
        <a:p>
          <a:endParaRPr lang="en-US"/>
        </a:p>
      </dgm:t>
    </dgm:pt>
    <dgm:pt modelId="{928AA879-29F8-4754-9DD4-ABBAC21CBCA5}" type="pres">
      <dgm:prSet presAssocID="{30D186E5-6F90-4DE0-B269-C2887BFDF2AF}" presName="hierRoot2" presStyleCnt="0">
        <dgm:presLayoutVars>
          <dgm:hierBranch val="init"/>
        </dgm:presLayoutVars>
      </dgm:prSet>
      <dgm:spPr/>
    </dgm:pt>
    <dgm:pt modelId="{594C50C9-9EED-46AC-8440-E006D27D4B81}" type="pres">
      <dgm:prSet presAssocID="{30D186E5-6F90-4DE0-B269-C2887BFDF2AF}" presName="rootComposite" presStyleCnt="0"/>
      <dgm:spPr/>
    </dgm:pt>
    <dgm:pt modelId="{91F43EA7-7F0F-4394-8C15-63D5D4FF2E0C}" type="pres">
      <dgm:prSet presAssocID="{30D186E5-6F90-4DE0-B269-C2887BFDF2AF}" presName="rootText" presStyleLbl="node4" presStyleIdx="46" presStyleCnt="48" custScaleX="152834">
        <dgm:presLayoutVars>
          <dgm:chPref val="3"/>
        </dgm:presLayoutVars>
      </dgm:prSet>
      <dgm:spPr/>
      <dgm:t>
        <a:bodyPr/>
        <a:lstStyle/>
        <a:p>
          <a:endParaRPr lang="en-US"/>
        </a:p>
      </dgm:t>
    </dgm:pt>
    <dgm:pt modelId="{59044C50-C6C3-4F4D-A265-817B4CF7982B}" type="pres">
      <dgm:prSet presAssocID="{30D186E5-6F90-4DE0-B269-C2887BFDF2AF}" presName="rootConnector" presStyleLbl="node4" presStyleIdx="46" presStyleCnt="48"/>
      <dgm:spPr/>
      <dgm:t>
        <a:bodyPr/>
        <a:lstStyle/>
        <a:p>
          <a:endParaRPr lang="en-US"/>
        </a:p>
      </dgm:t>
    </dgm:pt>
    <dgm:pt modelId="{A77A9ED4-8AEA-4C94-B055-290BD9FA9135}" type="pres">
      <dgm:prSet presAssocID="{30D186E5-6F90-4DE0-B269-C2887BFDF2AF}" presName="hierChild4" presStyleCnt="0"/>
      <dgm:spPr/>
    </dgm:pt>
    <dgm:pt modelId="{859D88B3-1B78-41D6-AD58-C53017EF40E2}" type="pres">
      <dgm:prSet presAssocID="{30D186E5-6F90-4DE0-B269-C2887BFDF2AF}" presName="hierChild5" presStyleCnt="0"/>
      <dgm:spPr/>
    </dgm:pt>
    <dgm:pt modelId="{01BA6A1F-1230-4128-9DB7-31E2AA4A21F1}" type="pres">
      <dgm:prSet presAssocID="{C7C67193-37FA-4F04-BB1C-8069119684DD}" presName="Name37" presStyleLbl="parChTrans1D4" presStyleIdx="47" presStyleCnt="48"/>
      <dgm:spPr/>
      <dgm:t>
        <a:bodyPr/>
        <a:lstStyle/>
        <a:p>
          <a:endParaRPr lang="en-US"/>
        </a:p>
      </dgm:t>
    </dgm:pt>
    <dgm:pt modelId="{ACCAEEAC-E4FE-44B1-9717-FB0894F18499}" type="pres">
      <dgm:prSet presAssocID="{A696DE7D-9EA7-487D-9BC0-E3498AF1F048}" presName="hierRoot2" presStyleCnt="0">
        <dgm:presLayoutVars>
          <dgm:hierBranch val="init"/>
        </dgm:presLayoutVars>
      </dgm:prSet>
      <dgm:spPr/>
    </dgm:pt>
    <dgm:pt modelId="{15480088-C228-4290-889A-C5266E5B3A23}" type="pres">
      <dgm:prSet presAssocID="{A696DE7D-9EA7-487D-9BC0-E3498AF1F048}" presName="rootComposite" presStyleCnt="0"/>
      <dgm:spPr/>
    </dgm:pt>
    <dgm:pt modelId="{6F6CAE75-EC0B-4361-9353-A1AA7841C763}" type="pres">
      <dgm:prSet presAssocID="{A696DE7D-9EA7-487D-9BC0-E3498AF1F048}" presName="rootText" presStyleLbl="node4" presStyleIdx="47" presStyleCnt="48" custScaleX="152834">
        <dgm:presLayoutVars>
          <dgm:chPref val="3"/>
        </dgm:presLayoutVars>
      </dgm:prSet>
      <dgm:spPr/>
      <dgm:t>
        <a:bodyPr/>
        <a:lstStyle/>
        <a:p>
          <a:endParaRPr lang="en-US"/>
        </a:p>
      </dgm:t>
    </dgm:pt>
    <dgm:pt modelId="{F7C9B074-50AA-48F6-95B7-736C72AAA30F}" type="pres">
      <dgm:prSet presAssocID="{A696DE7D-9EA7-487D-9BC0-E3498AF1F048}" presName="rootConnector" presStyleLbl="node4" presStyleIdx="47" presStyleCnt="48"/>
      <dgm:spPr/>
      <dgm:t>
        <a:bodyPr/>
        <a:lstStyle/>
        <a:p>
          <a:endParaRPr lang="en-US"/>
        </a:p>
      </dgm:t>
    </dgm:pt>
    <dgm:pt modelId="{683A3F54-1985-4054-B193-33BF77C69BE6}" type="pres">
      <dgm:prSet presAssocID="{A696DE7D-9EA7-487D-9BC0-E3498AF1F048}" presName="hierChild4" presStyleCnt="0"/>
      <dgm:spPr/>
    </dgm:pt>
    <dgm:pt modelId="{42CF48E6-B732-4E55-A944-831B3A500B1D}" type="pres">
      <dgm:prSet presAssocID="{A696DE7D-9EA7-487D-9BC0-E3498AF1F048}" presName="hierChild5" presStyleCnt="0"/>
      <dgm:spPr/>
    </dgm:pt>
    <dgm:pt modelId="{0D4D0632-6A3D-4334-9316-C5EA6DAB4922}" type="pres">
      <dgm:prSet presAssocID="{A3A4B5B4-319A-4E6A-8B05-B2C1EC5F0AC5}" presName="hierChild5" presStyleCnt="0"/>
      <dgm:spPr/>
    </dgm:pt>
    <dgm:pt modelId="{C4B4E672-0217-4DC6-9299-57CFA7C75B22}" type="pres">
      <dgm:prSet presAssocID="{5D37E321-AA0B-4F46-8D87-D76BAEEBC4AE}" presName="hierChild5" presStyleCnt="0"/>
      <dgm:spPr/>
    </dgm:pt>
    <dgm:pt modelId="{50E762FF-E2D5-4166-B7AF-F97089EA0F60}" type="pres">
      <dgm:prSet presAssocID="{F8FE1F06-01D8-4A86-9C8B-FD7F6750BCBF}" presName="hierChild5" presStyleCnt="0"/>
      <dgm:spPr/>
    </dgm:pt>
    <dgm:pt modelId="{5F684E28-5EB8-4CE8-B077-CCD9677D4C3D}" type="pres">
      <dgm:prSet presAssocID="{3F8E7C78-9B31-49C2-ABC6-83B0FFDEA10F}" presName="hierChild5" presStyleCnt="0"/>
      <dgm:spPr/>
    </dgm:pt>
    <dgm:pt modelId="{7B9D7627-DFBF-4964-86E3-BC174A597388}" type="pres">
      <dgm:prSet presAssocID="{E5444051-F962-487E-BE80-7D396ADE58AD}" presName="hierChild5" presStyleCnt="0"/>
      <dgm:spPr/>
    </dgm:pt>
    <dgm:pt modelId="{DEEE5042-E89E-4EEA-A557-9A500F1C1625}" type="pres">
      <dgm:prSet presAssocID="{AC430AF5-FDBC-44BF-8B8A-76C101BE0A7D}" presName="Name37" presStyleLbl="parChTrans1D3" presStyleIdx="4" presStyleCnt="6"/>
      <dgm:spPr/>
      <dgm:t>
        <a:bodyPr/>
        <a:lstStyle/>
        <a:p>
          <a:endParaRPr lang="en-US"/>
        </a:p>
      </dgm:t>
    </dgm:pt>
    <dgm:pt modelId="{82F51CB3-986B-457E-AFFD-28742381EB25}" type="pres">
      <dgm:prSet presAssocID="{52C06FBC-64D3-4F3A-8DCF-0915053AC1FF}" presName="hierRoot2" presStyleCnt="0">
        <dgm:presLayoutVars>
          <dgm:hierBranch val="init"/>
        </dgm:presLayoutVars>
      </dgm:prSet>
      <dgm:spPr/>
    </dgm:pt>
    <dgm:pt modelId="{AD4E4951-5206-45BB-893E-49F7551B8BE9}" type="pres">
      <dgm:prSet presAssocID="{52C06FBC-64D3-4F3A-8DCF-0915053AC1FF}" presName="rootComposite" presStyleCnt="0"/>
      <dgm:spPr/>
    </dgm:pt>
    <dgm:pt modelId="{E083D77C-99BD-4399-B752-C66043C9BB69}" type="pres">
      <dgm:prSet presAssocID="{52C06FBC-64D3-4F3A-8DCF-0915053AC1FF}" presName="rootText" presStyleLbl="node3" presStyleIdx="4" presStyleCnt="6" custScaleX="144093" custScaleY="100001">
        <dgm:presLayoutVars>
          <dgm:chPref val="3"/>
        </dgm:presLayoutVars>
      </dgm:prSet>
      <dgm:spPr/>
      <dgm:t>
        <a:bodyPr/>
        <a:lstStyle/>
        <a:p>
          <a:endParaRPr lang="en-US"/>
        </a:p>
      </dgm:t>
    </dgm:pt>
    <dgm:pt modelId="{D9532770-624A-484F-BB9A-90F38D03AE92}" type="pres">
      <dgm:prSet presAssocID="{52C06FBC-64D3-4F3A-8DCF-0915053AC1FF}" presName="rootConnector" presStyleLbl="node3" presStyleIdx="4" presStyleCnt="6"/>
      <dgm:spPr/>
      <dgm:t>
        <a:bodyPr/>
        <a:lstStyle/>
        <a:p>
          <a:endParaRPr lang="en-US"/>
        </a:p>
      </dgm:t>
    </dgm:pt>
    <dgm:pt modelId="{F83E76E0-8867-485D-8613-1223492DD8D8}" type="pres">
      <dgm:prSet presAssocID="{52C06FBC-64D3-4F3A-8DCF-0915053AC1FF}" presName="hierChild4" presStyleCnt="0"/>
      <dgm:spPr/>
    </dgm:pt>
    <dgm:pt modelId="{406CADE5-22AB-47AA-9AB7-BAD2E89DAA3A}" type="pres">
      <dgm:prSet presAssocID="{52C06FBC-64D3-4F3A-8DCF-0915053AC1FF}" presName="hierChild5" presStyleCnt="0"/>
      <dgm:spPr/>
    </dgm:pt>
    <dgm:pt modelId="{8C21C28D-FB10-4FC9-88E8-5055D31E5FEF}" type="pres">
      <dgm:prSet presAssocID="{4BA6A095-E5DD-4DE8-9F5E-A75D52AE2170}" presName="Name37" presStyleLbl="parChTrans1D3" presStyleIdx="5" presStyleCnt="6"/>
      <dgm:spPr/>
      <dgm:t>
        <a:bodyPr/>
        <a:lstStyle/>
        <a:p>
          <a:endParaRPr lang="en-US"/>
        </a:p>
      </dgm:t>
    </dgm:pt>
    <dgm:pt modelId="{024A0FC6-6761-475A-87FA-4BD46E8D6267}" type="pres">
      <dgm:prSet presAssocID="{CD733BE0-DC0E-424C-93BD-941D97F4679A}" presName="hierRoot2" presStyleCnt="0">
        <dgm:presLayoutVars>
          <dgm:hierBranch val="init"/>
        </dgm:presLayoutVars>
      </dgm:prSet>
      <dgm:spPr/>
    </dgm:pt>
    <dgm:pt modelId="{1E736623-AE37-4483-BCB4-4E664150612A}" type="pres">
      <dgm:prSet presAssocID="{CD733BE0-DC0E-424C-93BD-941D97F4679A}" presName="rootComposite" presStyleCnt="0"/>
      <dgm:spPr/>
    </dgm:pt>
    <dgm:pt modelId="{7B8803F7-91A2-457E-AFB3-EB94A47A8153}" type="pres">
      <dgm:prSet presAssocID="{CD733BE0-DC0E-424C-93BD-941D97F4679A}" presName="rootText" presStyleLbl="node3" presStyleIdx="5" presStyleCnt="6" custScaleX="159124" custScaleY="100000">
        <dgm:presLayoutVars>
          <dgm:chPref val="3"/>
        </dgm:presLayoutVars>
      </dgm:prSet>
      <dgm:spPr/>
      <dgm:t>
        <a:bodyPr/>
        <a:lstStyle/>
        <a:p>
          <a:endParaRPr lang="en-US"/>
        </a:p>
      </dgm:t>
    </dgm:pt>
    <dgm:pt modelId="{63C585D7-7E69-4723-9F1C-0E791FA8A2A5}" type="pres">
      <dgm:prSet presAssocID="{CD733BE0-DC0E-424C-93BD-941D97F4679A}" presName="rootConnector" presStyleLbl="node3" presStyleIdx="5" presStyleCnt="6"/>
      <dgm:spPr/>
      <dgm:t>
        <a:bodyPr/>
        <a:lstStyle/>
        <a:p>
          <a:endParaRPr lang="en-US"/>
        </a:p>
      </dgm:t>
    </dgm:pt>
    <dgm:pt modelId="{D7413AEE-14E8-47FC-A7D0-1CCE1C2FE77D}" type="pres">
      <dgm:prSet presAssocID="{CD733BE0-DC0E-424C-93BD-941D97F4679A}" presName="hierChild4" presStyleCnt="0"/>
      <dgm:spPr/>
    </dgm:pt>
    <dgm:pt modelId="{97ABEA5F-AEAB-4288-94D1-3452651DD63D}" type="pres">
      <dgm:prSet presAssocID="{CD733BE0-DC0E-424C-93BD-941D97F4679A}" presName="hierChild5" presStyleCnt="0"/>
      <dgm:spPr/>
    </dgm:pt>
    <dgm:pt modelId="{4B9C70A6-C239-40DE-ACBD-625D84905C37}" type="pres">
      <dgm:prSet presAssocID="{4C65EF23-5480-43B6-AAED-741AF36DD407}" presName="hierChild5" presStyleCnt="0"/>
      <dgm:spPr/>
    </dgm:pt>
    <dgm:pt modelId="{E130990E-376A-460C-9CBF-FE459AED488F}" type="pres">
      <dgm:prSet presAssocID="{15A728FD-4F92-4EE7-95CA-7D498D46E731}" presName="hierChild3" presStyleCnt="0"/>
      <dgm:spPr/>
    </dgm:pt>
  </dgm:ptLst>
  <dgm:cxnLst>
    <dgm:cxn modelId="{BE909672-D33C-4621-9771-ADF75D3B2637}" type="presOf" srcId="{9A48E8EA-8EC7-4C0C-A327-10A90DFCF88B}" destId="{3F30451D-86C1-4A13-8403-46098D2066AA}" srcOrd="0" destOrd="0" presId="urn:microsoft.com/office/officeart/2005/8/layout/orgChart1"/>
    <dgm:cxn modelId="{782BB3BA-8410-49EA-AD79-120D2BFE364C}" type="presOf" srcId="{A5165AB8-A846-4A1D-A250-655B6DD1F04E}" destId="{8D51A984-23EF-4CB3-98AD-298210376E86}" srcOrd="1" destOrd="0" presId="urn:microsoft.com/office/officeart/2005/8/layout/orgChart1"/>
    <dgm:cxn modelId="{B8D9AEB3-980B-4DAD-85EF-2BEB48765B92}" type="presOf" srcId="{32845EF0-C46E-4600-AE41-8A785C844D7F}" destId="{89CACF08-7AC3-4CB6-BF49-5FC819C99851}" srcOrd="0" destOrd="0" presId="urn:microsoft.com/office/officeart/2005/8/layout/orgChart1"/>
    <dgm:cxn modelId="{7B5A3665-3E60-47D7-98AE-8A16369148F7}" type="presOf" srcId="{D2B392B8-70D0-42B3-A78E-D19F12C7E9E4}" destId="{D65816F1-C697-4D7B-B536-992D0D7BD852}" srcOrd="1" destOrd="0" presId="urn:microsoft.com/office/officeart/2005/8/layout/orgChart1"/>
    <dgm:cxn modelId="{46C3AD69-8AE3-4160-B1BC-D0E85B543E81}" type="presOf" srcId="{3C679336-CE61-4BFB-8804-A39BA9F714CA}" destId="{C64ED3A0-1314-41BD-A96A-7E36273EC57C}" srcOrd="0" destOrd="0" presId="urn:microsoft.com/office/officeart/2005/8/layout/orgChart1"/>
    <dgm:cxn modelId="{80EFE258-86FB-43D9-AF30-EE37171A58D2}" srcId="{28198C9D-4EB2-49FB-8C6C-8455832B994A}" destId="{A5165AB8-A846-4A1D-A250-655B6DD1F04E}" srcOrd="2" destOrd="0" parTransId="{3D78D735-8EE5-43D4-BBC7-9B872CF94829}" sibTransId="{BD2E20A6-773E-4F1B-A5A1-186E59E245A8}"/>
    <dgm:cxn modelId="{4EEDABAB-C185-493F-85B3-7CCFBD45793B}" type="presOf" srcId="{90A427F4-0BCA-449E-ABB7-3349A01825F1}" destId="{63AB91FC-7D42-447A-83AD-93BEBAF096A1}" srcOrd="0" destOrd="0" presId="urn:microsoft.com/office/officeart/2005/8/layout/orgChart1"/>
    <dgm:cxn modelId="{CD05AF6C-4999-489E-ABD4-4739EAD230D7}" srcId="{C404B0A8-DDF4-4609-AF80-69157BB1110A}" destId="{9A98AF52-93C4-4FA0-A1C5-434A0FAE5A33}" srcOrd="3" destOrd="0" parTransId="{0F9E5FDA-AB81-4C79-9448-B48F4C499C70}" sibTransId="{3A8FE7D0-D1D8-4A74-AC1B-472BFDFCAE59}"/>
    <dgm:cxn modelId="{D881E4B5-F75B-4B5D-BCFC-494A7DA62FC6}" srcId="{4C65EF23-5480-43B6-AAED-741AF36DD407}" destId="{BD60DC03-C1CD-40FD-AC72-5E104388DEEA}" srcOrd="2" destOrd="0" parTransId="{3BDC6140-2C03-4557-A93D-899608B472FE}" sibTransId="{0333CB94-D42D-48B5-B7E8-885DC0EDF058}"/>
    <dgm:cxn modelId="{229EEB12-77A1-4864-8F6F-655E7863D17A}" type="presOf" srcId="{C0E99388-09C2-4ACB-AD36-8B10BC24918B}" destId="{0AA8B5CD-40C2-4734-9448-504E773A1F7D}" srcOrd="0" destOrd="0" presId="urn:microsoft.com/office/officeart/2005/8/layout/orgChart1"/>
    <dgm:cxn modelId="{F343678D-1D83-4080-903B-08E63AC204F9}" type="presOf" srcId="{F8FE1F06-01D8-4A86-9C8B-FD7F6750BCBF}" destId="{24215EE3-571F-44D3-8794-AC479B52C1A6}" srcOrd="0" destOrd="0" presId="urn:microsoft.com/office/officeart/2005/8/layout/orgChart1"/>
    <dgm:cxn modelId="{7FD05AB0-E555-475C-B96C-B921A7F0A767}" type="presOf" srcId="{E5444051-F962-487E-BE80-7D396ADE58AD}" destId="{E1FD69AC-8611-4C59-AA00-ABBFDA8AAD09}" srcOrd="0" destOrd="0" presId="urn:microsoft.com/office/officeart/2005/8/layout/orgChart1"/>
    <dgm:cxn modelId="{2EB49BFE-FDB6-4ED7-A82C-8F13E70730B4}" type="presOf" srcId="{28198C9D-4EB2-49FB-8C6C-8455832B994A}" destId="{41F3C9B3-0108-43E3-8677-751CAABDF4FC}" srcOrd="0" destOrd="0" presId="urn:microsoft.com/office/officeart/2005/8/layout/orgChart1"/>
    <dgm:cxn modelId="{C97FA840-72C9-48CC-84F1-5BBDBC96608E}" type="presOf" srcId="{0406AE4B-39AC-45D8-8E32-A8BD6B3E6BE5}" destId="{0066A5BD-CB6E-4E65-B816-716B4A823B7A}" srcOrd="0" destOrd="0" presId="urn:microsoft.com/office/officeart/2005/8/layout/orgChart1"/>
    <dgm:cxn modelId="{B67CEB2B-D13F-4BC3-A033-91E154C467FF}" type="presOf" srcId="{9A98AF52-93C4-4FA0-A1C5-434A0FAE5A33}" destId="{17F98A86-7309-4A5D-B492-D661568D931B}" srcOrd="1" destOrd="0" presId="urn:microsoft.com/office/officeart/2005/8/layout/orgChart1"/>
    <dgm:cxn modelId="{1E56A777-2FE3-449E-BF62-F1282A9B10FC}" srcId="{F8FE1F06-01D8-4A86-9C8B-FD7F6750BCBF}" destId="{5D37E321-AA0B-4F46-8D87-D76BAEEBC4AE}" srcOrd="3" destOrd="0" parTransId="{E864F839-06D4-4077-871D-E3107A5F4062}" sibTransId="{6F6E7737-FA11-4BB4-9CA2-F3AF96310DE8}"/>
    <dgm:cxn modelId="{2CECD5E2-7980-4F0C-A134-72D2BCD6ABD4}" type="presOf" srcId="{5E16D2AF-0DC7-474A-875E-0D5B0209E99F}" destId="{5459649A-4296-4EC4-A1A3-587A5E11B3F1}" srcOrd="0" destOrd="0" presId="urn:microsoft.com/office/officeart/2005/8/layout/orgChart1"/>
    <dgm:cxn modelId="{EAE2666B-2880-4923-96D3-B3C7F65504F6}" srcId="{A3A4B5B4-319A-4E6A-8B05-B2C1EC5F0AC5}" destId="{AD176CFD-4DAF-4590-906F-1A4CB5FEA1CF}" srcOrd="2" destOrd="0" parTransId="{C0B673BE-8C6D-4DCB-BB03-8A717117686B}" sibTransId="{C2140FAF-15D2-43A8-94ED-5E42A8D5CAE0}"/>
    <dgm:cxn modelId="{6BA68E2F-91D3-4BD8-BA90-69ACBB46A5F1}" srcId="{28198C9D-4EB2-49FB-8C6C-8455832B994A}" destId="{5A3E0E8E-23D0-4964-9C13-B083BAE14E77}" srcOrd="4" destOrd="0" parTransId="{3B8CB1DF-4ACD-40BD-90A4-8F7877D5A678}" sibTransId="{BB1E8BF8-6053-43CF-9C1F-CCEACE2862A1}"/>
    <dgm:cxn modelId="{F751A9B6-6D92-4AE3-AD14-9DF854EAF611}" srcId="{4C65EF23-5480-43B6-AAED-741AF36DD407}" destId="{E5444051-F962-487E-BE80-7D396ADE58AD}" srcOrd="3" destOrd="0" parTransId="{2D2B8EB3-2017-4632-A69E-365DEC2762BB}" sibTransId="{7719E601-8625-458B-90E0-7DD3BC642131}"/>
    <dgm:cxn modelId="{8229318F-263B-4860-9C7B-EDAAA0CEE02D}" type="presOf" srcId="{1EFAF0F5-EDE3-4D5C-A202-840679AEDC98}" destId="{1FC2E630-CFA7-4A80-82F4-8DBC70973ADB}" srcOrd="0" destOrd="0" presId="urn:microsoft.com/office/officeart/2005/8/layout/orgChart1"/>
    <dgm:cxn modelId="{7032C0C4-26AE-43E5-9674-E4362F3F8489}" type="presOf" srcId="{BD60DC03-C1CD-40FD-AC72-5E104388DEEA}" destId="{07907125-DFFD-4B28-8064-BCFAEE4F15AA}" srcOrd="0" destOrd="0" presId="urn:microsoft.com/office/officeart/2005/8/layout/orgChart1"/>
    <dgm:cxn modelId="{37B98410-95FD-44B2-B7DE-B78AF5282F60}" type="presOf" srcId="{3D8BB022-0E78-4FC1-A9B5-40EC058C7369}" destId="{03268D53-D4D8-4357-9268-CCF8915CBA6C}" srcOrd="0" destOrd="0" presId="urn:microsoft.com/office/officeart/2005/8/layout/orgChart1"/>
    <dgm:cxn modelId="{3621CA42-A486-46F6-BDB5-E8A82A559519}" srcId="{E5444051-F962-487E-BE80-7D396ADE58AD}" destId="{CBEDFD17-BEC4-42D5-BB2B-782D142CDD70}" srcOrd="0" destOrd="0" parTransId="{42E562A2-3808-4543-BB34-BD7C2AE25937}" sibTransId="{FA9E6E5D-A27A-4FC9-9DA7-D9F58245F5C7}"/>
    <dgm:cxn modelId="{14663C2E-BD11-4530-BB50-8AD585E8F01C}" srcId="{28198C9D-4EB2-49FB-8C6C-8455832B994A}" destId="{1AF222C5-87F2-4C02-AE6D-553FDF4883E9}" srcOrd="1" destOrd="0" parTransId="{6E7C5758-A804-42D3-8EC3-0C60362B47B6}" sibTransId="{C4ED3A64-4CFF-46F7-85AF-7D52139CA465}"/>
    <dgm:cxn modelId="{94B21C6A-100C-4BDB-A0B3-6AF88AD1EBEA}" type="presOf" srcId="{9A98AF52-93C4-4FA0-A1C5-434A0FAE5A33}" destId="{EE0A35FE-43D3-46BC-A039-CD0693C5E9A0}" srcOrd="0" destOrd="0" presId="urn:microsoft.com/office/officeart/2005/8/layout/orgChart1"/>
    <dgm:cxn modelId="{7692158E-69F8-4D1E-82E2-50FB46AB72F6}" type="presOf" srcId="{6DF1737E-9851-49A2-95B6-DBB334C0C12A}" destId="{5A5B21CC-2F20-43AC-BB9A-592D8371DF5D}" srcOrd="1" destOrd="0" presId="urn:microsoft.com/office/officeart/2005/8/layout/orgChart1"/>
    <dgm:cxn modelId="{EF9B8E18-BEDD-4B50-BE50-0B8399080526}" type="presOf" srcId="{079351AF-4937-423A-AFFC-B1447E0276E0}" destId="{39613EAA-2BB9-411F-BFA5-41C9B21029EB}" srcOrd="1" destOrd="0" presId="urn:microsoft.com/office/officeart/2005/8/layout/orgChart1"/>
    <dgm:cxn modelId="{0FEB73A3-CD67-4866-AD15-1D114396A52C}" type="presOf" srcId="{B06DD63B-EA51-4E89-BE74-D78530990491}" destId="{94F317DC-8F60-44CE-AF02-18F44A0E0510}" srcOrd="0" destOrd="0" presId="urn:microsoft.com/office/officeart/2005/8/layout/orgChart1"/>
    <dgm:cxn modelId="{F8714CF2-F398-4120-A8D1-D9E9521B3F8B}" srcId="{230E330C-EFF7-4846-82D9-AEDAE41D2322}" destId="{C0E99388-09C2-4ACB-AD36-8B10BC24918B}" srcOrd="0" destOrd="0" parTransId="{FF9D22D8-4CF8-4DFA-874B-30CFD1D7E132}" sibTransId="{6666287A-DFD7-41A5-91D4-C9CDBCE8C497}"/>
    <dgm:cxn modelId="{05176169-6216-46C1-AD8D-0637F5354026}" srcId="{B06DD63B-EA51-4E89-BE74-D78530990491}" destId="{15A728FD-4F92-4EE7-95CA-7D498D46E731}" srcOrd="0" destOrd="0" parTransId="{35B0EFCE-9A61-46C3-92F7-3052E06BFABD}" sibTransId="{E4AA32C6-244B-4129-89DB-FCAF61D37F65}"/>
    <dgm:cxn modelId="{DFB91F36-7C3D-4C25-89E1-3C547B102228}" type="presOf" srcId="{BA6DAB44-135D-48C9-8B0C-A117C661CC17}" destId="{ED3E6B45-E132-423E-8C59-B30DB34A0BC4}" srcOrd="1" destOrd="0" presId="urn:microsoft.com/office/officeart/2005/8/layout/orgChart1"/>
    <dgm:cxn modelId="{9D01FDC0-CE37-4027-9B18-581E5E44E287}" type="presOf" srcId="{AE43B5B1-9BEE-467E-B4DF-2BA75DA10486}" destId="{75323B5C-62F9-472B-A273-E7C8934FCEC0}" srcOrd="1" destOrd="0" presId="urn:microsoft.com/office/officeart/2005/8/layout/orgChart1"/>
    <dgm:cxn modelId="{096516EE-A0F7-4A59-B534-51C6FC66EE37}" srcId="{D77E8E0D-5679-47A6-BFAD-078A21532CFF}" destId="{9E5F3575-8987-4CEE-886A-6BA2F4789619}" srcOrd="2" destOrd="0" parTransId="{C15B899F-500E-4F6F-9307-998C6C6AE5F3}" sibTransId="{9E7CB05A-FDF6-42C8-B635-D5436FE301CC}"/>
    <dgm:cxn modelId="{9D11CCF4-4AFB-4F4A-BB89-6ABCE85BB258}" type="presOf" srcId="{8D8ED170-A5E8-4A88-87DF-B6AB906FC4CD}" destId="{CCFB0186-C87A-40C6-9C60-D7CAF0226575}" srcOrd="1" destOrd="0" presId="urn:microsoft.com/office/officeart/2005/8/layout/orgChart1"/>
    <dgm:cxn modelId="{91BA6B99-2AD2-41DE-B339-50EDE6F5CFA7}" type="presOf" srcId="{E5444051-F962-487E-BE80-7D396ADE58AD}" destId="{40B266BD-1A48-44C0-9644-FE7E82EBE976}" srcOrd="1" destOrd="0" presId="urn:microsoft.com/office/officeart/2005/8/layout/orgChart1"/>
    <dgm:cxn modelId="{9AB28E03-3C66-433B-B570-324498810E2D}" type="presOf" srcId="{D2B392B8-70D0-42B3-A78E-D19F12C7E9E4}" destId="{13BD5953-949B-4E60-91B9-9581646AA9E9}" srcOrd="0" destOrd="0" presId="urn:microsoft.com/office/officeart/2005/8/layout/orgChart1"/>
    <dgm:cxn modelId="{EA47F1E2-369A-4A20-A7AD-545A6B112A79}" type="presOf" srcId="{1AF222C5-87F2-4C02-AE6D-553FDF4883E9}" destId="{54942EAA-3613-454E-AF16-2EB446D7699B}" srcOrd="1" destOrd="0" presId="urn:microsoft.com/office/officeart/2005/8/layout/orgChart1"/>
    <dgm:cxn modelId="{BFB56F8D-9BF7-4041-A560-51309ECFE346}" type="presOf" srcId="{8003F7A2-D2FD-495C-97BF-F9A13F0BF17A}" destId="{48BBD55A-FFF5-40A5-A86A-197F1F8DE81C}" srcOrd="0" destOrd="0" presId="urn:microsoft.com/office/officeart/2005/8/layout/orgChart1"/>
    <dgm:cxn modelId="{0015AEF1-4FCB-451F-A012-FC92AB0482DA}" type="presOf" srcId="{5CC58132-E18D-4424-A75C-4A26C57E996D}" destId="{83CEE7F4-8C7C-4C6E-9283-18FDCDD76ACF}" srcOrd="0" destOrd="0" presId="urn:microsoft.com/office/officeart/2005/8/layout/orgChart1"/>
    <dgm:cxn modelId="{0F9A7578-A068-4ED3-9C26-D7595033B276}" type="presOf" srcId="{2D2B8EB3-2017-4632-A69E-365DEC2762BB}" destId="{530D5C40-5791-4C4D-8A03-A31CE81F667D}" srcOrd="0" destOrd="0" presId="urn:microsoft.com/office/officeart/2005/8/layout/orgChart1"/>
    <dgm:cxn modelId="{A315115C-76C5-4F0A-B0D4-5EEEE2994235}" type="presOf" srcId="{D77E8E0D-5679-47A6-BFAD-078A21532CFF}" destId="{63D51FFC-2D8E-4C91-8F08-67D34B10BC58}" srcOrd="0" destOrd="0" presId="urn:microsoft.com/office/officeart/2005/8/layout/orgChart1"/>
    <dgm:cxn modelId="{138014C1-BD64-4DD2-A0AA-16C1897D658D}" type="presOf" srcId="{C0B673BE-8C6D-4DCB-BB03-8A717117686B}" destId="{FACCD6B4-0ED5-41E9-B536-92799C74A4EC}" srcOrd="0" destOrd="0" presId="urn:microsoft.com/office/officeart/2005/8/layout/orgChart1"/>
    <dgm:cxn modelId="{4FA82A05-2F17-4096-BA81-A673C9364BB5}" type="presOf" srcId="{230E330C-EFF7-4846-82D9-AEDAE41D2322}" destId="{1D947EAA-C1D3-41A8-9626-0C53EEFAD967}" srcOrd="0" destOrd="0" presId="urn:microsoft.com/office/officeart/2005/8/layout/orgChart1"/>
    <dgm:cxn modelId="{BCBEDE29-50F6-45BF-8180-3DCB9AA6604C}" srcId="{3F8E7C78-9B31-49C2-ABC6-83B0FFDEA10F}" destId="{F8FE1F06-01D8-4A86-9C8B-FD7F6750BCBF}" srcOrd="1" destOrd="0" parTransId="{511DB91A-A5A2-4BE8-B7C5-3D3A6F502701}" sibTransId="{DF68481D-6EFF-4228-8D08-9F648D86DF87}"/>
    <dgm:cxn modelId="{770810FF-E47D-4E2D-BA3B-3F5A5CC70AB3}" type="presOf" srcId="{9E5F3575-8987-4CEE-886A-6BA2F4789619}" destId="{41D35C95-8AD9-4DDF-ABB8-9C166DBAC309}" srcOrd="1" destOrd="0" presId="urn:microsoft.com/office/officeart/2005/8/layout/orgChart1"/>
    <dgm:cxn modelId="{DF3869A4-A2C0-4177-AA85-948CF5288D29}" type="presOf" srcId="{5A3E0E8E-23D0-4964-9C13-B083BAE14E77}" destId="{0E059A2B-960C-4172-B36D-22A6AE006B9E}" srcOrd="0" destOrd="0" presId="urn:microsoft.com/office/officeart/2005/8/layout/orgChart1"/>
    <dgm:cxn modelId="{1833F922-812C-4EE3-9FDF-2D61D525F624}" type="presOf" srcId="{8D8ED170-A5E8-4A88-87DF-B6AB906FC4CD}" destId="{F8962503-7B98-4A17-B8EE-FDA5AA85B264}" srcOrd="0" destOrd="0" presId="urn:microsoft.com/office/officeart/2005/8/layout/orgChart1"/>
    <dgm:cxn modelId="{60A119A7-7871-41C3-A5B4-9CC34150FE3F}" srcId="{41F0C880-4484-4B28-85C9-05E9FBE5EB51}" destId="{9C395DE1-04BA-495E-AF7B-7D042B3246B6}" srcOrd="0" destOrd="0" parTransId="{DB5D49EA-0E10-4512-B253-1FBAB7421CE8}" sibTransId="{0CC3159D-4C0D-4375-B6A2-C4E7839473BC}"/>
    <dgm:cxn modelId="{B88BAFBA-A353-44B2-A246-2F9B8592E6D3}" type="presOf" srcId="{1C0B034D-79E3-4BB8-9729-B096BFF267CE}" destId="{81552AE6-7868-4811-86EC-499E0E29418F}" srcOrd="0" destOrd="0" presId="urn:microsoft.com/office/officeart/2005/8/layout/orgChart1"/>
    <dgm:cxn modelId="{DA8565F8-5D1F-43C7-A2F7-F6F77A99C862}" srcId="{A3A4B5B4-319A-4E6A-8B05-B2C1EC5F0AC5}" destId="{CB10000C-8F26-4CB7-97FD-C59A648DB731}" srcOrd="4" destOrd="0" parTransId="{BE10153A-1E22-4139-937A-E9F2400D3E0E}" sibTransId="{07953BDD-2B46-4818-ACF8-59D7A957D4DB}"/>
    <dgm:cxn modelId="{EEF46F79-9B5D-44ED-BD2E-47ED02497F3A}" type="presOf" srcId="{4AE7ACDE-9795-469E-858E-F54D17FDA4F0}" destId="{0A9AA910-0A41-4F55-9086-FDB9E370FB37}" srcOrd="0" destOrd="0" presId="urn:microsoft.com/office/officeart/2005/8/layout/orgChart1"/>
    <dgm:cxn modelId="{05F34743-0C7D-4F6B-9D5C-18D586F7ABC0}" type="presOf" srcId="{3FA78D5C-FEA7-4909-B437-0A7D4B256919}" destId="{2B11104F-C341-4212-94AF-6B41616FB875}" srcOrd="0" destOrd="0" presId="urn:microsoft.com/office/officeart/2005/8/layout/orgChart1"/>
    <dgm:cxn modelId="{1A38F11D-CFE4-4BA0-8573-C3368E141182}" type="presOf" srcId="{CBEDFD17-BEC4-42D5-BB2B-782D142CDD70}" destId="{22B6E54F-AB9B-4C51-BC4B-9A8A6AB20F62}" srcOrd="1" destOrd="0" presId="urn:microsoft.com/office/officeart/2005/8/layout/orgChart1"/>
    <dgm:cxn modelId="{C71F2C27-20F7-464C-A3BA-69FA0494A689}" type="presOf" srcId="{3FFD1C54-8DB2-402F-804B-EAA81D9F92B3}" destId="{E5CBC964-68B5-412F-8F84-74BDF7DC0050}" srcOrd="1" destOrd="0" presId="urn:microsoft.com/office/officeart/2005/8/layout/orgChart1"/>
    <dgm:cxn modelId="{A75B05D9-F6AB-4AD0-A1F2-210AAD92E8DA}" type="presOf" srcId="{C1943830-3E5B-4B92-9A16-6ACE2017E636}" destId="{72696260-5F3C-49BB-8845-1EABE12DFBFD}" srcOrd="0" destOrd="0" presId="urn:microsoft.com/office/officeart/2005/8/layout/orgChart1"/>
    <dgm:cxn modelId="{70005239-20C4-40A6-A6BB-D7868F39507E}" type="presOf" srcId="{4809129B-9522-4B7C-B0F6-B1FC3AD80A28}" destId="{FF551E5C-C960-46CA-A8F3-A7FCACF70183}" srcOrd="1" destOrd="0" presId="urn:microsoft.com/office/officeart/2005/8/layout/orgChart1"/>
    <dgm:cxn modelId="{4B9C6E85-F1B3-4F39-98C6-CDF80C1FE82F}" type="presOf" srcId="{6E7C5758-A804-42D3-8EC3-0C60362B47B6}" destId="{6951C857-F209-4D8C-8457-0730C6B2F438}" srcOrd="0" destOrd="0" presId="urn:microsoft.com/office/officeart/2005/8/layout/orgChart1"/>
    <dgm:cxn modelId="{938AA813-0F66-46E7-AF04-2DAA4379D4B9}" type="presOf" srcId="{8A2E422A-FB5E-4976-9F33-1E930E29B858}" destId="{5EDDE3D8-EDDA-47A1-AFF1-79F511901EC6}" srcOrd="0" destOrd="0" presId="urn:microsoft.com/office/officeart/2005/8/layout/orgChart1"/>
    <dgm:cxn modelId="{51AC15DA-0443-451F-9CEB-3A81CE8FEE68}" type="presOf" srcId="{15A728FD-4F92-4EE7-95CA-7D498D46E731}" destId="{033C009C-9708-4090-B57B-918B3C078DD4}" srcOrd="1" destOrd="0" presId="urn:microsoft.com/office/officeart/2005/8/layout/orgChart1"/>
    <dgm:cxn modelId="{7C767BB5-863A-4BE4-86AE-628DEDAD28F8}" srcId="{A3A4B5B4-319A-4E6A-8B05-B2C1EC5F0AC5}" destId="{A696DE7D-9EA7-487D-9BC0-E3498AF1F048}" srcOrd="9" destOrd="0" parTransId="{C7C67193-37FA-4F04-BB1C-8069119684DD}" sibTransId="{E440CA67-3BD8-44BB-9235-6935923EC340}"/>
    <dgm:cxn modelId="{3535B624-6506-4954-9C37-F6D738E5E54B}" srcId="{A3A4B5B4-319A-4E6A-8B05-B2C1EC5F0AC5}" destId="{B072F1E8-2EDE-4468-8BD5-3EA33572CAAD}" srcOrd="5" destOrd="0" parTransId="{E94EF6A1-4522-4638-AD5F-9C31298375CB}" sibTransId="{E5A15C12-8E97-4BBB-B3C1-0E525E148B9F}"/>
    <dgm:cxn modelId="{D37AF25D-D4DC-4E3E-8ED2-68F56EE6671B}" type="presOf" srcId="{BD686A22-9EA9-4C29-ACC1-6A4CA60E1275}" destId="{86FB98BB-99D7-457C-AA6B-780962F27A1D}" srcOrd="0" destOrd="0" presId="urn:microsoft.com/office/officeart/2005/8/layout/orgChart1"/>
    <dgm:cxn modelId="{67DF86F5-7DAF-4596-8852-937F9E620953}" type="presOf" srcId="{CD733BE0-DC0E-424C-93BD-941D97F4679A}" destId="{7B8803F7-91A2-457E-AFB3-EB94A47A8153}" srcOrd="0" destOrd="0" presId="urn:microsoft.com/office/officeart/2005/8/layout/orgChart1"/>
    <dgm:cxn modelId="{2A9124A2-312C-47DF-B60A-A7531F568C79}" srcId="{15A728FD-4F92-4EE7-95CA-7D498D46E731}" destId="{4C65EF23-5480-43B6-AAED-741AF36DD407}" srcOrd="0" destOrd="0" parTransId="{7722FFBE-A6BF-4924-BDDD-665194103E48}" sibTransId="{05316591-1AA2-4359-9648-F2397E1AF5C7}"/>
    <dgm:cxn modelId="{22290676-3E0E-4560-9C37-B5C30DAC31AA}" type="presOf" srcId="{58FBC19B-DABD-4A1B-957D-CA1B52892EE4}" destId="{853F2050-03C4-409D-91A8-91E28E773056}" srcOrd="0" destOrd="0" presId="urn:microsoft.com/office/officeart/2005/8/layout/orgChart1"/>
    <dgm:cxn modelId="{46913C76-B143-4622-AFE6-361F254AE4E5}" srcId="{5D37E321-AA0B-4F46-8D87-D76BAEEBC4AE}" destId="{A3A4B5B4-319A-4E6A-8B05-B2C1EC5F0AC5}" srcOrd="0" destOrd="0" parTransId="{82586EA6-21A9-44C2-A15A-A2ED41FD77EF}" sibTransId="{363745B4-67D4-4F14-AB84-6D229D6BE42A}"/>
    <dgm:cxn modelId="{3B711FCE-977C-42F8-990D-EF840E0592FE}" type="presOf" srcId="{9E5F3575-8987-4CEE-886A-6BA2F4789619}" destId="{3FD7C7A1-A498-4878-B8DA-DAA0B26FEF9C}" srcOrd="0" destOrd="0" presId="urn:microsoft.com/office/officeart/2005/8/layout/orgChart1"/>
    <dgm:cxn modelId="{1FC73658-B21A-4EE0-B490-8E4D555A7CA8}" type="presOf" srcId="{3D8BB022-0E78-4FC1-A9B5-40EC058C7369}" destId="{541549E3-9DE8-4CC5-87F1-5A88CB5692A8}" srcOrd="1" destOrd="0" presId="urn:microsoft.com/office/officeart/2005/8/layout/orgChart1"/>
    <dgm:cxn modelId="{374AFDF6-C8E3-4059-8A03-A3F16AA15CFF}" type="presOf" srcId="{C0E99388-09C2-4ACB-AD36-8B10BC24918B}" destId="{E84608D4-68EC-462C-9674-BAEB9DB3FB13}" srcOrd="1" destOrd="0" presId="urn:microsoft.com/office/officeart/2005/8/layout/orgChart1"/>
    <dgm:cxn modelId="{4E27C4CA-AC4F-4351-A072-C3CD5BDEAC91}" srcId="{D77E8E0D-5679-47A6-BFAD-078A21532CFF}" destId="{3D8BB022-0E78-4FC1-A9B5-40EC058C7369}" srcOrd="1" destOrd="0" parTransId="{2DF4E4B9-CF70-4915-A451-2CEF47361E08}" sibTransId="{41F48CAD-5B5A-4CB7-8F0C-6734FA1784F9}"/>
    <dgm:cxn modelId="{2D947E65-C18A-4ADB-82FB-FB2F72CFF071}" type="presOf" srcId="{511DB91A-A5A2-4BE8-B7C5-3D3A6F502701}" destId="{59461AF8-E5FD-48DC-8DE9-558FEC01F431}" srcOrd="0" destOrd="0" presId="urn:microsoft.com/office/officeart/2005/8/layout/orgChart1"/>
    <dgm:cxn modelId="{33724D52-09CF-40C2-A12D-FFF8043E41E6}" type="presOf" srcId="{6D4AFA82-8F9D-457A-A384-F157AD2B3D80}" destId="{112875E8-5AB2-4330-B37A-75BBBF9E31CF}" srcOrd="0" destOrd="0" presId="urn:microsoft.com/office/officeart/2005/8/layout/orgChart1"/>
    <dgm:cxn modelId="{A0F63A0B-455F-4654-BBA5-EF404DC0A4C2}" type="presOf" srcId="{C7C67193-37FA-4F04-BB1C-8069119684DD}" destId="{01BA6A1F-1230-4128-9DB7-31E2AA4A21F1}" srcOrd="0" destOrd="0" presId="urn:microsoft.com/office/officeart/2005/8/layout/orgChart1"/>
    <dgm:cxn modelId="{126AF88F-F3B0-4813-B5ED-101E05697BA2}" srcId="{F8FE1F06-01D8-4A86-9C8B-FD7F6750BCBF}" destId="{0406AE4B-39AC-45D8-8E32-A8BD6B3E6BE5}" srcOrd="0" destOrd="0" parTransId="{7E122919-101A-4497-B1E6-F0B96D7ACB29}" sibTransId="{43D68134-8F8B-4918-94E9-7A9285CB3767}"/>
    <dgm:cxn modelId="{DD1EB75F-3B5E-47CD-A8FE-E0B08A615D56}" type="presOf" srcId="{5A3E0E8E-23D0-4964-9C13-B083BAE14E77}" destId="{53CBBD0E-D202-485C-B1D6-A77A5088B01A}" srcOrd="1" destOrd="0" presId="urn:microsoft.com/office/officeart/2005/8/layout/orgChart1"/>
    <dgm:cxn modelId="{EEEAC9D9-1109-4710-958C-AEF89F5E34D2}" type="presOf" srcId="{BA6DAB44-135D-48C9-8B0C-A117C661CC17}" destId="{EF64DDA1-4379-4BFA-B84C-A60FDBF50720}" srcOrd="0" destOrd="0" presId="urn:microsoft.com/office/officeart/2005/8/layout/orgChart1"/>
    <dgm:cxn modelId="{2F644A56-A0AA-4EE0-A56B-75AACD1668F5}" type="presOf" srcId="{8ED269BE-959B-4DB3-82C3-71715418C5C6}" destId="{8CFE6DDA-2974-4C9D-85CE-9C0277DE19F6}" srcOrd="0" destOrd="0" presId="urn:microsoft.com/office/officeart/2005/8/layout/orgChart1"/>
    <dgm:cxn modelId="{EAE77920-9BC2-40EF-A104-33038B0183EE}" srcId="{230E330C-EFF7-4846-82D9-AEDAE41D2322}" destId="{BA6DAB44-135D-48C9-8B0C-A117C661CC17}" srcOrd="1" destOrd="0" parTransId="{BAB02B65-5C34-4FFD-863B-3AF106D8B27C}" sibTransId="{8F013BAB-B48C-4A39-927D-A9FDB218C468}"/>
    <dgm:cxn modelId="{8F1C322A-0E08-411F-9DB1-65FF36C20BB8}" type="presOf" srcId="{3C679336-CE61-4BFB-8804-A39BA9F714CA}" destId="{5A53BEC5-9FBB-4321-A10D-A290B773A8D6}" srcOrd="1" destOrd="0" presId="urn:microsoft.com/office/officeart/2005/8/layout/orgChart1"/>
    <dgm:cxn modelId="{20AB637A-42A3-433C-BEF3-F72685602F01}" type="presOf" srcId="{5CC58132-E18D-4424-A75C-4A26C57E996D}" destId="{1A7B0D2E-C0CA-4FBA-854B-9FC12B196D9B}" srcOrd="1" destOrd="0" presId="urn:microsoft.com/office/officeart/2005/8/layout/orgChart1"/>
    <dgm:cxn modelId="{B750DF00-3211-48AB-8A60-CB85CA4A8BAE}" srcId="{A3A4B5B4-319A-4E6A-8B05-B2C1EC5F0AC5}" destId="{3C679336-CE61-4BFB-8804-A39BA9F714CA}" srcOrd="1" destOrd="0" parTransId="{749EB81E-B0F7-4DEA-83BB-99D2A127A79F}" sibTransId="{EAE2F10A-D77D-4E6E-A498-80EE3A2F1ACE}"/>
    <dgm:cxn modelId="{12683B9F-3ADF-4BAC-9857-CD9E2665FA58}" type="presOf" srcId="{5D37E321-AA0B-4F46-8D87-D76BAEEBC4AE}" destId="{C5BEC340-96B4-4AC7-8D81-4FFDE9677E7D}" srcOrd="0" destOrd="0" presId="urn:microsoft.com/office/officeart/2005/8/layout/orgChart1"/>
    <dgm:cxn modelId="{8B3CD78E-148C-4FA9-8013-B117CBE0BEDB}" type="presOf" srcId="{3B8CB1DF-4ACD-40BD-90A4-8F7877D5A678}" destId="{5FE4A68B-6730-4E20-8E6D-266FE8FEF151}" srcOrd="0" destOrd="0" presId="urn:microsoft.com/office/officeart/2005/8/layout/orgChart1"/>
    <dgm:cxn modelId="{DF385434-3FA0-4080-8FBB-FD39FF3A9EEF}" srcId="{28198C9D-4EB2-49FB-8C6C-8455832B994A}" destId="{CE459CEA-6378-4A2F-A91C-3494B79E9C21}" srcOrd="3" destOrd="0" parTransId="{126A1DC7-5B00-4345-9C4F-A53A3060C116}" sibTransId="{3FEAB4D2-44EE-4BA9-A1CE-8556F169F75B}"/>
    <dgm:cxn modelId="{42930353-EBA7-45FF-AE47-B4248EDE37F4}" type="presOf" srcId="{E94EF6A1-4522-4638-AD5F-9C31298375CB}" destId="{A412BE99-A237-4920-8873-D5E571FC75E2}" srcOrd="0" destOrd="0" presId="urn:microsoft.com/office/officeart/2005/8/layout/orgChart1"/>
    <dgm:cxn modelId="{E71712A9-8BA8-4CD0-9185-BF59CABC805C}" type="presOf" srcId="{5E16D2AF-0DC7-474A-875E-0D5B0209E99F}" destId="{A8449EA1-CFC7-4274-B443-CB9FBD734470}" srcOrd="1" destOrd="0" presId="urn:microsoft.com/office/officeart/2005/8/layout/orgChart1"/>
    <dgm:cxn modelId="{A88E474A-B4EE-4B4E-9BEC-8933294343D9}" srcId="{3F8E7C78-9B31-49C2-ABC6-83B0FFDEA10F}" destId="{C9A618B5-2909-457A-9D31-B7ED6C0C6FEE}" srcOrd="0" destOrd="0" parTransId="{97073221-803A-4096-9E45-624217A51AED}" sibTransId="{63BC2DE4-91FC-40B7-AA8C-18DBDC280CE2}"/>
    <dgm:cxn modelId="{A1FD8D2E-F157-4AB3-8C73-24A17D7C75D3}" type="presOf" srcId="{167AC668-B296-45C6-8099-7DA56395452C}" destId="{1C370BEA-8501-4848-8C12-5B23CB491C16}" srcOrd="1" destOrd="0" presId="urn:microsoft.com/office/officeart/2005/8/layout/orgChart1"/>
    <dgm:cxn modelId="{BCF10C12-2D44-4820-9CCE-7ADB46B710AE}" type="presOf" srcId="{D77E8E0D-5679-47A6-BFAD-078A21532CFF}" destId="{C84C6793-2D8E-4E5A-98E5-18B0021A04F2}" srcOrd="1" destOrd="0" presId="urn:microsoft.com/office/officeart/2005/8/layout/orgChart1"/>
    <dgm:cxn modelId="{6EE8E105-5B8E-45E2-A479-43B3AE19F876}" type="presOf" srcId="{3F8E7C78-9B31-49C2-ABC6-83B0FFDEA10F}" destId="{B569AEA8-CF5C-4B47-8834-2AE2DBAADD44}" srcOrd="0" destOrd="0" presId="urn:microsoft.com/office/officeart/2005/8/layout/orgChart1"/>
    <dgm:cxn modelId="{4DEA5C9B-3B98-4AB0-8BE6-2A739A11BBEF}" type="presOf" srcId="{C404B0A8-DDF4-4609-AF80-69157BB1110A}" destId="{1D39C398-84D5-4C03-A2EC-05BE2CA23142}" srcOrd="1" destOrd="0" presId="urn:microsoft.com/office/officeart/2005/8/layout/orgChart1"/>
    <dgm:cxn modelId="{F32B5A35-C644-4DF5-8C24-4FFB9793D9AA}" type="presOf" srcId="{97073221-803A-4096-9E45-624217A51AED}" destId="{932A8990-379F-440B-8B94-AB987C6F69BD}" srcOrd="0" destOrd="0" presId="urn:microsoft.com/office/officeart/2005/8/layout/orgChart1"/>
    <dgm:cxn modelId="{BE2759A7-1DEC-4A42-8BDE-DF71FE27F167}" srcId="{C404B0A8-DDF4-4609-AF80-69157BB1110A}" destId="{5E16D2AF-0DC7-474A-875E-0D5B0209E99F}" srcOrd="0" destOrd="0" parTransId="{C45DEF4E-B648-4CE8-9D9D-0022C7A15CE6}" sibTransId="{F3DEDFA2-B93A-48CB-8330-476CAC33F5F5}"/>
    <dgm:cxn modelId="{73486057-8E76-4493-A835-C36CED78215F}" type="presOf" srcId="{4C65EF23-5480-43B6-AAED-741AF36DD407}" destId="{A013B68B-BF9B-4D1F-8AB4-4A3CB8C7945F}" srcOrd="1" destOrd="0" presId="urn:microsoft.com/office/officeart/2005/8/layout/orgChart1"/>
    <dgm:cxn modelId="{9D8C759D-04A5-4DF3-B2D7-C8B7EC246589}" type="presOf" srcId="{15A728FD-4F92-4EE7-95CA-7D498D46E731}" destId="{339638A3-5A23-4BF0-940E-0F4454636093}" srcOrd="0" destOrd="0" presId="urn:microsoft.com/office/officeart/2005/8/layout/orgChart1"/>
    <dgm:cxn modelId="{55C0CE39-F502-4147-AB64-E9A5BC7AA462}" type="presOf" srcId="{3FFD1C54-8DB2-402F-804B-EAA81D9F92B3}" destId="{33414E2E-C26C-403A-B9F5-21A446BF0070}" srcOrd="0" destOrd="0" presId="urn:microsoft.com/office/officeart/2005/8/layout/orgChart1"/>
    <dgm:cxn modelId="{8E9228EC-7A39-4760-8461-B1663C5C1D7A}" type="presOf" srcId="{C9E6261D-8CEF-4B70-9AD9-C73A5BE87185}" destId="{DC058775-884D-44F3-B719-91FB9B58FA1D}" srcOrd="0" destOrd="0" presId="urn:microsoft.com/office/officeart/2005/8/layout/orgChart1"/>
    <dgm:cxn modelId="{A28D9F4C-DF3D-4DF6-AAA4-E477EC0F6DDC}" srcId="{C9A618B5-2909-457A-9D31-B7ED6C0C6FEE}" destId="{4809129B-9522-4B7C-B0F6-B1FC3AD80A28}" srcOrd="1" destOrd="0" parTransId="{3FA78D5C-FEA7-4909-B437-0A7D4B256919}" sibTransId="{90E51B40-CC19-4FE8-82A0-1284ED14C6D2}"/>
    <dgm:cxn modelId="{30284576-900E-429C-A5DD-EAE1FF68C7C9}" type="presOf" srcId="{F38A0C7A-1531-48FF-9FBB-6181AC96C623}" destId="{A73D077C-BF30-440B-87BD-C228CA968611}" srcOrd="0" destOrd="0" presId="urn:microsoft.com/office/officeart/2005/8/layout/orgChart1"/>
    <dgm:cxn modelId="{1B3CF95C-9E28-45BD-81B3-2572675B08A9}" type="presOf" srcId="{BE10153A-1E22-4139-937A-E9F2400D3E0E}" destId="{0521A31F-916C-4521-BB04-948F4094DCD8}" srcOrd="0" destOrd="0" presId="urn:microsoft.com/office/officeart/2005/8/layout/orgChart1"/>
    <dgm:cxn modelId="{7D1DF2C5-78BB-4DB2-B96F-2DB9393AFA45}" type="presOf" srcId="{4F2DCCAA-1CDF-4D12-BC1F-B5BAA75C9477}" destId="{82BBF355-17CE-4419-BB6B-B6E5D54C2A49}" srcOrd="1" destOrd="0" presId="urn:microsoft.com/office/officeart/2005/8/layout/orgChart1"/>
    <dgm:cxn modelId="{EDA12B5A-6E16-467C-AFAD-B57B820FBB7E}" type="presOf" srcId="{0406AE4B-39AC-45D8-8E32-A8BD6B3E6BE5}" destId="{0AE95A28-FB98-444B-ACA7-8E3B9B75D6E6}" srcOrd="1" destOrd="0" presId="urn:microsoft.com/office/officeart/2005/8/layout/orgChart1"/>
    <dgm:cxn modelId="{306680CF-F84F-4DBB-A400-68C18B0A0443}" type="presOf" srcId="{A3A4B5B4-319A-4E6A-8B05-B2C1EC5F0AC5}" destId="{F4ADB98A-8F0B-4D15-8D3E-75D4C034A07F}" srcOrd="0" destOrd="0" presId="urn:microsoft.com/office/officeart/2005/8/layout/orgChart1"/>
    <dgm:cxn modelId="{7E8DF814-714D-44CB-B9B8-2B7CD1CF28B8}" srcId="{BD60DC03-C1CD-40FD-AC72-5E104388DEEA}" destId="{AE43B5B1-9BEE-467E-B4DF-2BA75DA10486}" srcOrd="1" destOrd="0" parTransId="{4AE7ACDE-9795-469E-858E-F54D17FDA4F0}" sibTransId="{8F182631-317C-4F41-A44D-D18F4AE1F9F3}"/>
    <dgm:cxn modelId="{11304082-DCDC-44DD-ACB0-F0F9AACF9E95}" type="presOf" srcId="{ABF70D28-FBEE-43BB-914D-B5D9F54D7C60}" destId="{F5A79E6A-F92E-465B-8D65-FB5591D7DAB3}" srcOrd="0" destOrd="0" presId="urn:microsoft.com/office/officeart/2005/8/layout/orgChart1"/>
    <dgm:cxn modelId="{6DF178CE-250E-48BE-95A9-11D116BCCEC2}" type="presOf" srcId="{7722FFBE-A6BF-4924-BDDD-665194103E48}" destId="{603437F4-20BF-4BF7-9D85-A589B3C29399}" srcOrd="0" destOrd="0" presId="urn:microsoft.com/office/officeart/2005/8/layout/orgChart1"/>
    <dgm:cxn modelId="{D359233A-2710-462C-ACDE-ED5276148516}" type="presOf" srcId="{CE459CEA-6378-4A2F-A91C-3494B79E9C21}" destId="{BBB78D11-8543-4EA2-AF00-C2EC8CF8F34B}" srcOrd="0" destOrd="0" presId="urn:microsoft.com/office/officeart/2005/8/layout/orgChart1"/>
    <dgm:cxn modelId="{2E3AF147-572B-4214-8328-A47203F741D3}" type="presOf" srcId="{230E330C-EFF7-4846-82D9-AEDAE41D2322}" destId="{EFAE75D6-0AFE-47E9-90DA-938EF2A9FEA7}" srcOrd="1" destOrd="0" presId="urn:microsoft.com/office/officeart/2005/8/layout/orgChart1"/>
    <dgm:cxn modelId="{6383EA49-BD45-4722-B3B7-085295E62007}" type="presOf" srcId="{EF43EB70-08D9-4E89-BD18-E262D7526E83}" destId="{2BFB5B37-6648-4CA9-87E6-C4BA04205B8C}" srcOrd="0" destOrd="0" presId="urn:microsoft.com/office/officeart/2005/8/layout/orgChart1"/>
    <dgm:cxn modelId="{DA4E353A-66FE-4ADA-A7A3-30C0E91AECFC}" type="presOf" srcId="{90A427F4-0BCA-449E-ABB7-3349A01825F1}" destId="{1A89363E-9396-4613-8496-1E7E7B85EDB4}" srcOrd="1" destOrd="0" presId="urn:microsoft.com/office/officeart/2005/8/layout/orgChart1"/>
    <dgm:cxn modelId="{67637BBC-2547-4420-9EDA-C94AA8D60754}" srcId="{4C65EF23-5480-43B6-AAED-741AF36DD407}" destId="{CD733BE0-DC0E-424C-93BD-941D97F4679A}" srcOrd="5" destOrd="0" parTransId="{4BA6A095-E5DD-4DE8-9F5E-A75D52AE2170}" sibTransId="{11C948E5-65CC-4420-841A-477E9A8F0396}"/>
    <dgm:cxn modelId="{99E4EE47-9831-4D90-8EBD-D129FCE439AF}" srcId="{9C395DE1-04BA-495E-AF7B-7D042B3246B6}" destId="{3FFD1C54-8DB2-402F-804B-EAA81D9F92B3}" srcOrd="0" destOrd="0" parTransId="{78A9A88E-38A3-4922-944E-3A01DE0B53F2}" sibTransId="{5546FDF2-E2CF-437C-AB32-95C395764F5F}"/>
    <dgm:cxn modelId="{DFE4A656-B679-4DC9-A9FC-8562610B93FD}" type="presOf" srcId="{22028B6A-1D1C-46FD-8AF0-92EF70CC66C8}" destId="{C4005F63-DA40-4294-8B7C-072E267BA320}" srcOrd="1" destOrd="0" presId="urn:microsoft.com/office/officeart/2005/8/layout/orgChart1"/>
    <dgm:cxn modelId="{45D6B42E-07A2-4D57-AA41-5D944D25F6C6}" type="presOf" srcId="{52F3DD13-D4B0-49E4-84DF-5C8451F9D125}" destId="{8C21BCC0-D718-4D41-AFDA-0C72D8BBEBEA}" srcOrd="0" destOrd="0" presId="urn:microsoft.com/office/officeart/2005/8/layout/orgChart1"/>
    <dgm:cxn modelId="{D325B02D-897B-452E-8200-646FF3F73101}" type="presOf" srcId="{4BA6A095-E5DD-4DE8-9F5E-A75D52AE2170}" destId="{8C21C28D-FB10-4FC9-88E8-5055D31E5FEF}" srcOrd="0" destOrd="0" presId="urn:microsoft.com/office/officeart/2005/8/layout/orgChart1"/>
    <dgm:cxn modelId="{BC2890CC-62C7-4D6C-B9DA-871C1ADA3D46}" type="presOf" srcId="{8995DC1A-322D-49F4-82C1-B904D5A8708A}" destId="{7566DF92-8F52-44A7-A615-714B35B1C23E}" srcOrd="0" destOrd="0" presId="urn:microsoft.com/office/officeart/2005/8/layout/orgChart1"/>
    <dgm:cxn modelId="{0853289C-18F8-44D0-B49E-EF3A0B4A612B}" srcId="{C9A618B5-2909-457A-9D31-B7ED6C0C6FEE}" destId="{65AC17F6-A55F-4A93-8570-6759A005D111}" srcOrd="0" destOrd="0" parTransId="{ACF8C244-DC6C-477D-8DC8-A74817F71FAD}" sibTransId="{E07B2B72-9B61-480F-9804-4229D8FF2CAD}"/>
    <dgm:cxn modelId="{14F288A4-189E-4692-8259-56D39AD03D57}" type="presOf" srcId="{FAFFC191-9045-4FB2-AC84-A4B39D68DF06}" destId="{DF1AA074-4745-4C2C-87F9-6347D1CA5DC0}" srcOrd="0" destOrd="0" presId="urn:microsoft.com/office/officeart/2005/8/layout/orgChart1"/>
    <dgm:cxn modelId="{4A23F96F-8F7F-4C3B-8B31-368ADE4EF8F6}" type="presOf" srcId="{42E562A2-3808-4543-BB34-BD7C2AE25937}" destId="{E84AF223-0465-4C32-BE20-29BC56B22D7C}" srcOrd="0" destOrd="0" presId="urn:microsoft.com/office/officeart/2005/8/layout/orgChart1"/>
    <dgm:cxn modelId="{03A8EFBF-CAEB-400B-ABC4-721E07AA7AAC}" type="presOf" srcId="{C939C548-4943-49DC-9AC0-10711CE85744}" destId="{073695A6-2A1E-472F-8A79-A6C5DB314D1D}" srcOrd="0" destOrd="0" presId="urn:microsoft.com/office/officeart/2005/8/layout/orgChart1"/>
    <dgm:cxn modelId="{63C96BC7-92FA-4F7D-9314-B577B601E373}" type="presOf" srcId="{65AC17F6-A55F-4A93-8570-6759A005D111}" destId="{485EDCF1-600D-4ACC-928D-C1A9748CEA98}" srcOrd="0" destOrd="0" presId="urn:microsoft.com/office/officeart/2005/8/layout/orgChart1"/>
    <dgm:cxn modelId="{E24CE708-D05E-4743-99FA-C6DEB2187704}" type="presOf" srcId="{A696DE7D-9EA7-487D-9BC0-E3498AF1F048}" destId="{6F6CAE75-EC0B-4361-9353-A1AA7841C763}" srcOrd="0" destOrd="0" presId="urn:microsoft.com/office/officeart/2005/8/layout/orgChart1"/>
    <dgm:cxn modelId="{1CD61A1E-83DE-4769-AB66-077B7A79C7C6}" srcId="{28198C9D-4EB2-49FB-8C6C-8455832B994A}" destId="{22028B6A-1D1C-46FD-8AF0-92EF70CC66C8}" srcOrd="0" destOrd="0" parTransId="{8ED269BE-959B-4DB3-82C3-71715418C5C6}" sibTransId="{62254BFD-3997-401E-B9FE-BA5ACC3A748F}"/>
    <dgm:cxn modelId="{62B2DD79-040A-4AEF-9C28-E4BD25F4576F}" type="presOf" srcId="{ED4D855D-2239-4046-BAA0-97E32DD5ED99}" destId="{2A9CBFA7-8402-4A07-9A0B-A89EF618110E}" srcOrd="0" destOrd="0" presId="urn:microsoft.com/office/officeart/2005/8/layout/orgChart1"/>
    <dgm:cxn modelId="{AFBE4F29-3E41-4093-BF9C-EA0610EC23AA}" type="presOf" srcId="{4C65EF23-5480-43B6-AAED-741AF36DD407}" destId="{5391288C-1844-4625-82AE-24B93ADA27C7}" srcOrd="0" destOrd="0" presId="urn:microsoft.com/office/officeart/2005/8/layout/orgChart1"/>
    <dgm:cxn modelId="{22767863-E9A2-4C9F-8717-3722B89F1AA9}" type="presOf" srcId="{939C8668-3640-4DBC-B18C-32BFFFF85F5C}" destId="{CEC80591-1385-4712-9258-FCFA9B523CC6}" srcOrd="0" destOrd="0" presId="urn:microsoft.com/office/officeart/2005/8/layout/orgChart1"/>
    <dgm:cxn modelId="{6B66F2FE-3C7A-4CEE-BA7B-6D28519FCF5F}" type="presOf" srcId="{FF9D22D8-4CF8-4DFA-874B-30CFD1D7E132}" destId="{F8CBB204-8EDB-4D35-887D-077BBA2E2C65}" srcOrd="0" destOrd="0" presId="urn:microsoft.com/office/officeart/2005/8/layout/orgChart1"/>
    <dgm:cxn modelId="{CF72EAE3-FFCF-4669-B36B-F8B47ACB0CEF}" type="presOf" srcId="{28198C9D-4EB2-49FB-8C6C-8455832B994A}" destId="{6C0C6531-159B-461A-BB8D-D4A0DC93BBB2}" srcOrd="1" destOrd="0" presId="urn:microsoft.com/office/officeart/2005/8/layout/orgChart1"/>
    <dgm:cxn modelId="{4E10A56A-CA54-4FB0-86BF-869D7BC1414A}" type="presOf" srcId="{22028B6A-1D1C-46FD-8AF0-92EF70CC66C8}" destId="{6F52EA78-E00B-4EAB-800D-FE7AD983D1CF}" srcOrd="0" destOrd="0" presId="urn:microsoft.com/office/officeart/2005/8/layout/orgChart1"/>
    <dgm:cxn modelId="{219E8AC4-B193-4C91-B2B6-3EB2D936FECC}" type="presOf" srcId="{CE459CEA-6378-4A2F-A91C-3494B79E9C21}" destId="{77DC5408-8DF5-41DC-BF0B-6D10990DB5F4}" srcOrd="1" destOrd="0" presId="urn:microsoft.com/office/officeart/2005/8/layout/orgChart1"/>
    <dgm:cxn modelId="{939F37F6-437F-4FB2-88AE-38EDCCE0D709}" type="presOf" srcId="{1D7BBB42-47C8-4A23-9CAB-6368CAAE4F91}" destId="{A9368D18-FBAF-49DC-BD5D-F23B3EFAFA34}" srcOrd="0" destOrd="0" presId="urn:microsoft.com/office/officeart/2005/8/layout/orgChart1"/>
    <dgm:cxn modelId="{95036E39-237F-452A-9407-5F6A2DE978CF}" srcId="{230E330C-EFF7-4846-82D9-AEDAE41D2322}" destId="{32845EF0-C46E-4600-AE41-8A785C844D7F}" srcOrd="2" destOrd="0" parTransId="{46CDBD4E-D38B-4401-ADB5-00235A2C2B01}" sibTransId="{2FD4FB38-878E-44F7-8D9A-0395B3C91BBB}"/>
    <dgm:cxn modelId="{1771455A-97A3-4A36-9966-13CACA6D1828}" srcId="{3FFD1C54-8DB2-402F-804B-EAA81D9F92B3}" destId="{230E330C-EFF7-4846-82D9-AEDAE41D2322}" srcOrd="0" destOrd="0" parTransId="{1D7BBB42-47C8-4A23-9CAB-6368CAAE4F91}" sibTransId="{76C7EA27-50BF-4BA4-8070-2E36A9C958DD}"/>
    <dgm:cxn modelId="{391CF3D3-BD87-433A-B7E5-693EB73749E3}" srcId="{F8FE1F06-01D8-4A86-9C8B-FD7F6750BCBF}" destId="{8D8ED170-A5E8-4A88-87DF-B6AB906FC4CD}" srcOrd="2" destOrd="0" parTransId="{939C8668-3640-4DBC-B18C-32BFFFF85F5C}" sibTransId="{C3D318D8-DEFD-4EFF-841A-589D9727BE73}"/>
    <dgm:cxn modelId="{59D9193A-8FB3-45AA-8702-1016BC773F79}" type="presOf" srcId="{46CDBD4E-D38B-4401-ADB5-00235A2C2B01}" destId="{6FBCA108-2E5D-4B3D-873D-6BE88152A0E4}" srcOrd="0" destOrd="0" presId="urn:microsoft.com/office/officeart/2005/8/layout/orgChart1"/>
    <dgm:cxn modelId="{3F05C1B5-933E-47C0-A684-08CFA9C66A9D}" type="presOf" srcId="{A3A4B5B4-319A-4E6A-8B05-B2C1EC5F0AC5}" destId="{EDC5D565-4808-4813-ABD1-182D8C4B4592}" srcOrd="1" destOrd="0" presId="urn:microsoft.com/office/officeart/2005/8/layout/orgChart1"/>
    <dgm:cxn modelId="{110CE6E7-E8D7-4721-BB4C-3848A8762D66}" type="presOf" srcId="{BD60DC03-C1CD-40FD-AC72-5E104388DEEA}" destId="{03A61772-BBAA-49E2-ABF1-FC3A77F33F08}" srcOrd="1" destOrd="0" presId="urn:microsoft.com/office/officeart/2005/8/layout/orgChart1"/>
    <dgm:cxn modelId="{E04A1882-DAB6-468C-BA4C-992E9BFF1769}" srcId="{A3A4B5B4-319A-4E6A-8B05-B2C1EC5F0AC5}" destId="{5CC58132-E18D-4424-A75C-4A26C57E996D}" srcOrd="0" destOrd="0" parTransId="{52F3DD13-D4B0-49E4-84DF-5C8451F9D125}" sibTransId="{65B5FFBE-E32C-4F82-AC37-D60C0F8C005C}"/>
    <dgm:cxn modelId="{1755001E-EDDE-4ECC-8987-DB8072BC93D0}" srcId="{C404B0A8-DDF4-4609-AF80-69157BB1110A}" destId="{D2B392B8-70D0-42B3-A78E-D19F12C7E9E4}" srcOrd="2" destOrd="0" parTransId="{581CA4F3-C9D9-4367-81C1-56F400A82C35}" sibTransId="{D5A196B3-3C64-48E7-A119-F886D6B71CA8}"/>
    <dgm:cxn modelId="{4B630731-7F34-49AB-8598-4A4CE9A5FAB9}" type="presOf" srcId="{52C06FBC-64D3-4F3A-8DCF-0915053AC1FF}" destId="{D9532770-624A-484F-BB9A-90F38D03AE92}" srcOrd="1" destOrd="0" presId="urn:microsoft.com/office/officeart/2005/8/layout/orgChart1"/>
    <dgm:cxn modelId="{08F63A09-C78C-47B1-B613-5CE10AFC9B9E}" type="presOf" srcId="{BAB02B65-5C34-4FFD-863B-3AF106D8B27C}" destId="{BAE2FB93-85D0-4ED5-BF78-27AE4D664698}" srcOrd="0" destOrd="0" presId="urn:microsoft.com/office/officeart/2005/8/layout/orgChart1"/>
    <dgm:cxn modelId="{26695B57-75E7-4CF1-A156-96979D345F96}" type="presOf" srcId="{DB073DCB-678C-4687-B058-6C59DB4B19AB}" destId="{38D0DA8F-D5E4-483D-8AA1-66FC3949AD1F}" srcOrd="0" destOrd="0" presId="urn:microsoft.com/office/officeart/2005/8/layout/orgChart1"/>
    <dgm:cxn modelId="{1D1928AB-9736-4D31-85F6-1EFCADBF48B4}" type="presOf" srcId="{ACF8C244-DC6C-477D-8DC8-A74817F71FAD}" destId="{246478DC-DF3B-4444-A471-F6A24F4C2C09}" srcOrd="0" destOrd="0" presId="urn:microsoft.com/office/officeart/2005/8/layout/orgChart1"/>
    <dgm:cxn modelId="{E8B1D9A6-3C01-41CC-B96E-8931088947D3}" srcId="{4C65EF23-5480-43B6-AAED-741AF36DD407}" destId="{75EF132C-6A8E-464C-AF3B-522318A15AEF}" srcOrd="0" destOrd="0" parTransId="{8003F7A2-D2FD-495C-97BF-F9A13F0BF17A}" sibTransId="{5FDBE896-40FE-4D31-9C9B-7CFD7F278077}"/>
    <dgm:cxn modelId="{93B5723D-6B7A-4860-8B0E-F15EF7D7B329}" type="presOf" srcId="{CD733BE0-DC0E-424C-93BD-941D97F4679A}" destId="{63C585D7-7E69-4723-9F1C-0E791FA8A2A5}" srcOrd="1" destOrd="0" presId="urn:microsoft.com/office/officeart/2005/8/layout/orgChart1"/>
    <dgm:cxn modelId="{4FA4DFF6-2088-4EDE-B0B8-9BFAF19DFDAC}" type="presOf" srcId="{566695C8-F9BE-4C74-BDA2-958185212803}" destId="{57D6F464-E46D-4AE0-9C20-DAF1D3DCE7BF}" srcOrd="0" destOrd="0" presId="urn:microsoft.com/office/officeart/2005/8/layout/orgChart1"/>
    <dgm:cxn modelId="{D43AF0CD-D4D0-4EA3-8264-AEE7C8E31DC2}" type="presOf" srcId="{8995DC1A-322D-49F4-82C1-B904D5A8708A}" destId="{F748C2E4-81C8-42E1-B78D-424A0B11049B}" srcOrd="1" destOrd="0" presId="urn:microsoft.com/office/officeart/2005/8/layout/orgChart1"/>
    <dgm:cxn modelId="{1754B383-9472-4760-9A1B-3B786F6EFD9B}" type="presOf" srcId="{DB5D49EA-0E10-4512-B253-1FBAB7421CE8}" destId="{B8A71AB3-2E64-4B60-92C1-84184B14AEA1}" srcOrd="0" destOrd="0" presId="urn:microsoft.com/office/officeart/2005/8/layout/orgChart1"/>
    <dgm:cxn modelId="{5DE5C0A1-EED7-41DC-A93A-2B86F8BAF8FA}" type="presOf" srcId="{8DD7231E-6BFF-409D-A599-3F8E26DB73DA}" destId="{8E872A8C-54A8-4148-8E8A-EBDDF3EB8B17}" srcOrd="0" destOrd="0" presId="urn:microsoft.com/office/officeart/2005/8/layout/orgChart1"/>
    <dgm:cxn modelId="{8FCFE0B4-EEC4-4F34-B84E-181C9E0A83F6}" srcId="{230E330C-EFF7-4846-82D9-AEDAE41D2322}" destId="{8A2E422A-FB5E-4976-9F33-1E930E29B858}" srcOrd="3" destOrd="0" parTransId="{566695C8-F9BE-4C74-BDA2-958185212803}" sibTransId="{4B728EF6-24E6-496C-9BA0-10E8F52144F7}"/>
    <dgm:cxn modelId="{4F1008DD-1B56-49F2-9945-2FBD18E0D742}" type="presOf" srcId="{9C395DE1-04BA-495E-AF7B-7D042B3246B6}" destId="{BBC2CC87-AEB8-411F-8653-234809F085F8}" srcOrd="0" destOrd="0" presId="urn:microsoft.com/office/officeart/2005/8/layout/orgChart1"/>
    <dgm:cxn modelId="{327776E2-233A-47CB-BCCA-2523AE0B9249}" type="presOf" srcId="{30D186E5-6F90-4DE0-B269-C2887BFDF2AF}" destId="{59044C50-C6C3-4F4D-A265-817B4CF7982B}" srcOrd="1" destOrd="0" presId="urn:microsoft.com/office/officeart/2005/8/layout/orgChart1"/>
    <dgm:cxn modelId="{DBB40C2F-EFC6-455E-996F-A4DF17150B8A}" type="presOf" srcId="{3D78D735-8EE5-43D4-BBC7-9B872CF94829}" destId="{F2F7362E-2036-47B4-BB4B-44EB6D02DAE3}" srcOrd="0" destOrd="0" presId="urn:microsoft.com/office/officeart/2005/8/layout/orgChart1"/>
    <dgm:cxn modelId="{C2F4D765-E708-4382-B33B-DFC5B0AB6796}" type="presOf" srcId="{75EF132C-6A8E-464C-AF3B-522318A15AEF}" destId="{F998ADAC-FAE5-4213-9F40-048E95835E04}" srcOrd="0" destOrd="0" presId="urn:microsoft.com/office/officeart/2005/8/layout/orgChart1"/>
    <dgm:cxn modelId="{B776B53E-F518-483A-826E-990FF79544E8}" srcId="{4C65EF23-5480-43B6-AAED-741AF36DD407}" destId="{52C06FBC-64D3-4F3A-8DCF-0915053AC1FF}" srcOrd="4" destOrd="0" parTransId="{AC430AF5-FDBC-44BF-8B8A-76C101BE0A7D}" sibTransId="{E4185ACB-80B2-4C7F-BE94-A0CD57C19CA1}"/>
    <dgm:cxn modelId="{D6792294-A94C-412C-9BED-8988822964C6}" srcId="{9A98AF52-93C4-4FA0-A1C5-434A0FAE5A33}" destId="{D77E8E0D-5679-47A6-BFAD-078A21532CFF}" srcOrd="0" destOrd="0" parTransId="{F38A0C7A-1531-48FF-9FBB-6181AC96C623}" sibTransId="{C99A0C1A-4E09-4744-B387-16EDBDAD1A3A}"/>
    <dgm:cxn modelId="{8EB0FD54-75F9-4F94-AD8F-1CC99F2C698C}" type="presOf" srcId="{B072F1E8-2EDE-4468-8BD5-3EA33572CAAD}" destId="{E7FF570C-2780-4862-95B7-3A0E97274F6C}" srcOrd="1" destOrd="0" presId="urn:microsoft.com/office/officeart/2005/8/layout/orgChart1"/>
    <dgm:cxn modelId="{93D027DA-0475-4D46-B217-256A388CF8D2}" type="presOf" srcId="{6DF1737E-9851-49A2-95B6-DBB334C0C12A}" destId="{B43B983D-C1E2-4B6F-AF02-3490E53D3E46}" srcOrd="0" destOrd="0" presId="urn:microsoft.com/office/officeart/2005/8/layout/orgChart1"/>
    <dgm:cxn modelId="{11E877D3-9BDF-43BD-8350-80A429AA691E}" type="presOf" srcId="{2DF4E4B9-CF70-4915-A451-2CEF47361E08}" destId="{BE5C101E-2E06-45A7-99C4-71F52ECDF27B}" srcOrd="0" destOrd="0" presId="urn:microsoft.com/office/officeart/2005/8/layout/orgChart1"/>
    <dgm:cxn modelId="{8561A882-6111-438D-8194-698CA8067702}" type="presOf" srcId="{C404B0A8-DDF4-4609-AF80-69157BB1110A}" destId="{71325B3E-16A8-4975-AAC3-46BA505F0EBE}" srcOrd="0" destOrd="0" presId="urn:microsoft.com/office/officeart/2005/8/layout/orgChart1"/>
    <dgm:cxn modelId="{CD9C67BA-9F3E-4A4D-A871-742B05B2D75F}" type="presOf" srcId="{1EB03EE6-1529-4C67-B4A8-7E3980A046D4}" destId="{BC2D0E02-F680-4E1C-86BB-0980B09AC726}" srcOrd="0" destOrd="0" presId="urn:microsoft.com/office/officeart/2005/8/layout/orgChart1"/>
    <dgm:cxn modelId="{6737311A-180B-4800-BE8D-3099AC7BE588}" type="presOf" srcId="{CB10000C-8F26-4CB7-97FD-C59A648DB731}" destId="{FE0C5164-A25E-4FFF-8291-EF827270C9A5}" srcOrd="0" destOrd="0" presId="urn:microsoft.com/office/officeart/2005/8/layout/orgChart1"/>
    <dgm:cxn modelId="{D99C127F-DB56-48F4-A10C-ECE67B65594D}" type="presOf" srcId="{32845EF0-C46E-4600-AE41-8A785C844D7F}" destId="{45F63970-160B-4C54-ABB9-7ED0BD16C3A6}" srcOrd="1" destOrd="0" presId="urn:microsoft.com/office/officeart/2005/8/layout/orgChart1"/>
    <dgm:cxn modelId="{9955A222-E2BF-4EFD-AE1A-0AEF348AC17E}" type="presOf" srcId="{1AF222C5-87F2-4C02-AE6D-553FDF4883E9}" destId="{E983C15A-0C90-41BE-A6E7-778093412EC8}" srcOrd="0" destOrd="0" presId="urn:microsoft.com/office/officeart/2005/8/layout/orgChart1"/>
    <dgm:cxn modelId="{11057D94-0785-4BA9-B100-E56BD32CD42C}" type="presOf" srcId="{30D186E5-6F90-4DE0-B269-C2887BFDF2AF}" destId="{91F43EA7-7F0F-4394-8C15-63D5D4FF2E0C}" srcOrd="0" destOrd="0" presId="urn:microsoft.com/office/officeart/2005/8/layout/orgChart1"/>
    <dgm:cxn modelId="{52EDA816-0A62-463D-8C87-E4C7DBE9FBBB}" type="presOf" srcId="{87387773-1AFE-4E94-8301-A64787EDCE4B}" destId="{F790D985-DBBF-4AAD-9C07-54CCCE7B9BFE}" srcOrd="0" destOrd="0" presId="urn:microsoft.com/office/officeart/2005/8/layout/orgChart1"/>
    <dgm:cxn modelId="{F6551306-FD50-4CA6-8CCE-989CC7A339BC}" type="presOf" srcId="{126A1DC7-5B00-4345-9C4F-A53A3060C116}" destId="{235E9AB4-5632-4538-A2FE-E6AF35857342}" srcOrd="0" destOrd="0" presId="urn:microsoft.com/office/officeart/2005/8/layout/orgChart1"/>
    <dgm:cxn modelId="{4E0E92A4-CBD2-482F-9E3E-BAD36C98882C}" srcId="{D77E8E0D-5679-47A6-BFAD-078A21532CFF}" destId="{4F2DCCAA-1CDF-4D12-BC1F-B5BAA75C9477}" srcOrd="3" destOrd="0" parTransId="{1EB03EE6-1529-4C67-B4A8-7E3980A046D4}" sibTransId="{451EDA18-6DE7-4A3C-A28D-AE05EC34D8C7}"/>
    <dgm:cxn modelId="{701DAAB3-77F7-4344-8861-62911E907FA1}" type="presOf" srcId="{65AC17F6-A55F-4A93-8570-6759A005D111}" destId="{64165AB8-1DB5-49DD-97D7-A14D794E415E}" srcOrd="1" destOrd="0" presId="urn:microsoft.com/office/officeart/2005/8/layout/orgChart1"/>
    <dgm:cxn modelId="{6B84E3F5-2A02-4888-9336-9F5DB4493DA6}" srcId="{A3A4B5B4-319A-4E6A-8B05-B2C1EC5F0AC5}" destId="{30D186E5-6F90-4DE0-B269-C2887BFDF2AF}" srcOrd="8" destOrd="0" parTransId="{C9E6261D-8CEF-4B70-9AD9-C73A5BE87185}" sibTransId="{1A63CD25-6BB5-479A-A81F-A254F58D49AC}"/>
    <dgm:cxn modelId="{47BC1C0F-F025-46F0-B0B1-1505E6C6EC7F}" type="presOf" srcId="{ABF70D28-FBEE-43BB-914D-B5D9F54D7C60}" destId="{ACF106E7-085B-4B81-BA12-0EBA51C15B25}" srcOrd="1" destOrd="0" presId="urn:microsoft.com/office/officeart/2005/8/layout/orgChart1"/>
    <dgm:cxn modelId="{50FBA9FC-78DA-4451-9B3A-64030859602B}" type="presOf" srcId="{AD176CFD-4DAF-4590-906F-1A4CB5FEA1CF}" destId="{4BAD5C13-6AFD-40D8-97AD-03E564BDFC32}" srcOrd="0" destOrd="0" presId="urn:microsoft.com/office/officeart/2005/8/layout/orgChart1"/>
    <dgm:cxn modelId="{ACE1CA0A-4EE4-4A74-95CC-F0238F70B445}" srcId="{A3A4B5B4-319A-4E6A-8B05-B2C1EC5F0AC5}" destId="{ABF70D28-FBEE-43BB-914D-B5D9F54D7C60}" srcOrd="7" destOrd="0" parTransId="{BD686A22-9EA9-4C29-ACC1-6A4CA60E1275}" sibTransId="{8D96C639-EB75-4D53-A8DC-1221901E943C}"/>
    <dgm:cxn modelId="{01D6C4A2-9256-45E9-8F8A-5F816BB0D9B5}" type="presOf" srcId="{7E122919-101A-4497-B1E6-F0B96D7ACB29}" destId="{B95FE23C-7B53-4FA7-ABF9-695A15BCB12E}" srcOrd="0" destOrd="0" presId="urn:microsoft.com/office/officeart/2005/8/layout/orgChart1"/>
    <dgm:cxn modelId="{B29EFBF2-D81F-4B70-8BA5-1280233F8DCA}" type="presOf" srcId="{4809129B-9522-4B7C-B0F6-B1FC3AD80A28}" destId="{44987955-8595-4545-8ACC-A5411A55CB29}" srcOrd="0" destOrd="0" presId="urn:microsoft.com/office/officeart/2005/8/layout/orgChart1"/>
    <dgm:cxn modelId="{4F1C9AA7-0FED-4AE4-B919-A344C7A2E855}" type="presOf" srcId="{AE43B5B1-9BEE-467E-B4DF-2BA75DA10486}" destId="{1F52C72C-6E12-48E1-A03A-89DD208E6640}" srcOrd="0" destOrd="0" presId="urn:microsoft.com/office/officeart/2005/8/layout/orgChart1"/>
    <dgm:cxn modelId="{857C58C5-CE0B-44A7-BFD9-E3F9B829F19B}" type="presOf" srcId="{82586EA6-21A9-44C2-A15A-A2ED41FD77EF}" destId="{DA900FF3-18BF-42A2-88A8-12D566D98FEA}" srcOrd="0" destOrd="0" presId="urn:microsoft.com/office/officeart/2005/8/layout/orgChart1"/>
    <dgm:cxn modelId="{63E44B12-18E7-4854-A78B-F3CB7D55CF49}" type="presOf" srcId="{41F0C880-4484-4B28-85C9-05E9FBE5EB51}" destId="{07F8B6C5-9E95-4A3D-8D27-71D6841F3899}" srcOrd="0" destOrd="0" presId="urn:microsoft.com/office/officeart/2005/8/layout/orgChart1"/>
    <dgm:cxn modelId="{1DDB1BA8-807E-4300-8273-213136A0C77E}" type="presOf" srcId="{3BDC6140-2C03-4557-A93D-899608B472FE}" destId="{E534A8E7-60D9-48C5-89D0-4A70409407A2}" srcOrd="0" destOrd="0" presId="urn:microsoft.com/office/officeart/2005/8/layout/orgChart1"/>
    <dgm:cxn modelId="{2EFD75D1-0EAE-49BC-BD0E-75132E8D364A}" srcId="{E5444051-F962-487E-BE80-7D396ADE58AD}" destId="{3F8E7C78-9B31-49C2-ABC6-83B0FFDEA10F}" srcOrd="1" destOrd="0" parTransId="{9A48E8EA-8EC7-4C0C-A327-10A90DFCF88B}" sibTransId="{B66261A4-16B1-4C14-BFB3-FD81F8AD059D}"/>
    <dgm:cxn modelId="{4A04407F-21E6-4A8B-9B7A-F21EDFA0D3A2}" type="presOf" srcId="{C939C548-4943-49DC-9AC0-10711CE85744}" destId="{2F41845E-74D6-4EE9-A9DB-C54ECF4CC31D}" srcOrd="1" destOrd="0" presId="urn:microsoft.com/office/officeart/2005/8/layout/orgChart1"/>
    <dgm:cxn modelId="{BBF6C42E-7B98-4A9C-8EC5-CAF7C819242B}" type="presOf" srcId="{78A9A88E-38A3-4922-944E-3A01DE0B53F2}" destId="{131D31CF-2EA6-41CA-A398-98411F93D1D7}" srcOrd="0" destOrd="0" presId="urn:microsoft.com/office/officeart/2005/8/layout/orgChart1"/>
    <dgm:cxn modelId="{C8B8A32B-9C0E-4D87-A84E-3F05A239746D}" srcId="{65AC17F6-A55F-4A93-8570-6759A005D111}" destId="{28198C9D-4EB2-49FB-8C6C-8455832B994A}" srcOrd="0" destOrd="0" parTransId="{C1943830-3E5B-4B92-9A16-6ACE2017E636}" sibTransId="{D0D93757-20C6-4F32-8A3D-E9372ED94722}"/>
    <dgm:cxn modelId="{526C66E9-6163-4A6D-850A-0A23A7BB3A43}" type="presOf" srcId="{5D37E321-AA0B-4F46-8D87-D76BAEEBC4AE}" destId="{26E19C25-560C-4086-BA78-95E7FAC8B790}" srcOrd="1" destOrd="0" presId="urn:microsoft.com/office/officeart/2005/8/layout/orgChart1"/>
    <dgm:cxn modelId="{86B8FB77-C68D-410F-B48C-5295F7DDC19B}" type="presOf" srcId="{CBEDFD17-BEC4-42D5-BB2B-782D142CDD70}" destId="{F6519B54-CE4B-4941-A54E-ABF8C4392F79}" srcOrd="0" destOrd="0" presId="urn:microsoft.com/office/officeart/2005/8/layout/orgChart1"/>
    <dgm:cxn modelId="{A4E793E5-7808-455D-9868-1E2C8E8EB869}" type="presOf" srcId="{749EB81E-B0F7-4DEA-83BB-99D2A127A79F}" destId="{A94992EF-4C53-4F3A-A226-20F8F5BEFA01}" srcOrd="0" destOrd="0" presId="urn:microsoft.com/office/officeart/2005/8/layout/orgChart1"/>
    <dgm:cxn modelId="{E8E45C5C-6F7E-4BA4-95F1-299FE554AA32}" srcId="{28198C9D-4EB2-49FB-8C6C-8455832B994A}" destId="{6D4AFA82-8F9D-457A-A384-F157AD2B3D80}" srcOrd="5" destOrd="0" parTransId="{FAFFC191-9045-4FB2-AC84-A4B39D68DF06}" sibTransId="{90C48D67-D54D-4F0E-8EAC-50BFF589F5B8}"/>
    <dgm:cxn modelId="{24917CA1-2D13-4E33-A08D-3CF321BEA433}" type="presOf" srcId="{CB10000C-8F26-4CB7-97FD-C59A648DB731}" destId="{4ECFC548-152C-434F-B697-61040CEBA35A}" srcOrd="1" destOrd="0" presId="urn:microsoft.com/office/officeart/2005/8/layout/orgChart1"/>
    <dgm:cxn modelId="{D5FD5E61-0FCA-4BB1-9863-DD95741172F5}" srcId="{A3A4B5B4-319A-4E6A-8B05-B2C1EC5F0AC5}" destId="{8995DC1A-322D-49F4-82C1-B904D5A8708A}" srcOrd="6" destOrd="0" parTransId="{25C8893C-146A-45CF-B2AF-4D60CE4BF241}" sibTransId="{6217B591-0501-4D9E-B52B-E667C93907FC}"/>
    <dgm:cxn modelId="{814CD599-A99C-40F3-980A-91F17815FCC7}" type="presOf" srcId="{25C8893C-146A-45CF-B2AF-4D60CE4BF241}" destId="{1B360E86-1F31-4F98-92E5-93D2B3776B9E}" srcOrd="0" destOrd="0" presId="urn:microsoft.com/office/officeart/2005/8/layout/orgChart1"/>
    <dgm:cxn modelId="{07983898-AB37-4690-A02E-71939B98A953}" type="presOf" srcId="{75EF132C-6A8E-464C-AF3B-522318A15AEF}" destId="{625BE480-DBB7-4EEC-9F52-B4D041B56BDE}" srcOrd="1" destOrd="0" presId="urn:microsoft.com/office/officeart/2005/8/layout/orgChart1"/>
    <dgm:cxn modelId="{8889663A-A1FE-43DA-99AF-0A6BC9B4DB13}" type="presOf" srcId="{9C395DE1-04BA-495E-AF7B-7D042B3246B6}" destId="{29CC9340-39CB-47B0-A52F-57432AAA2CB6}" srcOrd="1" destOrd="0" presId="urn:microsoft.com/office/officeart/2005/8/layout/orgChart1"/>
    <dgm:cxn modelId="{36A6B63F-B38D-4DD4-843A-59C82F1B1E50}" type="presOf" srcId="{167AC668-B296-45C6-8099-7DA56395452C}" destId="{1581D52F-C07D-4D4C-9DDE-D98E0A9AB7E9}" srcOrd="0" destOrd="0" presId="urn:microsoft.com/office/officeart/2005/8/layout/orgChart1"/>
    <dgm:cxn modelId="{B7D88CCE-49F0-476A-99B2-E0D1A7ECB07F}" type="presOf" srcId="{581CA4F3-C9D9-4367-81C1-56F400A82C35}" destId="{89B715DE-AF4D-449D-9C74-D26604DCE794}" srcOrd="0" destOrd="0" presId="urn:microsoft.com/office/officeart/2005/8/layout/orgChart1"/>
    <dgm:cxn modelId="{22ED9979-36EE-44A5-807F-A54C12B9E36F}" type="presOf" srcId="{C15B899F-500E-4F6F-9307-998C6C6AE5F3}" destId="{5F02A8B2-8262-48B0-883B-E9C49A187C7A}" srcOrd="0" destOrd="0" presId="urn:microsoft.com/office/officeart/2005/8/layout/orgChart1"/>
    <dgm:cxn modelId="{848CDADE-C7F0-4B79-9E12-9668D17E25D7}" srcId="{F8FE1F06-01D8-4A86-9C8B-FD7F6750BCBF}" destId="{87387773-1AFE-4E94-8301-A64787EDCE4B}" srcOrd="1" destOrd="0" parTransId="{F34641C1-46BC-4E12-A0A4-021DC61DF616}" sibTransId="{3A349672-8BC4-4412-8DAE-883F08D1920B}"/>
    <dgm:cxn modelId="{F0CD0AC4-E84C-41D8-B519-46930647EDAC}" type="presOf" srcId="{079351AF-4937-423A-AFFC-B1447E0276E0}" destId="{24EBE039-ABF7-46A7-91EF-0FB00FB9ADFE}" srcOrd="0" destOrd="0" presId="urn:microsoft.com/office/officeart/2005/8/layout/orgChart1"/>
    <dgm:cxn modelId="{6253307F-96EF-4E41-A845-6E92E5CC62F0}" type="presOf" srcId="{A696DE7D-9EA7-487D-9BC0-E3498AF1F048}" destId="{F7C9B074-50AA-48F6-95B7-736C72AAA30F}" srcOrd="1" destOrd="0" presId="urn:microsoft.com/office/officeart/2005/8/layout/orgChart1"/>
    <dgm:cxn modelId="{10BE907A-97B6-42E3-B47E-E1281ECD6BE0}" type="presOf" srcId="{52C06FBC-64D3-4F3A-8DCF-0915053AC1FF}" destId="{E083D77C-99BD-4399-B752-C66043C9BB69}" srcOrd="0" destOrd="0" presId="urn:microsoft.com/office/officeart/2005/8/layout/orgChart1"/>
    <dgm:cxn modelId="{D423FD20-EF52-4321-8A5F-14035D073008}" type="presOf" srcId="{F34641C1-46BC-4E12-A0A4-021DC61DF616}" destId="{FB9A411D-A731-4781-B0B0-3C0C6089DDB5}" srcOrd="0" destOrd="0" presId="urn:microsoft.com/office/officeart/2005/8/layout/orgChart1"/>
    <dgm:cxn modelId="{C1D6023F-F19C-4AB2-BAE0-C6E9234A7D1D}" srcId="{A3A4B5B4-319A-4E6A-8B05-B2C1EC5F0AC5}" destId="{90A427F4-0BCA-449E-ABB7-3349A01825F1}" srcOrd="3" destOrd="0" parTransId="{DB073DCB-678C-4687-B058-6C59DB4B19AB}" sibTransId="{1120CF2D-022F-452A-AA81-9BD2676D8D85}"/>
    <dgm:cxn modelId="{1FA98945-1A87-4742-93AC-5F122AF38D8E}" type="presOf" srcId="{0F9E5FDA-AB81-4C79-9448-B48F4C499C70}" destId="{1AEB2765-DDC2-4E47-8AC3-1D123E19B434}" srcOrd="0" destOrd="0" presId="urn:microsoft.com/office/officeart/2005/8/layout/orgChart1"/>
    <dgm:cxn modelId="{47DBAFDC-C522-40A7-A578-D9012635FB22}" type="presOf" srcId="{AC430AF5-FDBC-44BF-8B8A-76C101BE0A7D}" destId="{DEEE5042-E89E-4EEA-A557-9A500F1C1625}" srcOrd="0" destOrd="0" presId="urn:microsoft.com/office/officeart/2005/8/layout/orgChart1"/>
    <dgm:cxn modelId="{17EA2204-1D3A-4E51-843F-804126632D8F}" type="presOf" srcId="{AD176CFD-4DAF-4590-906F-1A4CB5FEA1CF}" destId="{CEB7E8B7-BCAD-49AA-A151-17F5263D823F}" srcOrd="1" destOrd="0" presId="urn:microsoft.com/office/officeart/2005/8/layout/orgChart1"/>
    <dgm:cxn modelId="{97AB497C-0BF6-487A-B5DC-ED5A57832687}" type="presOf" srcId="{8A2E422A-FB5E-4976-9F33-1E930E29B858}" destId="{9BCF7FFC-C375-47E3-9A94-2F479D529D82}" srcOrd="1" destOrd="0" presId="urn:microsoft.com/office/officeart/2005/8/layout/orgChart1"/>
    <dgm:cxn modelId="{13ADCE3F-D0DC-4591-91F1-EF992F51C9C2}" srcId="{BD60DC03-C1CD-40FD-AC72-5E104388DEEA}" destId="{6DF1737E-9851-49A2-95B6-DBB334C0C12A}" srcOrd="0" destOrd="0" parTransId="{1EFAF0F5-EDE3-4D5C-A202-840679AEDC98}" sibTransId="{229363AB-B5AA-4A30-89D8-FF7D8B68DEE3}"/>
    <dgm:cxn modelId="{DB453EFE-E1DA-4893-85A2-DDC49F0B1475}" type="presOf" srcId="{41F0C880-4484-4B28-85C9-05E9FBE5EB51}" destId="{029417AE-5895-4316-B82B-B4288C5318F0}" srcOrd="1" destOrd="0" presId="urn:microsoft.com/office/officeart/2005/8/layout/orgChart1"/>
    <dgm:cxn modelId="{9F595A0B-9C50-4F39-B6DF-73A6883E4A82}" srcId="{4C65EF23-5480-43B6-AAED-741AF36DD407}" destId="{41F0C880-4484-4B28-85C9-05E9FBE5EB51}" srcOrd="1" destOrd="0" parTransId="{1C0B034D-79E3-4BB8-9729-B096BFF267CE}" sibTransId="{8576A386-015D-4ECB-93E3-694E883A0025}"/>
    <dgm:cxn modelId="{79A13857-BD48-4427-9D9D-FA592B1DFDC3}" type="presOf" srcId="{3F8E7C78-9B31-49C2-ABC6-83B0FFDEA10F}" destId="{9E1DA979-33F2-4386-85B0-3F0A47D0F418}" srcOrd="1" destOrd="0" presId="urn:microsoft.com/office/officeart/2005/8/layout/orgChart1"/>
    <dgm:cxn modelId="{7AFA1AC0-9A94-442B-9DD1-E2218FEE0865}" type="presOf" srcId="{4F2DCCAA-1CDF-4D12-BC1F-B5BAA75C9477}" destId="{20B28D43-CA4F-4C65-87EB-E25458D76D29}" srcOrd="0" destOrd="0" presId="urn:microsoft.com/office/officeart/2005/8/layout/orgChart1"/>
    <dgm:cxn modelId="{D432C012-F8F5-4EFC-AA04-0142171F0744}" srcId="{9C395DE1-04BA-495E-AF7B-7D042B3246B6}" destId="{C939C548-4943-49DC-9AC0-10711CE85744}" srcOrd="1" destOrd="0" parTransId="{ED4D855D-2239-4046-BAA0-97E32DD5ED99}" sibTransId="{E48B13EF-CD9B-405F-A0B1-2CF32311751A}"/>
    <dgm:cxn modelId="{92DB4913-4C40-462E-99FD-7C6B5922AEC5}" type="presOf" srcId="{C9A618B5-2909-457A-9D31-B7ED6C0C6FEE}" destId="{96374256-47E9-4E51-9A58-A90C94B8395C}" srcOrd="1" destOrd="0" presId="urn:microsoft.com/office/officeart/2005/8/layout/orgChart1"/>
    <dgm:cxn modelId="{0943BF36-EB32-41E6-BF9C-CECC2987AF5B}" type="presOf" srcId="{A5165AB8-A846-4A1D-A250-655B6DD1F04E}" destId="{0416B7E7-37B4-481A-AFF6-4ECBFD47F416}" srcOrd="0" destOrd="0" presId="urn:microsoft.com/office/officeart/2005/8/layout/orgChart1"/>
    <dgm:cxn modelId="{5FADA876-627B-43D7-962F-11FE82002101}" type="presOf" srcId="{F8FE1F06-01D8-4A86-9C8B-FD7F6750BCBF}" destId="{C96B49E9-593C-4594-A9CE-9EA1CAE8FDC5}" srcOrd="1" destOrd="0" presId="urn:microsoft.com/office/officeart/2005/8/layout/orgChart1"/>
    <dgm:cxn modelId="{790A5E73-BA56-4E6B-ABCC-1CBED20B2081}" srcId="{41F0C880-4484-4B28-85C9-05E9FBE5EB51}" destId="{C404B0A8-DDF4-4609-AF80-69157BB1110A}" srcOrd="1" destOrd="0" parTransId="{EF43EB70-08D9-4E89-BD18-E262D7526E83}" sibTransId="{28A4DD79-59A9-49E2-9299-B2BD5807EB2A}"/>
    <dgm:cxn modelId="{D6905967-E8AC-4D72-B7A5-691C00F236AB}" type="presOf" srcId="{6D4AFA82-8F9D-457A-A384-F157AD2B3D80}" destId="{C8A1DB84-469B-4489-95F4-388815E8F910}" srcOrd="1" destOrd="0" presId="urn:microsoft.com/office/officeart/2005/8/layout/orgChart1"/>
    <dgm:cxn modelId="{36D9AE70-E71F-4EAB-87FC-FC6DF69BBF66}" srcId="{C404B0A8-DDF4-4609-AF80-69157BB1110A}" destId="{167AC668-B296-45C6-8099-7DA56395452C}" srcOrd="1" destOrd="0" parTransId="{8DD7231E-6BFF-409D-A599-3F8E26DB73DA}" sibTransId="{8622EA07-E04C-4901-9559-BDB01CA24213}"/>
    <dgm:cxn modelId="{53BCEF1F-4ED3-44C3-819F-FF65EC2BF10E}" type="presOf" srcId="{C9A618B5-2909-457A-9D31-B7ED6C0C6FEE}" destId="{C75238C0-B8CF-4A24-8A0C-F81EEE5C3D57}" srcOrd="0" destOrd="0" presId="urn:microsoft.com/office/officeart/2005/8/layout/orgChart1"/>
    <dgm:cxn modelId="{0B91AFB2-7357-4DEF-BD86-07B66F395395}" type="presOf" srcId="{87387773-1AFE-4E94-8301-A64787EDCE4B}" destId="{67B43ED6-B6EE-4528-9118-17FD89BD17A1}" srcOrd="1" destOrd="0" presId="urn:microsoft.com/office/officeart/2005/8/layout/orgChart1"/>
    <dgm:cxn modelId="{DD900505-ABF0-445A-918D-CA5B89E24A95}" type="presOf" srcId="{E864F839-06D4-4077-871D-E3107A5F4062}" destId="{9CB0568F-0BAC-4E6C-9DC7-033C3C4F7479}" srcOrd="0" destOrd="0" presId="urn:microsoft.com/office/officeart/2005/8/layout/orgChart1"/>
    <dgm:cxn modelId="{530237B4-1B4A-4363-A28D-713D1859B782}" srcId="{D77E8E0D-5679-47A6-BFAD-078A21532CFF}" destId="{079351AF-4937-423A-AFFC-B1447E0276E0}" srcOrd="0" destOrd="0" parTransId="{58FBC19B-DABD-4A1B-957D-CA1B52892EE4}" sibTransId="{3FA13E26-6469-4EF0-ABF6-78452C39BD20}"/>
    <dgm:cxn modelId="{F1CD98B8-C3C6-4A90-9D5C-640D9714F7E7}" type="presOf" srcId="{B072F1E8-2EDE-4468-8BD5-3EA33572CAAD}" destId="{DF1C7580-1DF4-48B9-8CE2-22C8E07B61A7}" srcOrd="0" destOrd="0" presId="urn:microsoft.com/office/officeart/2005/8/layout/orgChart1"/>
    <dgm:cxn modelId="{B2CEB977-AC7F-4D94-A777-ABDF8AE2151C}" type="presOf" srcId="{C45DEF4E-B648-4CE8-9D9D-0022C7A15CE6}" destId="{5D373A27-F9C6-436A-A110-223E41176D01}" srcOrd="0" destOrd="0" presId="urn:microsoft.com/office/officeart/2005/8/layout/orgChart1"/>
    <dgm:cxn modelId="{03FB34BC-E6F4-4805-AE7E-F90317608B21}" type="presParOf" srcId="{94F317DC-8F60-44CE-AF02-18F44A0E0510}" destId="{3A443417-B76B-4129-8C82-165233123B44}" srcOrd="0" destOrd="0" presId="urn:microsoft.com/office/officeart/2005/8/layout/orgChart1"/>
    <dgm:cxn modelId="{B79A8381-8B37-4CBC-A1CB-B80FD6BD32FF}" type="presParOf" srcId="{3A443417-B76B-4129-8C82-165233123B44}" destId="{F04C2C90-E2F2-4FB8-B01E-A1A3C1A47CCE}" srcOrd="0" destOrd="0" presId="urn:microsoft.com/office/officeart/2005/8/layout/orgChart1"/>
    <dgm:cxn modelId="{1D0C54D5-13FC-476E-A0BD-99B2B1CBE0BA}" type="presParOf" srcId="{F04C2C90-E2F2-4FB8-B01E-A1A3C1A47CCE}" destId="{339638A3-5A23-4BF0-940E-0F4454636093}" srcOrd="0" destOrd="0" presId="urn:microsoft.com/office/officeart/2005/8/layout/orgChart1"/>
    <dgm:cxn modelId="{9A754C94-8D1A-4E4F-9596-1DE065FCC217}" type="presParOf" srcId="{F04C2C90-E2F2-4FB8-B01E-A1A3C1A47CCE}" destId="{033C009C-9708-4090-B57B-918B3C078DD4}" srcOrd="1" destOrd="0" presId="urn:microsoft.com/office/officeart/2005/8/layout/orgChart1"/>
    <dgm:cxn modelId="{F905239E-2255-4906-973A-149657D29F13}" type="presParOf" srcId="{3A443417-B76B-4129-8C82-165233123B44}" destId="{6DB27744-C7DA-46FE-A6EA-422A1B34A7D9}" srcOrd="1" destOrd="0" presId="urn:microsoft.com/office/officeart/2005/8/layout/orgChart1"/>
    <dgm:cxn modelId="{D5E263C5-F92C-4AC7-83B6-7890C2D0C924}" type="presParOf" srcId="{6DB27744-C7DA-46FE-A6EA-422A1B34A7D9}" destId="{603437F4-20BF-4BF7-9D85-A589B3C29399}" srcOrd="0" destOrd="0" presId="urn:microsoft.com/office/officeart/2005/8/layout/orgChart1"/>
    <dgm:cxn modelId="{D33E67B7-E67A-4AF1-8CC8-D51F3B2541C6}" type="presParOf" srcId="{6DB27744-C7DA-46FE-A6EA-422A1B34A7D9}" destId="{7CB37CC0-1F07-4BE1-9F9A-325302B31964}" srcOrd="1" destOrd="0" presId="urn:microsoft.com/office/officeart/2005/8/layout/orgChart1"/>
    <dgm:cxn modelId="{FF1ADBA7-EDFD-4BED-8A34-A3F66AA5BF94}" type="presParOf" srcId="{7CB37CC0-1F07-4BE1-9F9A-325302B31964}" destId="{E538BBCF-E991-4756-B6C8-973E423556FD}" srcOrd="0" destOrd="0" presId="urn:microsoft.com/office/officeart/2005/8/layout/orgChart1"/>
    <dgm:cxn modelId="{88A6F4EE-DD8C-4C5D-AC63-A7EFDD1F0713}" type="presParOf" srcId="{E538BBCF-E991-4756-B6C8-973E423556FD}" destId="{5391288C-1844-4625-82AE-24B93ADA27C7}" srcOrd="0" destOrd="0" presId="urn:microsoft.com/office/officeart/2005/8/layout/orgChart1"/>
    <dgm:cxn modelId="{DC47811D-70B7-4DE9-A54A-39A5F2577FEB}" type="presParOf" srcId="{E538BBCF-E991-4756-B6C8-973E423556FD}" destId="{A013B68B-BF9B-4D1F-8AB4-4A3CB8C7945F}" srcOrd="1" destOrd="0" presId="urn:microsoft.com/office/officeart/2005/8/layout/orgChart1"/>
    <dgm:cxn modelId="{F6DD0E9C-460F-464A-9BB7-9D7666BDCEF9}" type="presParOf" srcId="{7CB37CC0-1F07-4BE1-9F9A-325302B31964}" destId="{9D2B0DDC-2F1C-4460-A743-DD968457B8D8}" srcOrd="1" destOrd="0" presId="urn:microsoft.com/office/officeart/2005/8/layout/orgChart1"/>
    <dgm:cxn modelId="{B162AF13-8847-4717-8148-9871A21F1023}" type="presParOf" srcId="{9D2B0DDC-2F1C-4460-A743-DD968457B8D8}" destId="{48BBD55A-FFF5-40A5-A86A-197F1F8DE81C}" srcOrd="0" destOrd="0" presId="urn:microsoft.com/office/officeart/2005/8/layout/orgChart1"/>
    <dgm:cxn modelId="{179BE604-19A3-4B65-AFAF-37D2B8F5D0B4}" type="presParOf" srcId="{9D2B0DDC-2F1C-4460-A743-DD968457B8D8}" destId="{94B56C26-F230-47AD-A92D-C262AFA965B1}" srcOrd="1" destOrd="0" presId="urn:microsoft.com/office/officeart/2005/8/layout/orgChart1"/>
    <dgm:cxn modelId="{E22A9759-9A98-47CD-AB86-3BC753E40A26}" type="presParOf" srcId="{94B56C26-F230-47AD-A92D-C262AFA965B1}" destId="{62F0F21C-03C5-4E0A-8D77-5648CCE5878B}" srcOrd="0" destOrd="0" presId="urn:microsoft.com/office/officeart/2005/8/layout/orgChart1"/>
    <dgm:cxn modelId="{2D3B9AC0-A504-4D98-914B-1C0EBF5E5F6F}" type="presParOf" srcId="{62F0F21C-03C5-4E0A-8D77-5648CCE5878B}" destId="{F998ADAC-FAE5-4213-9F40-048E95835E04}" srcOrd="0" destOrd="0" presId="urn:microsoft.com/office/officeart/2005/8/layout/orgChart1"/>
    <dgm:cxn modelId="{3DF571F1-335E-4A01-A55C-80E4F0377966}" type="presParOf" srcId="{62F0F21C-03C5-4E0A-8D77-5648CCE5878B}" destId="{625BE480-DBB7-4EEC-9F52-B4D041B56BDE}" srcOrd="1" destOrd="0" presId="urn:microsoft.com/office/officeart/2005/8/layout/orgChart1"/>
    <dgm:cxn modelId="{83D6EA23-6971-4FDC-936A-3E7D109BD76D}" type="presParOf" srcId="{94B56C26-F230-47AD-A92D-C262AFA965B1}" destId="{E785AB56-9113-42F7-B698-090A1FD074F2}" srcOrd="1" destOrd="0" presId="urn:microsoft.com/office/officeart/2005/8/layout/orgChart1"/>
    <dgm:cxn modelId="{9C854F56-0BEB-445D-9BDA-B21A8242854B}" type="presParOf" srcId="{94B56C26-F230-47AD-A92D-C262AFA965B1}" destId="{2B5AD2EC-71FD-4CE1-A99C-690024DE8F98}" srcOrd="2" destOrd="0" presId="urn:microsoft.com/office/officeart/2005/8/layout/orgChart1"/>
    <dgm:cxn modelId="{59376050-9F16-4EF3-845D-8C92DDFC32F5}" type="presParOf" srcId="{9D2B0DDC-2F1C-4460-A743-DD968457B8D8}" destId="{81552AE6-7868-4811-86EC-499E0E29418F}" srcOrd="2" destOrd="0" presId="urn:microsoft.com/office/officeart/2005/8/layout/orgChart1"/>
    <dgm:cxn modelId="{945D1015-BF0F-4AC1-B0E2-D9B3E70FBEBF}" type="presParOf" srcId="{9D2B0DDC-2F1C-4460-A743-DD968457B8D8}" destId="{C6B9DA2B-54BC-4A5F-9CCF-4BC3A975125B}" srcOrd="3" destOrd="0" presId="urn:microsoft.com/office/officeart/2005/8/layout/orgChart1"/>
    <dgm:cxn modelId="{FDB6D176-A951-423A-B0B9-F2442D980023}" type="presParOf" srcId="{C6B9DA2B-54BC-4A5F-9CCF-4BC3A975125B}" destId="{342A5CEB-3706-464C-BBE6-E6936F25A85A}" srcOrd="0" destOrd="0" presId="urn:microsoft.com/office/officeart/2005/8/layout/orgChart1"/>
    <dgm:cxn modelId="{5F6BC48D-9B6A-4039-A37F-600494D61804}" type="presParOf" srcId="{342A5CEB-3706-464C-BBE6-E6936F25A85A}" destId="{07F8B6C5-9E95-4A3D-8D27-71D6841F3899}" srcOrd="0" destOrd="0" presId="urn:microsoft.com/office/officeart/2005/8/layout/orgChart1"/>
    <dgm:cxn modelId="{79C5E65D-E8FF-40C1-B83F-AF43EDCFF975}" type="presParOf" srcId="{342A5CEB-3706-464C-BBE6-E6936F25A85A}" destId="{029417AE-5895-4316-B82B-B4288C5318F0}" srcOrd="1" destOrd="0" presId="urn:microsoft.com/office/officeart/2005/8/layout/orgChart1"/>
    <dgm:cxn modelId="{97C08834-52FA-42F8-9993-28B6B712FBFB}" type="presParOf" srcId="{C6B9DA2B-54BC-4A5F-9CCF-4BC3A975125B}" destId="{419F275F-CE30-419C-BB3D-64208B7FDD20}" srcOrd="1" destOrd="0" presId="urn:microsoft.com/office/officeart/2005/8/layout/orgChart1"/>
    <dgm:cxn modelId="{D315B109-CD0E-485A-88A6-1E27E4DBE8DB}" type="presParOf" srcId="{419F275F-CE30-419C-BB3D-64208B7FDD20}" destId="{B8A71AB3-2E64-4B60-92C1-84184B14AEA1}" srcOrd="0" destOrd="0" presId="urn:microsoft.com/office/officeart/2005/8/layout/orgChart1"/>
    <dgm:cxn modelId="{1109785E-D174-496F-965A-79B7BC6581DC}" type="presParOf" srcId="{419F275F-CE30-419C-BB3D-64208B7FDD20}" destId="{664FAE66-B21B-41F0-BB8E-8BDA24FC01B9}" srcOrd="1" destOrd="0" presId="urn:microsoft.com/office/officeart/2005/8/layout/orgChart1"/>
    <dgm:cxn modelId="{FFEB6117-10F4-4398-A33D-7C6333E9D0F5}" type="presParOf" srcId="{664FAE66-B21B-41F0-BB8E-8BDA24FC01B9}" destId="{444E3D74-3E13-432A-BDF5-316433BD3C18}" srcOrd="0" destOrd="0" presId="urn:microsoft.com/office/officeart/2005/8/layout/orgChart1"/>
    <dgm:cxn modelId="{9BA2919A-8B9E-4225-B06A-F53D19546206}" type="presParOf" srcId="{444E3D74-3E13-432A-BDF5-316433BD3C18}" destId="{BBC2CC87-AEB8-411F-8653-234809F085F8}" srcOrd="0" destOrd="0" presId="urn:microsoft.com/office/officeart/2005/8/layout/orgChart1"/>
    <dgm:cxn modelId="{44B1A74F-AD7D-46AF-95BD-01FB903DCD80}" type="presParOf" srcId="{444E3D74-3E13-432A-BDF5-316433BD3C18}" destId="{29CC9340-39CB-47B0-A52F-57432AAA2CB6}" srcOrd="1" destOrd="0" presId="urn:microsoft.com/office/officeart/2005/8/layout/orgChart1"/>
    <dgm:cxn modelId="{ED4B123D-05E3-4834-AD6A-3E771A666183}" type="presParOf" srcId="{664FAE66-B21B-41F0-BB8E-8BDA24FC01B9}" destId="{7ACB7279-0D3F-437C-A9FA-34BF19DBBE63}" srcOrd="1" destOrd="0" presId="urn:microsoft.com/office/officeart/2005/8/layout/orgChart1"/>
    <dgm:cxn modelId="{CE4749C3-8F9E-4FC4-96D6-B9474FDE0EB6}" type="presParOf" srcId="{7ACB7279-0D3F-437C-A9FA-34BF19DBBE63}" destId="{131D31CF-2EA6-41CA-A398-98411F93D1D7}" srcOrd="0" destOrd="0" presId="urn:microsoft.com/office/officeart/2005/8/layout/orgChart1"/>
    <dgm:cxn modelId="{74063132-0BA0-4967-88BF-9D72F8588991}" type="presParOf" srcId="{7ACB7279-0D3F-437C-A9FA-34BF19DBBE63}" destId="{87E23618-B6FC-4160-A6A8-23D4C8391AAB}" srcOrd="1" destOrd="0" presId="urn:microsoft.com/office/officeart/2005/8/layout/orgChart1"/>
    <dgm:cxn modelId="{4EF42951-553C-434B-A093-9D16408F73F4}" type="presParOf" srcId="{87E23618-B6FC-4160-A6A8-23D4C8391AAB}" destId="{383AAA57-8E3F-4896-8C4A-B78D6FD343A3}" srcOrd="0" destOrd="0" presId="urn:microsoft.com/office/officeart/2005/8/layout/orgChart1"/>
    <dgm:cxn modelId="{527F4B68-00A9-46C8-ADEF-3DDE7990DD74}" type="presParOf" srcId="{383AAA57-8E3F-4896-8C4A-B78D6FD343A3}" destId="{33414E2E-C26C-403A-B9F5-21A446BF0070}" srcOrd="0" destOrd="0" presId="urn:microsoft.com/office/officeart/2005/8/layout/orgChart1"/>
    <dgm:cxn modelId="{5D4C3AA0-4D11-4B4E-9527-1EF752317CA8}" type="presParOf" srcId="{383AAA57-8E3F-4896-8C4A-B78D6FD343A3}" destId="{E5CBC964-68B5-412F-8F84-74BDF7DC0050}" srcOrd="1" destOrd="0" presId="urn:microsoft.com/office/officeart/2005/8/layout/orgChart1"/>
    <dgm:cxn modelId="{AE941984-CB4C-4A43-AA63-731253549FBF}" type="presParOf" srcId="{87E23618-B6FC-4160-A6A8-23D4C8391AAB}" destId="{0C695F1F-33A1-4A78-AB45-C15F53503DAB}" srcOrd="1" destOrd="0" presId="urn:microsoft.com/office/officeart/2005/8/layout/orgChart1"/>
    <dgm:cxn modelId="{69BE7359-1B96-477B-8A23-CFD241835122}" type="presParOf" srcId="{0C695F1F-33A1-4A78-AB45-C15F53503DAB}" destId="{A9368D18-FBAF-49DC-BD5D-F23B3EFAFA34}" srcOrd="0" destOrd="0" presId="urn:microsoft.com/office/officeart/2005/8/layout/orgChart1"/>
    <dgm:cxn modelId="{7746085F-028C-4F76-A47F-1D44BDCFE5B9}" type="presParOf" srcId="{0C695F1F-33A1-4A78-AB45-C15F53503DAB}" destId="{0B47BB56-963A-4AE4-814C-B0FE726E59C2}" srcOrd="1" destOrd="0" presId="urn:microsoft.com/office/officeart/2005/8/layout/orgChart1"/>
    <dgm:cxn modelId="{242A6459-4158-47C7-BCD4-61F399E6A366}" type="presParOf" srcId="{0B47BB56-963A-4AE4-814C-B0FE726E59C2}" destId="{8B692A6B-B6D4-42C3-9DAD-3C16F93999B6}" srcOrd="0" destOrd="0" presId="urn:microsoft.com/office/officeart/2005/8/layout/orgChart1"/>
    <dgm:cxn modelId="{8CB1F297-1261-4C26-BB40-E002F4A96E10}" type="presParOf" srcId="{8B692A6B-B6D4-42C3-9DAD-3C16F93999B6}" destId="{1D947EAA-C1D3-41A8-9626-0C53EEFAD967}" srcOrd="0" destOrd="0" presId="urn:microsoft.com/office/officeart/2005/8/layout/orgChart1"/>
    <dgm:cxn modelId="{5E03EB62-F431-42EF-A5CA-99494CC472F3}" type="presParOf" srcId="{8B692A6B-B6D4-42C3-9DAD-3C16F93999B6}" destId="{EFAE75D6-0AFE-47E9-90DA-938EF2A9FEA7}" srcOrd="1" destOrd="0" presId="urn:microsoft.com/office/officeart/2005/8/layout/orgChart1"/>
    <dgm:cxn modelId="{431355A3-4046-4B65-B2C4-20F4737D7993}" type="presParOf" srcId="{0B47BB56-963A-4AE4-814C-B0FE726E59C2}" destId="{A923FB21-28F6-4401-97D0-28B0ECE381C5}" srcOrd="1" destOrd="0" presId="urn:microsoft.com/office/officeart/2005/8/layout/orgChart1"/>
    <dgm:cxn modelId="{30593006-E965-45FC-905D-1E142479BB75}" type="presParOf" srcId="{A923FB21-28F6-4401-97D0-28B0ECE381C5}" destId="{F8CBB204-8EDB-4D35-887D-077BBA2E2C65}" srcOrd="0" destOrd="0" presId="urn:microsoft.com/office/officeart/2005/8/layout/orgChart1"/>
    <dgm:cxn modelId="{507674BA-4EF0-4015-B7E0-5411F7D79319}" type="presParOf" srcId="{A923FB21-28F6-4401-97D0-28B0ECE381C5}" destId="{73FC40BB-464D-41B7-9412-7019761C0226}" srcOrd="1" destOrd="0" presId="urn:microsoft.com/office/officeart/2005/8/layout/orgChart1"/>
    <dgm:cxn modelId="{3BD6B457-8BCB-4AC8-AC59-C620AEEB99A9}" type="presParOf" srcId="{73FC40BB-464D-41B7-9412-7019761C0226}" destId="{12330069-4AE3-4B17-BF1B-49B3CF593905}" srcOrd="0" destOrd="0" presId="urn:microsoft.com/office/officeart/2005/8/layout/orgChart1"/>
    <dgm:cxn modelId="{43DD6485-4D2D-4608-A730-CD4BEFE866C7}" type="presParOf" srcId="{12330069-4AE3-4B17-BF1B-49B3CF593905}" destId="{0AA8B5CD-40C2-4734-9448-504E773A1F7D}" srcOrd="0" destOrd="0" presId="urn:microsoft.com/office/officeart/2005/8/layout/orgChart1"/>
    <dgm:cxn modelId="{01888F26-2F3D-4EA7-ACBC-5A0B8389D317}" type="presParOf" srcId="{12330069-4AE3-4B17-BF1B-49B3CF593905}" destId="{E84608D4-68EC-462C-9674-BAEB9DB3FB13}" srcOrd="1" destOrd="0" presId="urn:microsoft.com/office/officeart/2005/8/layout/orgChart1"/>
    <dgm:cxn modelId="{5266F407-B8B6-46A1-BB87-FA66A0120DF8}" type="presParOf" srcId="{73FC40BB-464D-41B7-9412-7019761C0226}" destId="{FA6DE2C7-1E18-4C1F-A324-4B00E442102E}" srcOrd="1" destOrd="0" presId="urn:microsoft.com/office/officeart/2005/8/layout/orgChart1"/>
    <dgm:cxn modelId="{24148B18-7BEF-4C93-B239-5B9FD98E5477}" type="presParOf" srcId="{73FC40BB-464D-41B7-9412-7019761C0226}" destId="{75990878-AE0E-4BCE-9A15-FC837E72D1E1}" srcOrd="2" destOrd="0" presId="urn:microsoft.com/office/officeart/2005/8/layout/orgChart1"/>
    <dgm:cxn modelId="{F5391B0D-809D-4CDA-90F2-BC7E4EC9A7A9}" type="presParOf" srcId="{A923FB21-28F6-4401-97D0-28B0ECE381C5}" destId="{BAE2FB93-85D0-4ED5-BF78-27AE4D664698}" srcOrd="2" destOrd="0" presId="urn:microsoft.com/office/officeart/2005/8/layout/orgChart1"/>
    <dgm:cxn modelId="{185D882A-A550-4C10-A973-A00EC129526C}" type="presParOf" srcId="{A923FB21-28F6-4401-97D0-28B0ECE381C5}" destId="{9AD0537B-DBEE-4991-96DC-E6E4BAE520E1}" srcOrd="3" destOrd="0" presId="urn:microsoft.com/office/officeart/2005/8/layout/orgChart1"/>
    <dgm:cxn modelId="{B5BB0C38-C925-45C8-A015-84A3FDFC8E64}" type="presParOf" srcId="{9AD0537B-DBEE-4991-96DC-E6E4BAE520E1}" destId="{7743E6E6-AFC3-46A4-87A4-1B15A2C4DCD3}" srcOrd="0" destOrd="0" presId="urn:microsoft.com/office/officeart/2005/8/layout/orgChart1"/>
    <dgm:cxn modelId="{D7DA4C43-E078-4395-927A-3C7ED2E69B95}" type="presParOf" srcId="{7743E6E6-AFC3-46A4-87A4-1B15A2C4DCD3}" destId="{EF64DDA1-4379-4BFA-B84C-A60FDBF50720}" srcOrd="0" destOrd="0" presId="urn:microsoft.com/office/officeart/2005/8/layout/orgChart1"/>
    <dgm:cxn modelId="{622C3D05-B5EF-4629-81AA-6877254B34C4}" type="presParOf" srcId="{7743E6E6-AFC3-46A4-87A4-1B15A2C4DCD3}" destId="{ED3E6B45-E132-423E-8C59-B30DB34A0BC4}" srcOrd="1" destOrd="0" presId="urn:microsoft.com/office/officeart/2005/8/layout/orgChart1"/>
    <dgm:cxn modelId="{B444F96B-4C8E-4A94-B152-6B9E7063A47F}" type="presParOf" srcId="{9AD0537B-DBEE-4991-96DC-E6E4BAE520E1}" destId="{32616B36-9513-4B03-AC1C-8A31B8713A7E}" srcOrd="1" destOrd="0" presId="urn:microsoft.com/office/officeart/2005/8/layout/orgChart1"/>
    <dgm:cxn modelId="{E4CCCFD2-522D-4FF0-9F26-2B3C6C993140}" type="presParOf" srcId="{9AD0537B-DBEE-4991-96DC-E6E4BAE520E1}" destId="{55EDFB3B-D6F9-4F61-AD7C-452C9F45DB4A}" srcOrd="2" destOrd="0" presId="urn:microsoft.com/office/officeart/2005/8/layout/orgChart1"/>
    <dgm:cxn modelId="{BDD50608-0908-466D-84AC-A41D70A7F198}" type="presParOf" srcId="{A923FB21-28F6-4401-97D0-28B0ECE381C5}" destId="{6FBCA108-2E5D-4B3D-873D-6BE88152A0E4}" srcOrd="4" destOrd="0" presId="urn:microsoft.com/office/officeart/2005/8/layout/orgChart1"/>
    <dgm:cxn modelId="{C2032BF5-5246-4B5E-9890-68D55F88F368}" type="presParOf" srcId="{A923FB21-28F6-4401-97D0-28B0ECE381C5}" destId="{4D6BC7D9-6F7A-41A7-B73F-47B0933CD010}" srcOrd="5" destOrd="0" presId="urn:microsoft.com/office/officeart/2005/8/layout/orgChart1"/>
    <dgm:cxn modelId="{8DACAB78-3F0F-485D-A09E-8B0199F419E0}" type="presParOf" srcId="{4D6BC7D9-6F7A-41A7-B73F-47B0933CD010}" destId="{6D11691D-F0DD-4600-BCA5-E25BB46461A7}" srcOrd="0" destOrd="0" presId="urn:microsoft.com/office/officeart/2005/8/layout/orgChart1"/>
    <dgm:cxn modelId="{743FFBA3-E878-46A4-A5B4-A635DFFE9567}" type="presParOf" srcId="{6D11691D-F0DD-4600-BCA5-E25BB46461A7}" destId="{89CACF08-7AC3-4CB6-BF49-5FC819C99851}" srcOrd="0" destOrd="0" presId="urn:microsoft.com/office/officeart/2005/8/layout/orgChart1"/>
    <dgm:cxn modelId="{C77D3F35-67BE-44F3-AF27-A509A41EC558}" type="presParOf" srcId="{6D11691D-F0DD-4600-BCA5-E25BB46461A7}" destId="{45F63970-160B-4C54-ABB9-7ED0BD16C3A6}" srcOrd="1" destOrd="0" presId="urn:microsoft.com/office/officeart/2005/8/layout/orgChart1"/>
    <dgm:cxn modelId="{006C0742-651B-4DA2-A239-1A97260A6A52}" type="presParOf" srcId="{4D6BC7D9-6F7A-41A7-B73F-47B0933CD010}" destId="{953E5343-EE89-4328-B14D-90C2170C6462}" srcOrd="1" destOrd="0" presId="urn:microsoft.com/office/officeart/2005/8/layout/orgChart1"/>
    <dgm:cxn modelId="{77176FEE-006A-4AC2-8AA0-7AF2659650AF}" type="presParOf" srcId="{4D6BC7D9-6F7A-41A7-B73F-47B0933CD010}" destId="{241519E3-A67E-4E25-9886-4FB28C734FD2}" srcOrd="2" destOrd="0" presId="urn:microsoft.com/office/officeart/2005/8/layout/orgChart1"/>
    <dgm:cxn modelId="{E31D8910-ADA9-499A-ADD2-99275D6A857A}" type="presParOf" srcId="{A923FB21-28F6-4401-97D0-28B0ECE381C5}" destId="{57D6F464-E46D-4AE0-9C20-DAF1D3DCE7BF}" srcOrd="6" destOrd="0" presId="urn:microsoft.com/office/officeart/2005/8/layout/orgChart1"/>
    <dgm:cxn modelId="{58FA7219-DF76-41C7-8262-28AB824C75F7}" type="presParOf" srcId="{A923FB21-28F6-4401-97D0-28B0ECE381C5}" destId="{33289AB3-1C59-4516-809B-FEA5C6CD0573}" srcOrd="7" destOrd="0" presId="urn:microsoft.com/office/officeart/2005/8/layout/orgChart1"/>
    <dgm:cxn modelId="{3EC195F1-0845-4035-A734-BDAB4E362815}" type="presParOf" srcId="{33289AB3-1C59-4516-809B-FEA5C6CD0573}" destId="{CD9986DC-660E-43CA-AF11-EB887A2D3005}" srcOrd="0" destOrd="0" presId="urn:microsoft.com/office/officeart/2005/8/layout/orgChart1"/>
    <dgm:cxn modelId="{F0595331-0157-4145-B133-AE5BFD528D7A}" type="presParOf" srcId="{CD9986DC-660E-43CA-AF11-EB887A2D3005}" destId="{5EDDE3D8-EDDA-47A1-AFF1-79F511901EC6}" srcOrd="0" destOrd="0" presId="urn:microsoft.com/office/officeart/2005/8/layout/orgChart1"/>
    <dgm:cxn modelId="{BC32F38F-0DBF-441F-90B0-410D144FBF8D}" type="presParOf" srcId="{CD9986DC-660E-43CA-AF11-EB887A2D3005}" destId="{9BCF7FFC-C375-47E3-9A94-2F479D529D82}" srcOrd="1" destOrd="0" presId="urn:microsoft.com/office/officeart/2005/8/layout/orgChart1"/>
    <dgm:cxn modelId="{4CC02564-EE9A-4A87-A6F0-396EAD9E501C}" type="presParOf" srcId="{33289AB3-1C59-4516-809B-FEA5C6CD0573}" destId="{DFA41F6E-2A0B-4594-9A1C-DE45AAC15F03}" srcOrd="1" destOrd="0" presId="urn:microsoft.com/office/officeart/2005/8/layout/orgChart1"/>
    <dgm:cxn modelId="{04E588B0-2D3F-42BF-A043-17FE9C875C07}" type="presParOf" srcId="{33289AB3-1C59-4516-809B-FEA5C6CD0573}" destId="{12B70695-8154-4925-9D0A-B45E7574391A}" srcOrd="2" destOrd="0" presId="urn:microsoft.com/office/officeart/2005/8/layout/orgChart1"/>
    <dgm:cxn modelId="{2CF683F3-6FA8-4B82-8069-787618C1CC90}" type="presParOf" srcId="{0B47BB56-963A-4AE4-814C-B0FE726E59C2}" destId="{EAF7A160-EB7E-4E93-8126-1FEB992BE3D8}" srcOrd="2" destOrd="0" presId="urn:microsoft.com/office/officeart/2005/8/layout/orgChart1"/>
    <dgm:cxn modelId="{EB5542AE-2353-41C7-93C8-82DB09C9970B}" type="presParOf" srcId="{87E23618-B6FC-4160-A6A8-23D4C8391AAB}" destId="{7E89B4D7-3A0C-4677-AFDB-5ED0F5941042}" srcOrd="2" destOrd="0" presId="urn:microsoft.com/office/officeart/2005/8/layout/orgChart1"/>
    <dgm:cxn modelId="{9AA19AD0-2750-4F2B-9C02-05C3227FEFD2}" type="presParOf" srcId="{7ACB7279-0D3F-437C-A9FA-34BF19DBBE63}" destId="{2A9CBFA7-8402-4A07-9A0B-A89EF618110E}" srcOrd="2" destOrd="0" presId="urn:microsoft.com/office/officeart/2005/8/layout/orgChart1"/>
    <dgm:cxn modelId="{808A9343-D5AB-43D5-9924-8526C797DE25}" type="presParOf" srcId="{7ACB7279-0D3F-437C-A9FA-34BF19DBBE63}" destId="{F5A70525-0701-40A8-86BF-45DDC304EBDB}" srcOrd="3" destOrd="0" presId="urn:microsoft.com/office/officeart/2005/8/layout/orgChart1"/>
    <dgm:cxn modelId="{EFC83A16-7CC0-4CDB-974C-8031629631C6}" type="presParOf" srcId="{F5A70525-0701-40A8-86BF-45DDC304EBDB}" destId="{C2D1DD08-D807-4453-97C0-6C5F1A343E4E}" srcOrd="0" destOrd="0" presId="urn:microsoft.com/office/officeart/2005/8/layout/orgChart1"/>
    <dgm:cxn modelId="{B24D57FE-D84D-4041-9A27-261D0AC6DF80}" type="presParOf" srcId="{C2D1DD08-D807-4453-97C0-6C5F1A343E4E}" destId="{073695A6-2A1E-472F-8A79-A6C5DB314D1D}" srcOrd="0" destOrd="0" presId="urn:microsoft.com/office/officeart/2005/8/layout/orgChart1"/>
    <dgm:cxn modelId="{E66EFBA5-C9D4-430E-95B0-7B16784EB450}" type="presParOf" srcId="{C2D1DD08-D807-4453-97C0-6C5F1A343E4E}" destId="{2F41845E-74D6-4EE9-A9DB-C54ECF4CC31D}" srcOrd="1" destOrd="0" presId="urn:microsoft.com/office/officeart/2005/8/layout/orgChart1"/>
    <dgm:cxn modelId="{1883516C-9D62-4B4C-B035-2B6A2C2970D9}" type="presParOf" srcId="{F5A70525-0701-40A8-86BF-45DDC304EBDB}" destId="{6CED5CAF-8B1F-4956-A41B-BD84A37917BD}" srcOrd="1" destOrd="0" presId="urn:microsoft.com/office/officeart/2005/8/layout/orgChart1"/>
    <dgm:cxn modelId="{95F94DC0-0CD7-4306-9D55-906DE878D825}" type="presParOf" srcId="{F5A70525-0701-40A8-86BF-45DDC304EBDB}" destId="{68B036E1-9EA7-4508-A237-50DD241E63F3}" srcOrd="2" destOrd="0" presId="urn:microsoft.com/office/officeart/2005/8/layout/orgChart1"/>
    <dgm:cxn modelId="{28ED46CB-F54C-4FC4-875F-9B86A2E6DBA1}" type="presParOf" srcId="{664FAE66-B21B-41F0-BB8E-8BDA24FC01B9}" destId="{10DA1815-2407-4E81-830B-FB7DB3FF4AB8}" srcOrd="2" destOrd="0" presId="urn:microsoft.com/office/officeart/2005/8/layout/orgChart1"/>
    <dgm:cxn modelId="{6F636CF8-533F-412C-BCC7-36F54D1B3251}" type="presParOf" srcId="{419F275F-CE30-419C-BB3D-64208B7FDD20}" destId="{2BFB5B37-6648-4CA9-87E6-C4BA04205B8C}" srcOrd="2" destOrd="0" presId="urn:microsoft.com/office/officeart/2005/8/layout/orgChart1"/>
    <dgm:cxn modelId="{88EBEDB2-E4CE-43F9-B416-076D422991CA}" type="presParOf" srcId="{419F275F-CE30-419C-BB3D-64208B7FDD20}" destId="{98AFABEB-ECC3-4920-98FE-ECCD7294357E}" srcOrd="3" destOrd="0" presId="urn:microsoft.com/office/officeart/2005/8/layout/orgChart1"/>
    <dgm:cxn modelId="{1CCB329C-B719-4DAE-98CB-BC55E67B4E14}" type="presParOf" srcId="{98AFABEB-ECC3-4920-98FE-ECCD7294357E}" destId="{5B1267F7-002F-40F9-B254-D82C4D553AF0}" srcOrd="0" destOrd="0" presId="urn:microsoft.com/office/officeart/2005/8/layout/orgChart1"/>
    <dgm:cxn modelId="{EE23FF9F-0068-489E-84A2-870FE5B4C98C}" type="presParOf" srcId="{5B1267F7-002F-40F9-B254-D82C4D553AF0}" destId="{71325B3E-16A8-4975-AAC3-46BA505F0EBE}" srcOrd="0" destOrd="0" presId="urn:microsoft.com/office/officeart/2005/8/layout/orgChart1"/>
    <dgm:cxn modelId="{B57FC72B-4782-4E7A-A35E-1F42F4C57539}" type="presParOf" srcId="{5B1267F7-002F-40F9-B254-D82C4D553AF0}" destId="{1D39C398-84D5-4C03-A2EC-05BE2CA23142}" srcOrd="1" destOrd="0" presId="urn:microsoft.com/office/officeart/2005/8/layout/orgChart1"/>
    <dgm:cxn modelId="{EEF37C82-131A-4477-B73F-ACC906997380}" type="presParOf" srcId="{98AFABEB-ECC3-4920-98FE-ECCD7294357E}" destId="{9055BBEA-7482-4874-B95A-C35486E7169B}" srcOrd="1" destOrd="0" presId="urn:microsoft.com/office/officeart/2005/8/layout/orgChart1"/>
    <dgm:cxn modelId="{3CC34A5B-6580-484B-BA99-3922C0667AB9}" type="presParOf" srcId="{9055BBEA-7482-4874-B95A-C35486E7169B}" destId="{5D373A27-F9C6-436A-A110-223E41176D01}" srcOrd="0" destOrd="0" presId="urn:microsoft.com/office/officeart/2005/8/layout/orgChart1"/>
    <dgm:cxn modelId="{5953D998-4010-401A-9940-6B026E560204}" type="presParOf" srcId="{9055BBEA-7482-4874-B95A-C35486E7169B}" destId="{457ECF71-0A1B-44A1-9B4E-E9758C106FDA}" srcOrd="1" destOrd="0" presId="urn:microsoft.com/office/officeart/2005/8/layout/orgChart1"/>
    <dgm:cxn modelId="{1AF631E3-5463-4A6B-AE13-CE631DABAE75}" type="presParOf" srcId="{457ECF71-0A1B-44A1-9B4E-E9758C106FDA}" destId="{28FF262D-3BD6-4DA2-8190-CA213DD27808}" srcOrd="0" destOrd="0" presId="urn:microsoft.com/office/officeart/2005/8/layout/orgChart1"/>
    <dgm:cxn modelId="{7DEB6DCE-10F3-4C63-95F1-F90F55FEF055}" type="presParOf" srcId="{28FF262D-3BD6-4DA2-8190-CA213DD27808}" destId="{5459649A-4296-4EC4-A1A3-587A5E11B3F1}" srcOrd="0" destOrd="0" presId="urn:microsoft.com/office/officeart/2005/8/layout/orgChart1"/>
    <dgm:cxn modelId="{0CF7A461-6208-4700-94CB-58D1D9121F8A}" type="presParOf" srcId="{28FF262D-3BD6-4DA2-8190-CA213DD27808}" destId="{A8449EA1-CFC7-4274-B443-CB9FBD734470}" srcOrd="1" destOrd="0" presId="urn:microsoft.com/office/officeart/2005/8/layout/orgChart1"/>
    <dgm:cxn modelId="{9AC66F7D-8AB3-41B1-BCA3-FA8BE07F67B3}" type="presParOf" srcId="{457ECF71-0A1B-44A1-9B4E-E9758C106FDA}" destId="{08CBBCC6-C427-4515-8DA8-5124204DB970}" srcOrd="1" destOrd="0" presId="urn:microsoft.com/office/officeart/2005/8/layout/orgChart1"/>
    <dgm:cxn modelId="{7AF46579-25FC-48F8-9EA7-4D6D7BFAE9BD}" type="presParOf" srcId="{457ECF71-0A1B-44A1-9B4E-E9758C106FDA}" destId="{B16A6D2A-7931-4A78-812B-E948FFF19589}" srcOrd="2" destOrd="0" presId="urn:microsoft.com/office/officeart/2005/8/layout/orgChart1"/>
    <dgm:cxn modelId="{B8E2F0B0-1AD0-4077-A145-D09308E60EEF}" type="presParOf" srcId="{9055BBEA-7482-4874-B95A-C35486E7169B}" destId="{8E872A8C-54A8-4148-8E8A-EBDDF3EB8B17}" srcOrd="2" destOrd="0" presId="urn:microsoft.com/office/officeart/2005/8/layout/orgChart1"/>
    <dgm:cxn modelId="{649F4924-96CA-44C5-AFD2-6DD7A42CB005}" type="presParOf" srcId="{9055BBEA-7482-4874-B95A-C35486E7169B}" destId="{F1D899B6-0A2B-4E99-BE55-991951C38846}" srcOrd="3" destOrd="0" presId="urn:microsoft.com/office/officeart/2005/8/layout/orgChart1"/>
    <dgm:cxn modelId="{8A80D47B-88AA-4E8C-9C20-80FCADBCE72F}" type="presParOf" srcId="{F1D899B6-0A2B-4E99-BE55-991951C38846}" destId="{3B4D0860-27A3-4653-8A9D-4DEAEDCA3D52}" srcOrd="0" destOrd="0" presId="urn:microsoft.com/office/officeart/2005/8/layout/orgChart1"/>
    <dgm:cxn modelId="{BC35E31D-3754-424E-8B82-BAD8C995F366}" type="presParOf" srcId="{3B4D0860-27A3-4653-8A9D-4DEAEDCA3D52}" destId="{1581D52F-C07D-4D4C-9DDE-D98E0A9AB7E9}" srcOrd="0" destOrd="0" presId="urn:microsoft.com/office/officeart/2005/8/layout/orgChart1"/>
    <dgm:cxn modelId="{0B2E58B0-BA18-4B60-860B-DA768A82812A}" type="presParOf" srcId="{3B4D0860-27A3-4653-8A9D-4DEAEDCA3D52}" destId="{1C370BEA-8501-4848-8C12-5B23CB491C16}" srcOrd="1" destOrd="0" presId="urn:microsoft.com/office/officeart/2005/8/layout/orgChart1"/>
    <dgm:cxn modelId="{D2DB3A54-D620-4692-A100-C95784C4713C}" type="presParOf" srcId="{F1D899B6-0A2B-4E99-BE55-991951C38846}" destId="{169C36E9-80C9-486E-A99D-A94F526CE02E}" srcOrd="1" destOrd="0" presId="urn:microsoft.com/office/officeart/2005/8/layout/orgChart1"/>
    <dgm:cxn modelId="{862C84AA-4FBA-48EB-84B1-B6D840296811}" type="presParOf" srcId="{F1D899B6-0A2B-4E99-BE55-991951C38846}" destId="{719BB6D3-9763-4B8D-B18C-2D656F8A8535}" srcOrd="2" destOrd="0" presId="urn:microsoft.com/office/officeart/2005/8/layout/orgChart1"/>
    <dgm:cxn modelId="{D7983898-4781-4A8D-BBE9-54F4167E1B55}" type="presParOf" srcId="{9055BBEA-7482-4874-B95A-C35486E7169B}" destId="{89B715DE-AF4D-449D-9C74-D26604DCE794}" srcOrd="4" destOrd="0" presId="urn:microsoft.com/office/officeart/2005/8/layout/orgChart1"/>
    <dgm:cxn modelId="{94D87C0F-4076-4A51-AD06-E354604A6618}" type="presParOf" srcId="{9055BBEA-7482-4874-B95A-C35486E7169B}" destId="{C30219D1-0CC1-4063-8A74-115C636F3310}" srcOrd="5" destOrd="0" presId="urn:microsoft.com/office/officeart/2005/8/layout/orgChart1"/>
    <dgm:cxn modelId="{D07ADB23-C469-4C12-B166-09EFFFB864F4}" type="presParOf" srcId="{C30219D1-0CC1-4063-8A74-115C636F3310}" destId="{B2EFFE9D-753B-4B88-8737-FC8793A4F3A2}" srcOrd="0" destOrd="0" presId="urn:microsoft.com/office/officeart/2005/8/layout/orgChart1"/>
    <dgm:cxn modelId="{7F35653E-1650-40FC-92F8-415552C71AFD}" type="presParOf" srcId="{B2EFFE9D-753B-4B88-8737-FC8793A4F3A2}" destId="{13BD5953-949B-4E60-91B9-9581646AA9E9}" srcOrd="0" destOrd="0" presId="urn:microsoft.com/office/officeart/2005/8/layout/orgChart1"/>
    <dgm:cxn modelId="{BE48E150-07C3-4F09-A0AF-AD39F4C0984E}" type="presParOf" srcId="{B2EFFE9D-753B-4B88-8737-FC8793A4F3A2}" destId="{D65816F1-C697-4D7B-B536-992D0D7BD852}" srcOrd="1" destOrd="0" presId="urn:microsoft.com/office/officeart/2005/8/layout/orgChart1"/>
    <dgm:cxn modelId="{12580806-34DC-42AA-8965-37C3B8CEDAD0}" type="presParOf" srcId="{C30219D1-0CC1-4063-8A74-115C636F3310}" destId="{15EED190-0777-47D6-8236-8134D7F02EB5}" srcOrd="1" destOrd="0" presId="urn:microsoft.com/office/officeart/2005/8/layout/orgChart1"/>
    <dgm:cxn modelId="{8A70CD00-E046-40DC-BF6A-72D0987F0F05}" type="presParOf" srcId="{C30219D1-0CC1-4063-8A74-115C636F3310}" destId="{92212F23-A934-407F-9BC4-C3777AB6F5B9}" srcOrd="2" destOrd="0" presId="urn:microsoft.com/office/officeart/2005/8/layout/orgChart1"/>
    <dgm:cxn modelId="{856168DD-7542-4A82-989B-5F8F584DF33F}" type="presParOf" srcId="{9055BBEA-7482-4874-B95A-C35486E7169B}" destId="{1AEB2765-DDC2-4E47-8AC3-1D123E19B434}" srcOrd="6" destOrd="0" presId="urn:microsoft.com/office/officeart/2005/8/layout/orgChart1"/>
    <dgm:cxn modelId="{DB9B7FB9-A98D-441F-87DD-A4C88987C6FE}" type="presParOf" srcId="{9055BBEA-7482-4874-B95A-C35486E7169B}" destId="{F73DAF38-4E3C-4EDA-B177-0782C79DE503}" srcOrd="7" destOrd="0" presId="urn:microsoft.com/office/officeart/2005/8/layout/orgChart1"/>
    <dgm:cxn modelId="{525C51F6-78CC-4C0B-8A48-B6882327F5C8}" type="presParOf" srcId="{F73DAF38-4E3C-4EDA-B177-0782C79DE503}" destId="{ABFC0076-A15B-4289-B75D-346AA75B821D}" srcOrd="0" destOrd="0" presId="urn:microsoft.com/office/officeart/2005/8/layout/orgChart1"/>
    <dgm:cxn modelId="{0856C5AF-6D9A-43AA-9F2E-D1BDCB10834E}" type="presParOf" srcId="{ABFC0076-A15B-4289-B75D-346AA75B821D}" destId="{EE0A35FE-43D3-46BC-A039-CD0693C5E9A0}" srcOrd="0" destOrd="0" presId="urn:microsoft.com/office/officeart/2005/8/layout/orgChart1"/>
    <dgm:cxn modelId="{3450E4EC-9E53-4A3B-BADC-362317EDEA10}" type="presParOf" srcId="{ABFC0076-A15B-4289-B75D-346AA75B821D}" destId="{17F98A86-7309-4A5D-B492-D661568D931B}" srcOrd="1" destOrd="0" presId="urn:microsoft.com/office/officeart/2005/8/layout/orgChart1"/>
    <dgm:cxn modelId="{0F01C44A-E30C-4396-933E-125642B1875C}" type="presParOf" srcId="{F73DAF38-4E3C-4EDA-B177-0782C79DE503}" destId="{39D75AE8-E8D0-4BE2-9E9C-1E97E18C18E5}" srcOrd="1" destOrd="0" presId="urn:microsoft.com/office/officeart/2005/8/layout/orgChart1"/>
    <dgm:cxn modelId="{8AA1E222-5D9F-4B3A-AA1D-D66E39283DE4}" type="presParOf" srcId="{39D75AE8-E8D0-4BE2-9E9C-1E97E18C18E5}" destId="{A73D077C-BF30-440B-87BD-C228CA968611}" srcOrd="0" destOrd="0" presId="urn:microsoft.com/office/officeart/2005/8/layout/orgChart1"/>
    <dgm:cxn modelId="{D0E50A77-EAC2-4F29-9BE3-9ECDF0AD59F4}" type="presParOf" srcId="{39D75AE8-E8D0-4BE2-9E9C-1E97E18C18E5}" destId="{8D7664F9-E0E6-4BD8-B2C4-3674F135062A}" srcOrd="1" destOrd="0" presId="urn:microsoft.com/office/officeart/2005/8/layout/orgChart1"/>
    <dgm:cxn modelId="{B8EDEB59-6FCB-4D34-80F6-8F189E9E42B7}" type="presParOf" srcId="{8D7664F9-E0E6-4BD8-B2C4-3674F135062A}" destId="{93452163-72F0-4882-AAFC-2835E545E51E}" srcOrd="0" destOrd="0" presId="urn:microsoft.com/office/officeart/2005/8/layout/orgChart1"/>
    <dgm:cxn modelId="{8A894C17-CCBE-4692-AC93-A7401546D390}" type="presParOf" srcId="{93452163-72F0-4882-AAFC-2835E545E51E}" destId="{63D51FFC-2D8E-4C91-8F08-67D34B10BC58}" srcOrd="0" destOrd="0" presId="urn:microsoft.com/office/officeart/2005/8/layout/orgChart1"/>
    <dgm:cxn modelId="{55C3EA9D-AD1F-4F53-AE87-431F6877A4C6}" type="presParOf" srcId="{93452163-72F0-4882-AAFC-2835E545E51E}" destId="{C84C6793-2D8E-4E5A-98E5-18B0021A04F2}" srcOrd="1" destOrd="0" presId="urn:microsoft.com/office/officeart/2005/8/layout/orgChart1"/>
    <dgm:cxn modelId="{F01B27D9-A618-466F-BF15-1DE24E04B325}" type="presParOf" srcId="{8D7664F9-E0E6-4BD8-B2C4-3674F135062A}" destId="{20040A56-93E0-4D3D-883C-85A8C21D2A4B}" srcOrd="1" destOrd="0" presId="urn:microsoft.com/office/officeart/2005/8/layout/orgChart1"/>
    <dgm:cxn modelId="{3B45F879-0380-426F-9383-5F7AB75E56C4}" type="presParOf" srcId="{20040A56-93E0-4D3D-883C-85A8C21D2A4B}" destId="{853F2050-03C4-409D-91A8-91E28E773056}" srcOrd="0" destOrd="0" presId="urn:microsoft.com/office/officeart/2005/8/layout/orgChart1"/>
    <dgm:cxn modelId="{EA5F798E-C4D0-47B4-A36A-67EA68073F81}" type="presParOf" srcId="{20040A56-93E0-4D3D-883C-85A8C21D2A4B}" destId="{39106E2E-F06F-4ABB-8180-A137AC4E01C6}" srcOrd="1" destOrd="0" presId="urn:microsoft.com/office/officeart/2005/8/layout/orgChart1"/>
    <dgm:cxn modelId="{F0EF324F-6932-413E-9156-ABFD3A580B4F}" type="presParOf" srcId="{39106E2E-F06F-4ABB-8180-A137AC4E01C6}" destId="{91522436-AC74-404C-AEFA-808623399F9A}" srcOrd="0" destOrd="0" presId="urn:microsoft.com/office/officeart/2005/8/layout/orgChart1"/>
    <dgm:cxn modelId="{B7330EF1-27C0-4386-8864-4C3362D26E14}" type="presParOf" srcId="{91522436-AC74-404C-AEFA-808623399F9A}" destId="{24EBE039-ABF7-46A7-91EF-0FB00FB9ADFE}" srcOrd="0" destOrd="0" presId="urn:microsoft.com/office/officeart/2005/8/layout/orgChart1"/>
    <dgm:cxn modelId="{0136B7B8-DBA0-44F2-BAEE-B3D0C7CC936D}" type="presParOf" srcId="{91522436-AC74-404C-AEFA-808623399F9A}" destId="{39613EAA-2BB9-411F-BFA5-41C9B21029EB}" srcOrd="1" destOrd="0" presId="urn:microsoft.com/office/officeart/2005/8/layout/orgChart1"/>
    <dgm:cxn modelId="{948110A7-E8E5-431B-A2DE-C140E80D334C}" type="presParOf" srcId="{39106E2E-F06F-4ABB-8180-A137AC4E01C6}" destId="{9B40F738-166D-475A-A9CD-56834434A754}" srcOrd="1" destOrd="0" presId="urn:microsoft.com/office/officeart/2005/8/layout/orgChart1"/>
    <dgm:cxn modelId="{F0744585-90A6-4CD2-AA32-63DE80B5120C}" type="presParOf" srcId="{39106E2E-F06F-4ABB-8180-A137AC4E01C6}" destId="{C2213CA3-F800-4D3D-9FE4-ED94BD1499DA}" srcOrd="2" destOrd="0" presId="urn:microsoft.com/office/officeart/2005/8/layout/orgChart1"/>
    <dgm:cxn modelId="{68197147-3A8D-4738-AAFC-3F434DCF0446}" type="presParOf" srcId="{20040A56-93E0-4D3D-883C-85A8C21D2A4B}" destId="{BE5C101E-2E06-45A7-99C4-71F52ECDF27B}" srcOrd="2" destOrd="0" presId="urn:microsoft.com/office/officeart/2005/8/layout/orgChart1"/>
    <dgm:cxn modelId="{3D7E9A22-7902-4E05-AFEB-01C82BEEAEE6}" type="presParOf" srcId="{20040A56-93E0-4D3D-883C-85A8C21D2A4B}" destId="{D91C545B-66F4-4312-A530-A03AE14410FD}" srcOrd="3" destOrd="0" presId="urn:microsoft.com/office/officeart/2005/8/layout/orgChart1"/>
    <dgm:cxn modelId="{E40FCC29-856A-48AF-BB1B-E2E3703CCD30}" type="presParOf" srcId="{D91C545B-66F4-4312-A530-A03AE14410FD}" destId="{D2958B30-B1FE-4E9F-8724-697373088934}" srcOrd="0" destOrd="0" presId="urn:microsoft.com/office/officeart/2005/8/layout/orgChart1"/>
    <dgm:cxn modelId="{7E4C47FA-00A0-4248-9E57-5B0C00204C6D}" type="presParOf" srcId="{D2958B30-B1FE-4E9F-8724-697373088934}" destId="{03268D53-D4D8-4357-9268-CCF8915CBA6C}" srcOrd="0" destOrd="0" presId="urn:microsoft.com/office/officeart/2005/8/layout/orgChart1"/>
    <dgm:cxn modelId="{860210D0-F625-4178-B515-95E08A71C92B}" type="presParOf" srcId="{D2958B30-B1FE-4E9F-8724-697373088934}" destId="{541549E3-9DE8-4CC5-87F1-5A88CB5692A8}" srcOrd="1" destOrd="0" presId="urn:microsoft.com/office/officeart/2005/8/layout/orgChart1"/>
    <dgm:cxn modelId="{CF9E065E-6A4A-41DE-A0B0-CA9FFAA52A33}" type="presParOf" srcId="{D91C545B-66F4-4312-A530-A03AE14410FD}" destId="{6D060FB3-38B5-4793-A9B9-235AD9AA37D3}" srcOrd="1" destOrd="0" presId="urn:microsoft.com/office/officeart/2005/8/layout/orgChart1"/>
    <dgm:cxn modelId="{D97AC767-B18B-4BE3-8C3D-E4B829FEA6DD}" type="presParOf" srcId="{D91C545B-66F4-4312-A530-A03AE14410FD}" destId="{C8D57582-DB1F-4FC1-BD65-9B257FF84DF8}" srcOrd="2" destOrd="0" presId="urn:microsoft.com/office/officeart/2005/8/layout/orgChart1"/>
    <dgm:cxn modelId="{77B145AD-DD53-494F-9502-1105233ABD59}" type="presParOf" srcId="{20040A56-93E0-4D3D-883C-85A8C21D2A4B}" destId="{5F02A8B2-8262-48B0-883B-E9C49A187C7A}" srcOrd="4" destOrd="0" presId="urn:microsoft.com/office/officeart/2005/8/layout/orgChart1"/>
    <dgm:cxn modelId="{759A19EF-7044-46B0-9755-E84B7D51C65E}" type="presParOf" srcId="{20040A56-93E0-4D3D-883C-85A8C21D2A4B}" destId="{0A425D46-4BDE-4B1A-BCC8-2E8F8AEEE3B0}" srcOrd="5" destOrd="0" presId="urn:microsoft.com/office/officeart/2005/8/layout/orgChart1"/>
    <dgm:cxn modelId="{FD6FEF92-79D0-4515-AADB-4B2457284578}" type="presParOf" srcId="{0A425D46-4BDE-4B1A-BCC8-2E8F8AEEE3B0}" destId="{B01CBB03-EB31-4ACA-AF5D-CF8991AEB2AC}" srcOrd="0" destOrd="0" presId="urn:microsoft.com/office/officeart/2005/8/layout/orgChart1"/>
    <dgm:cxn modelId="{C495A57C-021F-4D69-96BF-A9CDEF7BCB0A}" type="presParOf" srcId="{B01CBB03-EB31-4ACA-AF5D-CF8991AEB2AC}" destId="{3FD7C7A1-A498-4878-B8DA-DAA0B26FEF9C}" srcOrd="0" destOrd="0" presId="urn:microsoft.com/office/officeart/2005/8/layout/orgChart1"/>
    <dgm:cxn modelId="{C06AF7D0-79C0-47C4-895C-86DA4048A8A0}" type="presParOf" srcId="{B01CBB03-EB31-4ACA-AF5D-CF8991AEB2AC}" destId="{41D35C95-8AD9-4DDF-ABB8-9C166DBAC309}" srcOrd="1" destOrd="0" presId="urn:microsoft.com/office/officeart/2005/8/layout/orgChart1"/>
    <dgm:cxn modelId="{A1717A83-63A5-42FA-A06F-A15337A459F8}" type="presParOf" srcId="{0A425D46-4BDE-4B1A-BCC8-2E8F8AEEE3B0}" destId="{A1DA792F-31B3-4D40-9403-031106F7BFFB}" srcOrd="1" destOrd="0" presId="urn:microsoft.com/office/officeart/2005/8/layout/orgChart1"/>
    <dgm:cxn modelId="{3B660F1B-4B3D-4543-8B2B-0A96E2528C0F}" type="presParOf" srcId="{0A425D46-4BDE-4B1A-BCC8-2E8F8AEEE3B0}" destId="{5EB1D062-0631-4538-974D-5D04807A738C}" srcOrd="2" destOrd="0" presId="urn:microsoft.com/office/officeart/2005/8/layout/orgChart1"/>
    <dgm:cxn modelId="{6746ED05-CF2F-46BA-BD3E-2B6418235B4A}" type="presParOf" srcId="{20040A56-93E0-4D3D-883C-85A8C21D2A4B}" destId="{BC2D0E02-F680-4E1C-86BB-0980B09AC726}" srcOrd="6" destOrd="0" presId="urn:microsoft.com/office/officeart/2005/8/layout/orgChart1"/>
    <dgm:cxn modelId="{8704945C-878A-4618-B865-C3A67CAAFD2C}" type="presParOf" srcId="{20040A56-93E0-4D3D-883C-85A8C21D2A4B}" destId="{602636A7-8A0D-41AC-9E58-C6E60FE04EDA}" srcOrd="7" destOrd="0" presId="urn:microsoft.com/office/officeart/2005/8/layout/orgChart1"/>
    <dgm:cxn modelId="{02D70866-17DF-4AA0-A59D-68C8262EB845}" type="presParOf" srcId="{602636A7-8A0D-41AC-9E58-C6E60FE04EDA}" destId="{73E59A55-0721-43E8-9C10-1AE6BA98EF99}" srcOrd="0" destOrd="0" presId="urn:microsoft.com/office/officeart/2005/8/layout/orgChart1"/>
    <dgm:cxn modelId="{A08EB6CE-AEA8-4A7A-950E-C722A3BF995E}" type="presParOf" srcId="{73E59A55-0721-43E8-9C10-1AE6BA98EF99}" destId="{20B28D43-CA4F-4C65-87EB-E25458D76D29}" srcOrd="0" destOrd="0" presId="urn:microsoft.com/office/officeart/2005/8/layout/orgChart1"/>
    <dgm:cxn modelId="{8EB1DF59-0871-4793-A661-5613D38BA4FA}" type="presParOf" srcId="{73E59A55-0721-43E8-9C10-1AE6BA98EF99}" destId="{82BBF355-17CE-4419-BB6B-B6E5D54C2A49}" srcOrd="1" destOrd="0" presId="urn:microsoft.com/office/officeart/2005/8/layout/orgChart1"/>
    <dgm:cxn modelId="{ACB83DE9-5AA3-419B-AFF5-B3B0AC62A12A}" type="presParOf" srcId="{602636A7-8A0D-41AC-9E58-C6E60FE04EDA}" destId="{A32B23B1-BB9F-4CC9-B512-6E9DBECFE57F}" srcOrd="1" destOrd="0" presId="urn:microsoft.com/office/officeart/2005/8/layout/orgChart1"/>
    <dgm:cxn modelId="{EC1E546C-6C1F-40A5-8404-D76C60E3697D}" type="presParOf" srcId="{602636A7-8A0D-41AC-9E58-C6E60FE04EDA}" destId="{5AB278C1-4783-498A-AB6A-25E07B182F02}" srcOrd="2" destOrd="0" presId="urn:microsoft.com/office/officeart/2005/8/layout/orgChart1"/>
    <dgm:cxn modelId="{2A2FB05C-CA75-4481-A0B9-B1352834C79F}" type="presParOf" srcId="{8D7664F9-E0E6-4BD8-B2C4-3674F135062A}" destId="{1B7A93CA-03DA-4611-B764-E7DEBDB2524F}" srcOrd="2" destOrd="0" presId="urn:microsoft.com/office/officeart/2005/8/layout/orgChart1"/>
    <dgm:cxn modelId="{06C1AFD7-87B5-4ECE-969D-94887566AB89}" type="presParOf" srcId="{F73DAF38-4E3C-4EDA-B177-0782C79DE503}" destId="{869376F9-2818-4519-A55A-BD9F4B031BFD}" srcOrd="2" destOrd="0" presId="urn:microsoft.com/office/officeart/2005/8/layout/orgChart1"/>
    <dgm:cxn modelId="{E7C7B09E-AA44-4A95-A127-10113F595352}" type="presParOf" srcId="{98AFABEB-ECC3-4920-98FE-ECCD7294357E}" destId="{41FBDC23-B2F5-4A4D-A515-C46CF04138BC}" srcOrd="2" destOrd="0" presId="urn:microsoft.com/office/officeart/2005/8/layout/orgChart1"/>
    <dgm:cxn modelId="{79318A20-9D89-4F7C-8983-6A71AF77C301}" type="presParOf" srcId="{C6B9DA2B-54BC-4A5F-9CCF-4BC3A975125B}" destId="{19064A65-65F2-4E3D-887A-B4D3B46F1F43}" srcOrd="2" destOrd="0" presId="urn:microsoft.com/office/officeart/2005/8/layout/orgChart1"/>
    <dgm:cxn modelId="{9A8B0BD4-467A-42EE-9498-35C619F555C3}" type="presParOf" srcId="{9D2B0DDC-2F1C-4460-A743-DD968457B8D8}" destId="{E534A8E7-60D9-48C5-89D0-4A70409407A2}" srcOrd="4" destOrd="0" presId="urn:microsoft.com/office/officeart/2005/8/layout/orgChart1"/>
    <dgm:cxn modelId="{D27C7A8B-E1C1-493B-A5FD-F7662F62905C}" type="presParOf" srcId="{9D2B0DDC-2F1C-4460-A743-DD968457B8D8}" destId="{51B262A0-B618-4DDB-BA12-4362E5C198D9}" srcOrd="5" destOrd="0" presId="urn:microsoft.com/office/officeart/2005/8/layout/orgChart1"/>
    <dgm:cxn modelId="{AB4A6447-7299-4187-8AD8-D923BD0D5DC1}" type="presParOf" srcId="{51B262A0-B618-4DDB-BA12-4362E5C198D9}" destId="{9CE2C756-E0C6-4138-96F0-AE04617A35D5}" srcOrd="0" destOrd="0" presId="urn:microsoft.com/office/officeart/2005/8/layout/orgChart1"/>
    <dgm:cxn modelId="{C7D5ECB3-98D6-4A71-9067-EB9F7A95A49F}" type="presParOf" srcId="{9CE2C756-E0C6-4138-96F0-AE04617A35D5}" destId="{07907125-DFFD-4B28-8064-BCFAEE4F15AA}" srcOrd="0" destOrd="0" presId="urn:microsoft.com/office/officeart/2005/8/layout/orgChart1"/>
    <dgm:cxn modelId="{64DDDB06-FAB0-458A-8DB2-C45F016103B0}" type="presParOf" srcId="{9CE2C756-E0C6-4138-96F0-AE04617A35D5}" destId="{03A61772-BBAA-49E2-ABF1-FC3A77F33F08}" srcOrd="1" destOrd="0" presId="urn:microsoft.com/office/officeart/2005/8/layout/orgChart1"/>
    <dgm:cxn modelId="{E84C03B6-51BE-41E8-BF48-85DA130AE66A}" type="presParOf" srcId="{51B262A0-B618-4DDB-BA12-4362E5C198D9}" destId="{537845FF-16AF-4A85-97FD-B5C308B05637}" srcOrd="1" destOrd="0" presId="urn:microsoft.com/office/officeart/2005/8/layout/orgChart1"/>
    <dgm:cxn modelId="{5F63291C-BF1D-482E-B0D0-AB349C37ABA2}" type="presParOf" srcId="{537845FF-16AF-4A85-97FD-B5C308B05637}" destId="{1FC2E630-CFA7-4A80-82F4-8DBC70973ADB}" srcOrd="0" destOrd="0" presId="urn:microsoft.com/office/officeart/2005/8/layout/orgChart1"/>
    <dgm:cxn modelId="{2955E538-58AB-467E-A000-1281C42DE16A}" type="presParOf" srcId="{537845FF-16AF-4A85-97FD-B5C308B05637}" destId="{6BB65177-7CCA-4EA8-A32E-6F79995DE830}" srcOrd="1" destOrd="0" presId="urn:microsoft.com/office/officeart/2005/8/layout/orgChart1"/>
    <dgm:cxn modelId="{019426F4-F7CD-44E7-AE24-4998BFC532D4}" type="presParOf" srcId="{6BB65177-7CCA-4EA8-A32E-6F79995DE830}" destId="{2B0C7552-6B36-4A06-BDF3-92FD272E8B3E}" srcOrd="0" destOrd="0" presId="urn:microsoft.com/office/officeart/2005/8/layout/orgChart1"/>
    <dgm:cxn modelId="{278F8786-07B8-4E7B-9658-6C2D7838349E}" type="presParOf" srcId="{2B0C7552-6B36-4A06-BDF3-92FD272E8B3E}" destId="{B43B983D-C1E2-4B6F-AF02-3490E53D3E46}" srcOrd="0" destOrd="0" presId="urn:microsoft.com/office/officeart/2005/8/layout/orgChart1"/>
    <dgm:cxn modelId="{C687284F-5F47-4CCE-8672-561BEFD6D675}" type="presParOf" srcId="{2B0C7552-6B36-4A06-BDF3-92FD272E8B3E}" destId="{5A5B21CC-2F20-43AC-BB9A-592D8371DF5D}" srcOrd="1" destOrd="0" presId="urn:microsoft.com/office/officeart/2005/8/layout/orgChart1"/>
    <dgm:cxn modelId="{BF65B7B4-51BB-4CFC-B706-A2D66582A9A1}" type="presParOf" srcId="{6BB65177-7CCA-4EA8-A32E-6F79995DE830}" destId="{A2C2198F-AD5B-428B-A191-100708B2A745}" srcOrd="1" destOrd="0" presId="urn:microsoft.com/office/officeart/2005/8/layout/orgChart1"/>
    <dgm:cxn modelId="{DDB76FCC-FD74-4824-AC25-94284AAF7B15}" type="presParOf" srcId="{6BB65177-7CCA-4EA8-A32E-6F79995DE830}" destId="{2A4B2667-B67A-4524-B880-C19006FE46EF}" srcOrd="2" destOrd="0" presId="urn:microsoft.com/office/officeart/2005/8/layout/orgChart1"/>
    <dgm:cxn modelId="{27A27673-203E-4A9D-9C2C-680FBCEBB7E0}" type="presParOf" srcId="{537845FF-16AF-4A85-97FD-B5C308B05637}" destId="{0A9AA910-0A41-4F55-9086-FDB9E370FB37}" srcOrd="2" destOrd="0" presId="urn:microsoft.com/office/officeart/2005/8/layout/orgChart1"/>
    <dgm:cxn modelId="{0884AD8A-8C20-49DC-AB0B-FC54A124F808}" type="presParOf" srcId="{537845FF-16AF-4A85-97FD-B5C308B05637}" destId="{669A1838-9248-4C41-A8B7-6E84D7D1A0E5}" srcOrd="3" destOrd="0" presId="urn:microsoft.com/office/officeart/2005/8/layout/orgChart1"/>
    <dgm:cxn modelId="{D4EDE887-EC15-408D-AB9E-FEA93EBBE138}" type="presParOf" srcId="{669A1838-9248-4C41-A8B7-6E84D7D1A0E5}" destId="{CD7E96B7-89B6-435F-9488-4F608B83CC83}" srcOrd="0" destOrd="0" presId="urn:microsoft.com/office/officeart/2005/8/layout/orgChart1"/>
    <dgm:cxn modelId="{173B987C-B074-4A34-89EB-1BA1891B3E15}" type="presParOf" srcId="{CD7E96B7-89B6-435F-9488-4F608B83CC83}" destId="{1F52C72C-6E12-48E1-A03A-89DD208E6640}" srcOrd="0" destOrd="0" presId="urn:microsoft.com/office/officeart/2005/8/layout/orgChart1"/>
    <dgm:cxn modelId="{17FF6FF2-A4F2-4264-A2FA-830371A7DC39}" type="presParOf" srcId="{CD7E96B7-89B6-435F-9488-4F608B83CC83}" destId="{75323B5C-62F9-472B-A273-E7C8934FCEC0}" srcOrd="1" destOrd="0" presId="urn:microsoft.com/office/officeart/2005/8/layout/orgChart1"/>
    <dgm:cxn modelId="{67C61365-B189-49D6-A2EE-322ADBF37478}" type="presParOf" srcId="{669A1838-9248-4C41-A8B7-6E84D7D1A0E5}" destId="{C4665F95-37E4-4DD3-8280-AA0CA15D1C2B}" srcOrd="1" destOrd="0" presId="urn:microsoft.com/office/officeart/2005/8/layout/orgChart1"/>
    <dgm:cxn modelId="{4C516329-1339-4B6C-B20D-A8D5163972D6}" type="presParOf" srcId="{669A1838-9248-4C41-A8B7-6E84D7D1A0E5}" destId="{F5FE70AE-5231-4BDC-9ACF-10A53983DAD1}" srcOrd="2" destOrd="0" presId="urn:microsoft.com/office/officeart/2005/8/layout/orgChart1"/>
    <dgm:cxn modelId="{FD25E716-1FB1-49C8-A652-ADFE8E369287}" type="presParOf" srcId="{51B262A0-B618-4DDB-BA12-4362E5C198D9}" destId="{3B8BBADA-8A77-46EB-862F-912075961E49}" srcOrd="2" destOrd="0" presId="urn:microsoft.com/office/officeart/2005/8/layout/orgChart1"/>
    <dgm:cxn modelId="{295813AD-23EE-4F26-9303-8F4979D0419F}" type="presParOf" srcId="{9D2B0DDC-2F1C-4460-A743-DD968457B8D8}" destId="{530D5C40-5791-4C4D-8A03-A31CE81F667D}" srcOrd="6" destOrd="0" presId="urn:microsoft.com/office/officeart/2005/8/layout/orgChart1"/>
    <dgm:cxn modelId="{FE49753E-BBE6-4FA6-A9C3-C213EDD48C63}" type="presParOf" srcId="{9D2B0DDC-2F1C-4460-A743-DD968457B8D8}" destId="{8FAA240C-FA28-4BE6-B6B6-212148BE6889}" srcOrd="7" destOrd="0" presId="urn:microsoft.com/office/officeart/2005/8/layout/orgChart1"/>
    <dgm:cxn modelId="{B2DDC1E6-F4B0-4457-9DC8-4EAE27A8641D}" type="presParOf" srcId="{8FAA240C-FA28-4BE6-B6B6-212148BE6889}" destId="{0905D2E2-0606-4232-BB55-8D0946800C1E}" srcOrd="0" destOrd="0" presId="urn:microsoft.com/office/officeart/2005/8/layout/orgChart1"/>
    <dgm:cxn modelId="{55535FDA-6BCB-4B76-804B-B70F5832A1CB}" type="presParOf" srcId="{0905D2E2-0606-4232-BB55-8D0946800C1E}" destId="{E1FD69AC-8611-4C59-AA00-ABBFDA8AAD09}" srcOrd="0" destOrd="0" presId="urn:microsoft.com/office/officeart/2005/8/layout/orgChart1"/>
    <dgm:cxn modelId="{7EDE0B70-48AC-49C0-A8E8-1090EBDC5B0C}" type="presParOf" srcId="{0905D2E2-0606-4232-BB55-8D0946800C1E}" destId="{40B266BD-1A48-44C0-9644-FE7E82EBE976}" srcOrd="1" destOrd="0" presId="urn:microsoft.com/office/officeart/2005/8/layout/orgChart1"/>
    <dgm:cxn modelId="{94F482E4-7C33-4AE1-A648-A17438B67AE1}" type="presParOf" srcId="{8FAA240C-FA28-4BE6-B6B6-212148BE6889}" destId="{D1697A32-8C7C-4D10-8193-59DF01B0EF2C}" srcOrd="1" destOrd="0" presId="urn:microsoft.com/office/officeart/2005/8/layout/orgChart1"/>
    <dgm:cxn modelId="{7F9DD20A-3C78-4E5D-B7ED-F99F4A2C692A}" type="presParOf" srcId="{D1697A32-8C7C-4D10-8193-59DF01B0EF2C}" destId="{E84AF223-0465-4C32-BE20-29BC56B22D7C}" srcOrd="0" destOrd="0" presId="urn:microsoft.com/office/officeart/2005/8/layout/orgChart1"/>
    <dgm:cxn modelId="{26F63100-232C-4C17-B3E6-065D1C2C0AA4}" type="presParOf" srcId="{D1697A32-8C7C-4D10-8193-59DF01B0EF2C}" destId="{F3F46590-4A42-4DB1-A3F5-EBA2180F22EA}" srcOrd="1" destOrd="0" presId="urn:microsoft.com/office/officeart/2005/8/layout/orgChart1"/>
    <dgm:cxn modelId="{5339B993-E5FB-4744-8992-461698B3F4D3}" type="presParOf" srcId="{F3F46590-4A42-4DB1-A3F5-EBA2180F22EA}" destId="{9B7FD7E9-1775-4099-9BD7-80B0B871BD92}" srcOrd="0" destOrd="0" presId="urn:microsoft.com/office/officeart/2005/8/layout/orgChart1"/>
    <dgm:cxn modelId="{82803FF5-DAEA-4035-9B80-861CFE4DA5A3}" type="presParOf" srcId="{9B7FD7E9-1775-4099-9BD7-80B0B871BD92}" destId="{F6519B54-CE4B-4941-A54E-ABF8C4392F79}" srcOrd="0" destOrd="0" presId="urn:microsoft.com/office/officeart/2005/8/layout/orgChart1"/>
    <dgm:cxn modelId="{5B4D9E5F-99DF-4805-AA71-692876CAB5DE}" type="presParOf" srcId="{9B7FD7E9-1775-4099-9BD7-80B0B871BD92}" destId="{22B6E54F-AB9B-4C51-BC4B-9A8A6AB20F62}" srcOrd="1" destOrd="0" presId="urn:microsoft.com/office/officeart/2005/8/layout/orgChart1"/>
    <dgm:cxn modelId="{7ABD654A-2966-41BD-BF21-2A374782F180}" type="presParOf" srcId="{F3F46590-4A42-4DB1-A3F5-EBA2180F22EA}" destId="{8EB15FBB-D5D0-4B99-9082-67BAF18475B1}" srcOrd="1" destOrd="0" presId="urn:microsoft.com/office/officeart/2005/8/layout/orgChart1"/>
    <dgm:cxn modelId="{DB9DE231-B29E-46AB-83B4-45911ED1442E}" type="presParOf" srcId="{F3F46590-4A42-4DB1-A3F5-EBA2180F22EA}" destId="{89A2815C-E543-4ADF-BBB1-BB38CDCD92AB}" srcOrd="2" destOrd="0" presId="urn:microsoft.com/office/officeart/2005/8/layout/orgChart1"/>
    <dgm:cxn modelId="{B7267A67-9860-4EC6-8547-84F7ED33EB1A}" type="presParOf" srcId="{D1697A32-8C7C-4D10-8193-59DF01B0EF2C}" destId="{3F30451D-86C1-4A13-8403-46098D2066AA}" srcOrd="2" destOrd="0" presId="urn:microsoft.com/office/officeart/2005/8/layout/orgChart1"/>
    <dgm:cxn modelId="{CA09CBDD-08A2-48C1-9F79-423FD46752A2}" type="presParOf" srcId="{D1697A32-8C7C-4D10-8193-59DF01B0EF2C}" destId="{87491B1E-17CB-4C9C-BE46-023AA22714D9}" srcOrd="3" destOrd="0" presId="urn:microsoft.com/office/officeart/2005/8/layout/orgChart1"/>
    <dgm:cxn modelId="{89789904-DCB2-41BD-B832-A0EA17A5055C}" type="presParOf" srcId="{87491B1E-17CB-4C9C-BE46-023AA22714D9}" destId="{2C7FA83E-5EF7-4F0F-AB1E-A48265390CBD}" srcOrd="0" destOrd="0" presId="urn:microsoft.com/office/officeart/2005/8/layout/orgChart1"/>
    <dgm:cxn modelId="{CE6E2032-F49E-46E0-8391-5E5AE580185A}" type="presParOf" srcId="{2C7FA83E-5EF7-4F0F-AB1E-A48265390CBD}" destId="{B569AEA8-CF5C-4B47-8834-2AE2DBAADD44}" srcOrd="0" destOrd="0" presId="urn:microsoft.com/office/officeart/2005/8/layout/orgChart1"/>
    <dgm:cxn modelId="{86CBE1ED-CA6A-448C-AC39-E903B54450BA}" type="presParOf" srcId="{2C7FA83E-5EF7-4F0F-AB1E-A48265390CBD}" destId="{9E1DA979-33F2-4386-85B0-3F0A47D0F418}" srcOrd="1" destOrd="0" presId="urn:microsoft.com/office/officeart/2005/8/layout/orgChart1"/>
    <dgm:cxn modelId="{61E917A1-F39D-4EBC-995A-BA8074464C8A}" type="presParOf" srcId="{87491B1E-17CB-4C9C-BE46-023AA22714D9}" destId="{FB394B6F-E936-4C69-81EF-5541851B224D}" srcOrd="1" destOrd="0" presId="urn:microsoft.com/office/officeart/2005/8/layout/orgChart1"/>
    <dgm:cxn modelId="{6846A26D-42A3-4B98-BBDF-6CCB6E0B3A7A}" type="presParOf" srcId="{FB394B6F-E936-4C69-81EF-5541851B224D}" destId="{932A8990-379F-440B-8B94-AB987C6F69BD}" srcOrd="0" destOrd="0" presId="urn:microsoft.com/office/officeart/2005/8/layout/orgChart1"/>
    <dgm:cxn modelId="{8860BA91-FBA6-4A2F-87C6-1A4509147286}" type="presParOf" srcId="{FB394B6F-E936-4C69-81EF-5541851B224D}" destId="{06723537-535A-461A-9352-0D6E3567B679}" srcOrd="1" destOrd="0" presId="urn:microsoft.com/office/officeart/2005/8/layout/orgChart1"/>
    <dgm:cxn modelId="{9B6A885C-0A6E-4A50-8EED-EB5209DB31A3}" type="presParOf" srcId="{06723537-535A-461A-9352-0D6E3567B679}" destId="{30D0FA3E-F285-4F4D-B07B-7BB99D9A42D6}" srcOrd="0" destOrd="0" presId="urn:microsoft.com/office/officeart/2005/8/layout/orgChart1"/>
    <dgm:cxn modelId="{5DDAB621-4C15-42F2-AEEF-E33BC7553525}" type="presParOf" srcId="{30D0FA3E-F285-4F4D-B07B-7BB99D9A42D6}" destId="{C75238C0-B8CF-4A24-8A0C-F81EEE5C3D57}" srcOrd="0" destOrd="0" presId="urn:microsoft.com/office/officeart/2005/8/layout/orgChart1"/>
    <dgm:cxn modelId="{93962EA7-2EE0-41F5-A9D1-C4215CD7BFA5}" type="presParOf" srcId="{30D0FA3E-F285-4F4D-B07B-7BB99D9A42D6}" destId="{96374256-47E9-4E51-9A58-A90C94B8395C}" srcOrd="1" destOrd="0" presId="urn:microsoft.com/office/officeart/2005/8/layout/orgChart1"/>
    <dgm:cxn modelId="{89FB33B9-5697-4ECE-AE8B-01BE1DB04918}" type="presParOf" srcId="{06723537-535A-461A-9352-0D6E3567B679}" destId="{AEA4526E-3773-4F6B-BB62-F00A34414E13}" srcOrd="1" destOrd="0" presId="urn:microsoft.com/office/officeart/2005/8/layout/orgChart1"/>
    <dgm:cxn modelId="{134CCEDE-6BB1-47DD-A74D-86DD7B7F744E}" type="presParOf" srcId="{AEA4526E-3773-4F6B-BB62-F00A34414E13}" destId="{246478DC-DF3B-4444-A471-F6A24F4C2C09}" srcOrd="0" destOrd="0" presId="urn:microsoft.com/office/officeart/2005/8/layout/orgChart1"/>
    <dgm:cxn modelId="{A418ABD1-65B7-4A23-9E85-9E388769C15F}" type="presParOf" srcId="{AEA4526E-3773-4F6B-BB62-F00A34414E13}" destId="{3CDC800A-5079-4B73-84EE-50F7C8AE0A17}" srcOrd="1" destOrd="0" presId="urn:microsoft.com/office/officeart/2005/8/layout/orgChart1"/>
    <dgm:cxn modelId="{9F60B7E6-FC71-4D90-91BC-99CA341B0771}" type="presParOf" srcId="{3CDC800A-5079-4B73-84EE-50F7C8AE0A17}" destId="{1FEC7DFF-3496-4469-8586-F8C7D4977972}" srcOrd="0" destOrd="0" presId="urn:microsoft.com/office/officeart/2005/8/layout/orgChart1"/>
    <dgm:cxn modelId="{1A270504-B1FA-4C23-813B-18976D54A892}" type="presParOf" srcId="{1FEC7DFF-3496-4469-8586-F8C7D4977972}" destId="{485EDCF1-600D-4ACC-928D-C1A9748CEA98}" srcOrd="0" destOrd="0" presId="urn:microsoft.com/office/officeart/2005/8/layout/orgChart1"/>
    <dgm:cxn modelId="{27B0B6E6-C48F-4FCC-8746-A7F6CDDADA25}" type="presParOf" srcId="{1FEC7DFF-3496-4469-8586-F8C7D4977972}" destId="{64165AB8-1DB5-49DD-97D7-A14D794E415E}" srcOrd="1" destOrd="0" presId="urn:microsoft.com/office/officeart/2005/8/layout/orgChart1"/>
    <dgm:cxn modelId="{06C037C6-8BCB-422A-A758-8F502E39C265}" type="presParOf" srcId="{3CDC800A-5079-4B73-84EE-50F7C8AE0A17}" destId="{3AAC14C6-0036-4074-A0CE-04E7B2AA8BDA}" srcOrd="1" destOrd="0" presId="urn:microsoft.com/office/officeart/2005/8/layout/orgChart1"/>
    <dgm:cxn modelId="{2B8643CB-3F31-4B1E-88AB-3B1325B31FEC}" type="presParOf" srcId="{3AAC14C6-0036-4074-A0CE-04E7B2AA8BDA}" destId="{72696260-5F3C-49BB-8845-1EABE12DFBFD}" srcOrd="0" destOrd="0" presId="urn:microsoft.com/office/officeart/2005/8/layout/orgChart1"/>
    <dgm:cxn modelId="{66E669DF-7A08-41F0-9291-10202D1A5C0A}" type="presParOf" srcId="{3AAC14C6-0036-4074-A0CE-04E7B2AA8BDA}" destId="{A121AFCD-DB44-43B8-82AF-ED539F4E9572}" srcOrd="1" destOrd="0" presId="urn:microsoft.com/office/officeart/2005/8/layout/orgChart1"/>
    <dgm:cxn modelId="{1C7DAA8A-E801-4C08-9EC3-CF89918C38D8}" type="presParOf" srcId="{A121AFCD-DB44-43B8-82AF-ED539F4E9572}" destId="{FC3D895A-A327-4D82-B1B8-2FCC31ED3954}" srcOrd="0" destOrd="0" presId="urn:microsoft.com/office/officeart/2005/8/layout/orgChart1"/>
    <dgm:cxn modelId="{2210E91B-CE8E-4174-97B7-2703322E5CCF}" type="presParOf" srcId="{FC3D895A-A327-4D82-B1B8-2FCC31ED3954}" destId="{41F3C9B3-0108-43E3-8677-751CAABDF4FC}" srcOrd="0" destOrd="0" presId="urn:microsoft.com/office/officeart/2005/8/layout/orgChart1"/>
    <dgm:cxn modelId="{DA921D32-F0DF-47F9-B313-555CDB39AEEF}" type="presParOf" srcId="{FC3D895A-A327-4D82-B1B8-2FCC31ED3954}" destId="{6C0C6531-159B-461A-BB8D-D4A0DC93BBB2}" srcOrd="1" destOrd="0" presId="urn:microsoft.com/office/officeart/2005/8/layout/orgChart1"/>
    <dgm:cxn modelId="{680C6015-CB54-47DD-B835-3D4F3C14E5C3}" type="presParOf" srcId="{A121AFCD-DB44-43B8-82AF-ED539F4E9572}" destId="{E804FAFE-1E5F-4821-A302-5E08295650B5}" srcOrd="1" destOrd="0" presId="urn:microsoft.com/office/officeart/2005/8/layout/orgChart1"/>
    <dgm:cxn modelId="{DAF070B9-A9AE-4D6A-8B40-60E6A34FCA92}" type="presParOf" srcId="{E804FAFE-1E5F-4821-A302-5E08295650B5}" destId="{8CFE6DDA-2974-4C9D-85CE-9C0277DE19F6}" srcOrd="0" destOrd="0" presId="urn:microsoft.com/office/officeart/2005/8/layout/orgChart1"/>
    <dgm:cxn modelId="{4C609D1E-2B2C-41D3-BF1E-90AE9B8678B3}" type="presParOf" srcId="{E804FAFE-1E5F-4821-A302-5E08295650B5}" destId="{895AB33A-43A0-4604-9FB2-B9F2201C930B}" srcOrd="1" destOrd="0" presId="urn:microsoft.com/office/officeart/2005/8/layout/orgChart1"/>
    <dgm:cxn modelId="{611DA6F0-A3F4-4713-B5A7-39134CD26CF1}" type="presParOf" srcId="{895AB33A-43A0-4604-9FB2-B9F2201C930B}" destId="{7594965F-A7F1-4CE6-8C2C-4C665F5BBAD2}" srcOrd="0" destOrd="0" presId="urn:microsoft.com/office/officeart/2005/8/layout/orgChart1"/>
    <dgm:cxn modelId="{5BBBCAA0-9B99-4E2E-8F15-6A23CB889C3E}" type="presParOf" srcId="{7594965F-A7F1-4CE6-8C2C-4C665F5BBAD2}" destId="{6F52EA78-E00B-4EAB-800D-FE7AD983D1CF}" srcOrd="0" destOrd="0" presId="urn:microsoft.com/office/officeart/2005/8/layout/orgChart1"/>
    <dgm:cxn modelId="{FD6D8B70-3EF7-4CEB-ADCA-F944CFA0F59E}" type="presParOf" srcId="{7594965F-A7F1-4CE6-8C2C-4C665F5BBAD2}" destId="{C4005F63-DA40-4294-8B7C-072E267BA320}" srcOrd="1" destOrd="0" presId="urn:microsoft.com/office/officeart/2005/8/layout/orgChart1"/>
    <dgm:cxn modelId="{8DF2904C-8048-4D31-BC20-D848D2EADB48}" type="presParOf" srcId="{895AB33A-43A0-4604-9FB2-B9F2201C930B}" destId="{010A2BF4-9296-4834-9B4E-AFC9D2DD5E5C}" srcOrd="1" destOrd="0" presId="urn:microsoft.com/office/officeart/2005/8/layout/orgChart1"/>
    <dgm:cxn modelId="{9E5F9AAC-8D59-48D2-83F6-D0FD9CB36B42}" type="presParOf" srcId="{895AB33A-43A0-4604-9FB2-B9F2201C930B}" destId="{031CA0F1-6DAA-43AE-B4CC-F3E4A898F860}" srcOrd="2" destOrd="0" presId="urn:microsoft.com/office/officeart/2005/8/layout/orgChart1"/>
    <dgm:cxn modelId="{84008A01-BB6D-4DD4-9802-E0FAD333FE68}" type="presParOf" srcId="{E804FAFE-1E5F-4821-A302-5E08295650B5}" destId="{6951C857-F209-4D8C-8457-0730C6B2F438}" srcOrd="2" destOrd="0" presId="urn:microsoft.com/office/officeart/2005/8/layout/orgChart1"/>
    <dgm:cxn modelId="{1B72FB8B-F8D9-4EDB-92C1-2A6B900C5F6C}" type="presParOf" srcId="{E804FAFE-1E5F-4821-A302-5E08295650B5}" destId="{3331278B-F72A-4381-A973-B4DF51730729}" srcOrd="3" destOrd="0" presId="urn:microsoft.com/office/officeart/2005/8/layout/orgChart1"/>
    <dgm:cxn modelId="{98D390F3-2F71-4F08-8F0A-AC259B901C3B}" type="presParOf" srcId="{3331278B-F72A-4381-A973-B4DF51730729}" destId="{77E94E9B-B9FA-498D-ACDB-64B40A82B2F5}" srcOrd="0" destOrd="0" presId="urn:microsoft.com/office/officeart/2005/8/layout/orgChart1"/>
    <dgm:cxn modelId="{05BA14FD-51A7-4927-A239-622C87B48488}" type="presParOf" srcId="{77E94E9B-B9FA-498D-ACDB-64B40A82B2F5}" destId="{E983C15A-0C90-41BE-A6E7-778093412EC8}" srcOrd="0" destOrd="0" presId="urn:microsoft.com/office/officeart/2005/8/layout/orgChart1"/>
    <dgm:cxn modelId="{BB4B7D2B-F539-46EF-BE95-00FA33E15022}" type="presParOf" srcId="{77E94E9B-B9FA-498D-ACDB-64B40A82B2F5}" destId="{54942EAA-3613-454E-AF16-2EB446D7699B}" srcOrd="1" destOrd="0" presId="urn:microsoft.com/office/officeart/2005/8/layout/orgChart1"/>
    <dgm:cxn modelId="{65786448-C692-48A7-80C8-67BB285D445C}" type="presParOf" srcId="{3331278B-F72A-4381-A973-B4DF51730729}" destId="{A96F9402-10D7-4DAB-8C91-6D637B722A09}" srcOrd="1" destOrd="0" presId="urn:microsoft.com/office/officeart/2005/8/layout/orgChart1"/>
    <dgm:cxn modelId="{FB860812-8817-4759-AE88-C1CC4B9AB172}" type="presParOf" srcId="{3331278B-F72A-4381-A973-B4DF51730729}" destId="{3CF55BEA-0A8E-45E6-AE8B-A556D61DFA8B}" srcOrd="2" destOrd="0" presId="urn:microsoft.com/office/officeart/2005/8/layout/orgChart1"/>
    <dgm:cxn modelId="{B5E84A28-C4DA-41B6-B71F-A3D59E1346F5}" type="presParOf" srcId="{E804FAFE-1E5F-4821-A302-5E08295650B5}" destId="{F2F7362E-2036-47B4-BB4B-44EB6D02DAE3}" srcOrd="4" destOrd="0" presId="urn:microsoft.com/office/officeart/2005/8/layout/orgChart1"/>
    <dgm:cxn modelId="{90DA1D48-158C-40B6-BCEC-B7B4B8059D60}" type="presParOf" srcId="{E804FAFE-1E5F-4821-A302-5E08295650B5}" destId="{4BAC1A81-75D7-42CC-B539-35D61D806A25}" srcOrd="5" destOrd="0" presId="urn:microsoft.com/office/officeart/2005/8/layout/orgChart1"/>
    <dgm:cxn modelId="{AA6DD002-2794-44A3-A3CD-4011242F9004}" type="presParOf" srcId="{4BAC1A81-75D7-42CC-B539-35D61D806A25}" destId="{867F3A5A-7713-4730-8E7E-2E6FF3688B71}" srcOrd="0" destOrd="0" presId="urn:microsoft.com/office/officeart/2005/8/layout/orgChart1"/>
    <dgm:cxn modelId="{27325EE7-85BA-4782-90EB-A21F08316D93}" type="presParOf" srcId="{867F3A5A-7713-4730-8E7E-2E6FF3688B71}" destId="{0416B7E7-37B4-481A-AFF6-4ECBFD47F416}" srcOrd="0" destOrd="0" presId="urn:microsoft.com/office/officeart/2005/8/layout/orgChart1"/>
    <dgm:cxn modelId="{2B3C3CCF-C3FE-48FD-BD18-62B8352BAAAF}" type="presParOf" srcId="{867F3A5A-7713-4730-8E7E-2E6FF3688B71}" destId="{8D51A984-23EF-4CB3-98AD-298210376E86}" srcOrd="1" destOrd="0" presId="urn:microsoft.com/office/officeart/2005/8/layout/orgChart1"/>
    <dgm:cxn modelId="{A379C7CC-2AB6-4283-B091-F4F50826F314}" type="presParOf" srcId="{4BAC1A81-75D7-42CC-B539-35D61D806A25}" destId="{D63B0515-64DC-4189-A028-1B3850818792}" srcOrd="1" destOrd="0" presId="urn:microsoft.com/office/officeart/2005/8/layout/orgChart1"/>
    <dgm:cxn modelId="{A8D5A25D-4583-4406-B7D6-FA6DBA49F432}" type="presParOf" srcId="{4BAC1A81-75D7-42CC-B539-35D61D806A25}" destId="{34815B84-4122-4030-A92F-CB3E19DF2839}" srcOrd="2" destOrd="0" presId="urn:microsoft.com/office/officeart/2005/8/layout/orgChart1"/>
    <dgm:cxn modelId="{2579AC19-B061-494D-9CA0-38EED63B177E}" type="presParOf" srcId="{E804FAFE-1E5F-4821-A302-5E08295650B5}" destId="{235E9AB4-5632-4538-A2FE-E6AF35857342}" srcOrd="6" destOrd="0" presId="urn:microsoft.com/office/officeart/2005/8/layout/orgChart1"/>
    <dgm:cxn modelId="{6195BF13-3DB9-4211-B1D8-492F82F1F919}" type="presParOf" srcId="{E804FAFE-1E5F-4821-A302-5E08295650B5}" destId="{757E22B2-256B-47A6-BBA1-09A463F30D76}" srcOrd="7" destOrd="0" presId="urn:microsoft.com/office/officeart/2005/8/layout/orgChart1"/>
    <dgm:cxn modelId="{E7821BA3-51EB-485C-89FF-8331F97E7112}" type="presParOf" srcId="{757E22B2-256B-47A6-BBA1-09A463F30D76}" destId="{A11544D7-E7C4-4C31-BFEE-19AE8EB3AEC8}" srcOrd="0" destOrd="0" presId="urn:microsoft.com/office/officeart/2005/8/layout/orgChart1"/>
    <dgm:cxn modelId="{6FDA4286-573B-41DA-8D9F-DBE8DC064D48}" type="presParOf" srcId="{A11544D7-E7C4-4C31-BFEE-19AE8EB3AEC8}" destId="{BBB78D11-8543-4EA2-AF00-C2EC8CF8F34B}" srcOrd="0" destOrd="0" presId="urn:microsoft.com/office/officeart/2005/8/layout/orgChart1"/>
    <dgm:cxn modelId="{DFA9B1B4-526C-4220-9EB0-981BCDD06DFF}" type="presParOf" srcId="{A11544D7-E7C4-4C31-BFEE-19AE8EB3AEC8}" destId="{77DC5408-8DF5-41DC-BF0B-6D10990DB5F4}" srcOrd="1" destOrd="0" presId="urn:microsoft.com/office/officeart/2005/8/layout/orgChart1"/>
    <dgm:cxn modelId="{9FCC01E5-D724-4477-8810-AA07EF8A9CDC}" type="presParOf" srcId="{757E22B2-256B-47A6-BBA1-09A463F30D76}" destId="{16F1462D-E616-4A8D-B424-D0AB17A43867}" srcOrd="1" destOrd="0" presId="urn:microsoft.com/office/officeart/2005/8/layout/orgChart1"/>
    <dgm:cxn modelId="{588A052E-8707-48B3-A2E4-F67D72DD2E66}" type="presParOf" srcId="{757E22B2-256B-47A6-BBA1-09A463F30D76}" destId="{887F1C63-9638-4C0C-97BC-BE7952B92F9C}" srcOrd="2" destOrd="0" presId="urn:microsoft.com/office/officeart/2005/8/layout/orgChart1"/>
    <dgm:cxn modelId="{F0565FC1-7D0B-436F-A13B-B5DF4097221E}" type="presParOf" srcId="{E804FAFE-1E5F-4821-A302-5E08295650B5}" destId="{5FE4A68B-6730-4E20-8E6D-266FE8FEF151}" srcOrd="8" destOrd="0" presId="urn:microsoft.com/office/officeart/2005/8/layout/orgChart1"/>
    <dgm:cxn modelId="{D4C5D77A-1111-4DFB-A0D1-794DDF016116}" type="presParOf" srcId="{E804FAFE-1E5F-4821-A302-5E08295650B5}" destId="{4624010F-D4CA-4E62-8275-96C9CAF5D306}" srcOrd="9" destOrd="0" presId="urn:microsoft.com/office/officeart/2005/8/layout/orgChart1"/>
    <dgm:cxn modelId="{13BAA665-8E80-4D56-9C51-A2CC94FDBA30}" type="presParOf" srcId="{4624010F-D4CA-4E62-8275-96C9CAF5D306}" destId="{F20F7DA4-6707-4676-B79F-A5AE0A559C45}" srcOrd="0" destOrd="0" presId="urn:microsoft.com/office/officeart/2005/8/layout/orgChart1"/>
    <dgm:cxn modelId="{9DA91455-72B2-4EB4-B4B2-BCC4C98CF3FE}" type="presParOf" srcId="{F20F7DA4-6707-4676-B79F-A5AE0A559C45}" destId="{0E059A2B-960C-4172-B36D-22A6AE006B9E}" srcOrd="0" destOrd="0" presId="urn:microsoft.com/office/officeart/2005/8/layout/orgChart1"/>
    <dgm:cxn modelId="{F349CAB1-088B-47C7-9443-08C65B2EB595}" type="presParOf" srcId="{F20F7DA4-6707-4676-B79F-A5AE0A559C45}" destId="{53CBBD0E-D202-485C-B1D6-A77A5088B01A}" srcOrd="1" destOrd="0" presId="urn:microsoft.com/office/officeart/2005/8/layout/orgChart1"/>
    <dgm:cxn modelId="{183F88C5-38F1-40B4-A967-BCC7D5C525BB}" type="presParOf" srcId="{4624010F-D4CA-4E62-8275-96C9CAF5D306}" destId="{1BAA9E32-2748-4D4F-B664-B91D7426B1C3}" srcOrd="1" destOrd="0" presId="urn:microsoft.com/office/officeart/2005/8/layout/orgChart1"/>
    <dgm:cxn modelId="{B80971B2-E32F-487F-98E7-6BF3DE9352F1}" type="presParOf" srcId="{4624010F-D4CA-4E62-8275-96C9CAF5D306}" destId="{1D116FD5-BB0B-4288-A941-87F676553671}" srcOrd="2" destOrd="0" presId="urn:microsoft.com/office/officeart/2005/8/layout/orgChart1"/>
    <dgm:cxn modelId="{E1883E2E-8AE6-4EC3-8256-BCBFCA5ED322}" type="presParOf" srcId="{E804FAFE-1E5F-4821-A302-5E08295650B5}" destId="{DF1AA074-4745-4C2C-87F9-6347D1CA5DC0}" srcOrd="10" destOrd="0" presId="urn:microsoft.com/office/officeart/2005/8/layout/orgChart1"/>
    <dgm:cxn modelId="{1038A8CF-73C9-4926-91A5-66A3F3DD21A7}" type="presParOf" srcId="{E804FAFE-1E5F-4821-A302-5E08295650B5}" destId="{E317FCD3-1155-4F0F-B472-E7A8238FDD2D}" srcOrd="11" destOrd="0" presId="urn:microsoft.com/office/officeart/2005/8/layout/orgChart1"/>
    <dgm:cxn modelId="{AF9257D4-CBFE-43D2-8B06-EB02CAAB128A}" type="presParOf" srcId="{E317FCD3-1155-4F0F-B472-E7A8238FDD2D}" destId="{1755F8D4-752E-4808-B749-843121D5F046}" srcOrd="0" destOrd="0" presId="urn:microsoft.com/office/officeart/2005/8/layout/orgChart1"/>
    <dgm:cxn modelId="{3D15F6D3-CD9C-4E96-AD56-9C96F52A6AAF}" type="presParOf" srcId="{1755F8D4-752E-4808-B749-843121D5F046}" destId="{112875E8-5AB2-4330-B37A-75BBBF9E31CF}" srcOrd="0" destOrd="0" presId="urn:microsoft.com/office/officeart/2005/8/layout/orgChart1"/>
    <dgm:cxn modelId="{832E7797-1D5E-4933-BDC8-BE4E71D7742C}" type="presParOf" srcId="{1755F8D4-752E-4808-B749-843121D5F046}" destId="{C8A1DB84-469B-4489-95F4-388815E8F910}" srcOrd="1" destOrd="0" presId="urn:microsoft.com/office/officeart/2005/8/layout/orgChart1"/>
    <dgm:cxn modelId="{4F142165-2AD4-4ECD-A626-94B25D373D97}" type="presParOf" srcId="{E317FCD3-1155-4F0F-B472-E7A8238FDD2D}" destId="{1767BC9E-4341-4B4D-A6E1-14FCBCF9D946}" srcOrd="1" destOrd="0" presId="urn:microsoft.com/office/officeart/2005/8/layout/orgChart1"/>
    <dgm:cxn modelId="{72D2A0B6-1842-4B79-9193-A8DEB598015D}" type="presParOf" srcId="{E317FCD3-1155-4F0F-B472-E7A8238FDD2D}" destId="{D991421A-E3F7-4937-84AC-1A26E61C1117}" srcOrd="2" destOrd="0" presId="urn:microsoft.com/office/officeart/2005/8/layout/orgChart1"/>
    <dgm:cxn modelId="{7385AAE6-AB1D-442E-B390-2D61DD5F9978}" type="presParOf" srcId="{A121AFCD-DB44-43B8-82AF-ED539F4E9572}" destId="{DA6AF87A-8D64-47F8-AB9E-BC5F9B398932}" srcOrd="2" destOrd="0" presId="urn:microsoft.com/office/officeart/2005/8/layout/orgChart1"/>
    <dgm:cxn modelId="{D812AF92-7153-4A50-A090-8D4FB591858E}" type="presParOf" srcId="{3CDC800A-5079-4B73-84EE-50F7C8AE0A17}" destId="{D110071A-597A-434E-9FEA-E3B51534501F}" srcOrd="2" destOrd="0" presId="urn:microsoft.com/office/officeart/2005/8/layout/orgChart1"/>
    <dgm:cxn modelId="{0994DE21-5DDC-480E-9DD9-7ADC3FAD249D}" type="presParOf" srcId="{AEA4526E-3773-4F6B-BB62-F00A34414E13}" destId="{2B11104F-C341-4212-94AF-6B41616FB875}" srcOrd="2" destOrd="0" presId="urn:microsoft.com/office/officeart/2005/8/layout/orgChart1"/>
    <dgm:cxn modelId="{766D321B-BB93-42A1-9BEF-4B7FC3C27CCC}" type="presParOf" srcId="{AEA4526E-3773-4F6B-BB62-F00A34414E13}" destId="{CAA981CC-63AE-409C-973E-E8215486F198}" srcOrd="3" destOrd="0" presId="urn:microsoft.com/office/officeart/2005/8/layout/orgChart1"/>
    <dgm:cxn modelId="{22D8CB20-C2D9-4812-83A4-B7C3C9E6F909}" type="presParOf" srcId="{CAA981CC-63AE-409C-973E-E8215486F198}" destId="{3C0D206F-B516-4148-B66D-77D34A168D97}" srcOrd="0" destOrd="0" presId="urn:microsoft.com/office/officeart/2005/8/layout/orgChart1"/>
    <dgm:cxn modelId="{3D441601-A870-4B01-A3E5-F52F20F67309}" type="presParOf" srcId="{3C0D206F-B516-4148-B66D-77D34A168D97}" destId="{44987955-8595-4545-8ACC-A5411A55CB29}" srcOrd="0" destOrd="0" presId="urn:microsoft.com/office/officeart/2005/8/layout/orgChart1"/>
    <dgm:cxn modelId="{AD26D323-198D-4E45-8786-DCCCFED79982}" type="presParOf" srcId="{3C0D206F-B516-4148-B66D-77D34A168D97}" destId="{FF551E5C-C960-46CA-A8F3-A7FCACF70183}" srcOrd="1" destOrd="0" presId="urn:microsoft.com/office/officeart/2005/8/layout/orgChart1"/>
    <dgm:cxn modelId="{62097E49-FA6C-41DF-8CC2-60FABE79A483}" type="presParOf" srcId="{CAA981CC-63AE-409C-973E-E8215486F198}" destId="{578D42ED-657B-450E-96FB-92BA91E061F2}" srcOrd="1" destOrd="0" presId="urn:microsoft.com/office/officeart/2005/8/layout/orgChart1"/>
    <dgm:cxn modelId="{4BD90A31-DAFA-4A72-B4AA-449B87166BA3}" type="presParOf" srcId="{CAA981CC-63AE-409C-973E-E8215486F198}" destId="{7F94BFEB-65E0-45A9-BF10-38ACCE676221}" srcOrd="2" destOrd="0" presId="urn:microsoft.com/office/officeart/2005/8/layout/orgChart1"/>
    <dgm:cxn modelId="{B7FAA0A7-4DF5-46E5-8925-4050A163B402}" type="presParOf" srcId="{06723537-535A-461A-9352-0D6E3567B679}" destId="{BC262BC0-F648-40CD-82C5-AE03917F1CC2}" srcOrd="2" destOrd="0" presId="urn:microsoft.com/office/officeart/2005/8/layout/orgChart1"/>
    <dgm:cxn modelId="{D633CECA-C9E0-466F-A4BF-02C320C2C451}" type="presParOf" srcId="{FB394B6F-E936-4C69-81EF-5541851B224D}" destId="{59461AF8-E5FD-48DC-8DE9-558FEC01F431}" srcOrd="2" destOrd="0" presId="urn:microsoft.com/office/officeart/2005/8/layout/orgChart1"/>
    <dgm:cxn modelId="{BD6AF0F1-E858-4CCF-9A31-DDDE1E431EE3}" type="presParOf" srcId="{FB394B6F-E936-4C69-81EF-5541851B224D}" destId="{ACEC4EB3-1431-46B4-BDE1-E24A3C46376F}" srcOrd="3" destOrd="0" presId="urn:microsoft.com/office/officeart/2005/8/layout/orgChart1"/>
    <dgm:cxn modelId="{061C2B49-641C-4C01-B045-4101B51218AF}" type="presParOf" srcId="{ACEC4EB3-1431-46B4-BDE1-E24A3C46376F}" destId="{74F705C3-3D7B-40A6-94ED-63B9E7CC303C}" srcOrd="0" destOrd="0" presId="urn:microsoft.com/office/officeart/2005/8/layout/orgChart1"/>
    <dgm:cxn modelId="{E4C312DC-2ED5-43C4-87E2-72D05F91F174}" type="presParOf" srcId="{74F705C3-3D7B-40A6-94ED-63B9E7CC303C}" destId="{24215EE3-571F-44D3-8794-AC479B52C1A6}" srcOrd="0" destOrd="0" presId="urn:microsoft.com/office/officeart/2005/8/layout/orgChart1"/>
    <dgm:cxn modelId="{BC4DE672-23D1-4958-A902-68B96B6302D2}" type="presParOf" srcId="{74F705C3-3D7B-40A6-94ED-63B9E7CC303C}" destId="{C96B49E9-593C-4594-A9CE-9EA1CAE8FDC5}" srcOrd="1" destOrd="0" presId="urn:microsoft.com/office/officeart/2005/8/layout/orgChart1"/>
    <dgm:cxn modelId="{111A7A00-803E-4785-AAD1-D75559C7BD52}" type="presParOf" srcId="{ACEC4EB3-1431-46B4-BDE1-E24A3C46376F}" destId="{65460E2D-ADC8-4819-8A51-0AC7B645ECA5}" srcOrd="1" destOrd="0" presId="urn:microsoft.com/office/officeart/2005/8/layout/orgChart1"/>
    <dgm:cxn modelId="{8289D60B-A71D-4640-A9A6-82EF5C827381}" type="presParOf" srcId="{65460E2D-ADC8-4819-8A51-0AC7B645ECA5}" destId="{B95FE23C-7B53-4FA7-ABF9-695A15BCB12E}" srcOrd="0" destOrd="0" presId="urn:microsoft.com/office/officeart/2005/8/layout/orgChart1"/>
    <dgm:cxn modelId="{26EDF7CC-F7BA-4596-8A10-8FCC03F47762}" type="presParOf" srcId="{65460E2D-ADC8-4819-8A51-0AC7B645ECA5}" destId="{20B321B6-41EB-48D8-8906-4F64E7BF1099}" srcOrd="1" destOrd="0" presId="urn:microsoft.com/office/officeart/2005/8/layout/orgChart1"/>
    <dgm:cxn modelId="{336D4F0A-4EC6-406A-863E-68810792547F}" type="presParOf" srcId="{20B321B6-41EB-48D8-8906-4F64E7BF1099}" destId="{D082DBA3-EAF9-4EC8-9BC1-A3A6EE72C567}" srcOrd="0" destOrd="0" presId="urn:microsoft.com/office/officeart/2005/8/layout/orgChart1"/>
    <dgm:cxn modelId="{D484581A-E7CC-45AF-B58A-F80ED356DB1E}" type="presParOf" srcId="{D082DBA3-EAF9-4EC8-9BC1-A3A6EE72C567}" destId="{0066A5BD-CB6E-4E65-B816-716B4A823B7A}" srcOrd="0" destOrd="0" presId="urn:microsoft.com/office/officeart/2005/8/layout/orgChart1"/>
    <dgm:cxn modelId="{CE182780-29F2-428D-82CF-4723C2F742CA}" type="presParOf" srcId="{D082DBA3-EAF9-4EC8-9BC1-A3A6EE72C567}" destId="{0AE95A28-FB98-444B-ACA7-8E3B9B75D6E6}" srcOrd="1" destOrd="0" presId="urn:microsoft.com/office/officeart/2005/8/layout/orgChart1"/>
    <dgm:cxn modelId="{695FD5C8-8269-4D5E-923B-9482CA7879DF}" type="presParOf" srcId="{20B321B6-41EB-48D8-8906-4F64E7BF1099}" destId="{173696DB-5D41-41AC-AE77-84CD8BABCA6A}" srcOrd="1" destOrd="0" presId="urn:microsoft.com/office/officeart/2005/8/layout/orgChart1"/>
    <dgm:cxn modelId="{BAA7978D-1B67-475C-810C-7A6E9E68D1C2}" type="presParOf" srcId="{20B321B6-41EB-48D8-8906-4F64E7BF1099}" destId="{2FCC27D0-8CBF-4DE0-9A38-FFCD51375D7E}" srcOrd="2" destOrd="0" presId="urn:microsoft.com/office/officeart/2005/8/layout/orgChart1"/>
    <dgm:cxn modelId="{3BEA4694-F316-4BED-B06A-9658272BECDC}" type="presParOf" srcId="{65460E2D-ADC8-4819-8A51-0AC7B645ECA5}" destId="{FB9A411D-A731-4781-B0B0-3C0C6089DDB5}" srcOrd="2" destOrd="0" presId="urn:microsoft.com/office/officeart/2005/8/layout/orgChart1"/>
    <dgm:cxn modelId="{10B0194B-3CFC-433B-86C9-3507EA7BA6A2}" type="presParOf" srcId="{65460E2D-ADC8-4819-8A51-0AC7B645ECA5}" destId="{9BF94DD2-EF55-4EDA-AEC8-1125EE4F36F9}" srcOrd="3" destOrd="0" presId="urn:microsoft.com/office/officeart/2005/8/layout/orgChart1"/>
    <dgm:cxn modelId="{202B5AD8-5C88-4871-AA64-D59AFBEC9C9D}" type="presParOf" srcId="{9BF94DD2-EF55-4EDA-AEC8-1125EE4F36F9}" destId="{B5ACE8D9-2117-4333-9B8B-EBF6A61433FF}" srcOrd="0" destOrd="0" presId="urn:microsoft.com/office/officeart/2005/8/layout/orgChart1"/>
    <dgm:cxn modelId="{17B604B0-C45A-4ED4-A7D8-13FBF13A1E3B}" type="presParOf" srcId="{B5ACE8D9-2117-4333-9B8B-EBF6A61433FF}" destId="{F790D985-DBBF-4AAD-9C07-54CCCE7B9BFE}" srcOrd="0" destOrd="0" presId="urn:microsoft.com/office/officeart/2005/8/layout/orgChart1"/>
    <dgm:cxn modelId="{E5463374-78C3-411B-ADD5-7ED2D171DC8E}" type="presParOf" srcId="{B5ACE8D9-2117-4333-9B8B-EBF6A61433FF}" destId="{67B43ED6-B6EE-4528-9118-17FD89BD17A1}" srcOrd="1" destOrd="0" presId="urn:microsoft.com/office/officeart/2005/8/layout/orgChart1"/>
    <dgm:cxn modelId="{D4FA09E7-28E1-4904-A051-0E03D6AB09B6}" type="presParOf" srcId="{9BF94DD2-EF55-4EDA-AEC8-1125EE4F36F9}" destId="{22B28F1C-2A72-44B4-87E4-C8D3D54BFF24}" srcOrd="1" destOrd="0" presId="urn:microsoft.com/office/officeart/2005/8/layout/orgChart1"/>
    <dgm:cxn modelId="{F1ADE67F-D2D3-44A4-932A-D7F80E6E92AA}" type="presParOf" srcId="{9BF94DD2-EF55-4EDA-AEC8-1125EE4F36F9}" destId="{2D2B0399-2E97-48F6-AC9B-57FD5F067386}" srcOrd="2" destOrd="0" presId="urn:microsoft.com/office/officeart/2005/8/layout/orgChart1"/>
    <dgm:cxn modelId="{C85D326C-83EC-45CE-B23F-E280127CC4EF}" type="presParOf" srcId="{65460E2D-ADC8-4819-8A51-0AC7B645ECA5}" destId="{CEC80591-1385-4712-9258-FCFA9B523CC6}" srcOrd="4" destOrd="0" presId="urn:microsoft.com/office/officeart/2005/8/layout/orgChart1"/>
    <dgm:cxn modelId="{D99E79A9-2D81-4493-9B75-B3176B97B0B1}" type="presParOf" srcId="{65460E2D-ADC8-4819-8A51-0AC7B645ECA5}" destId="{AE4A8CC5-098F-4EAF-A649-70EC14C5F942}" srcOrd="5" destOrd="0" presId="urn:microsoft.com/office/officeart/2005/8/layout/orgChart1"/>
    <dgm:cxn modelId="{17D57DD1-681B-4839-81A7-914DBC76F94C}" type="presParOf" srcId="{AE4A8CC5-098F-4EAF-A649-70EC14C5F942}" destId="{02B9FA22-C3C4-4F95-B22C-73D3FB19B204}" srcOrd="0" destOrd="0" presId="urn:microsoft.com/office/officeart/2005/8/layout/orgChart1"/>
    <dgm:cxn modelId="{539C950A-7136-44FC-953D-9B705A7DEFE6}" type="presParOf" srcId="{02B9FA22-C3C4-4F95-B22C-73D3FB19B204}" destId="{F8962503-7B98-4A17-B8EE-FDA5AA85B264}" srcOrd="0" destOrd="0" presId="urn:microsoft.com/office/officeart/2005/8/layout/orgChart1"/>
    <dgm:cxn modelId="{1519B4AA-E99A-42D8-A683-3A4D6B27EDD6}" type="presParOf" srcId="{02B9FA22-C3C4-4F95-B22C-73D3FB19B204}" destId="{CCFB0186-C87A-40C6-9C60-D7CAF0226575}" srcOrd="1" destOrd="0" presId="urn:microsoft.com/office/officeart/2005/8/layout/orgChart1"/>
    <dgm:cxn modelId="{F19BD094-1F33-4B6F-A84D-07D43B98915F}" type="presParOf" srcId="{AE4A8CC5-098F-4EAF-A649-70EC14C5F942}" destId="{7BEE91F1-92E1-4BF0-B00A-A82C44E04897}" srcOrd="1" destOrd="0" presId="urn:microsoft.com/office/officeart/2005/8/layout/orgChart1"/>
    <dgm:cxn modelId="{5E086BB4-65B8-4140-930D-B8DB7A5FF486}" type="presParOf" srcId="{AE4A8CC5-098F-4EAF-A649-70EC14C5F942}" destId="{02D95719-51DD-47B0-9126-E1F3D03E1A15}" srcOrd="2" destOrd="0" presId="urn:microsoft.com/office/officeart/2005/8/layout/orgChart1"/>
    <dgm:cxn modelId="{3D37F70B-46CE-4B47-AAED-215ADA98B8D8}" type="presParOf" srcId="{65460E2D-ADC8-4819-8A51-0AC7B645ECA5}" destId="{9CB0568F-0BAC-4E6C-9DC7-033C3C4F7479}" srcOrd="6" destOrd="0" presId="urn:microsoft.com/office/officeart/2005/8/layout/orgChart1"/>
    <dgm:cxn modelId="{3A8A9205-35F1-4606-9C68-6CCBEA2D9FA8}" type="presParOf" srcId="{65460E2D-ADC8-4819-8A51-0AC7B645ECA5}" destId="{DDFB61A9-AE11-4DCE-AC0C-0CB37E1BA8F7}" srcOrd="7" destOrd="0" presId="urn:microsoft.com/office/officeart/2005/8/layout/orgChart1"/>
    <dgm:cxn modelId="{3D30D161-3344-4D85-B6E8-4B61EFC2E847}" type="presParOf" srcId="{DDFB61A9-AE11-4DCE-AC0C-0CB37E1BA8F7}" destId="{CA27F9D6-C0B7-48C0-ACB9-7777D708C6FE}" srcOrd="0" destOrd="0" presId="urn:microsoft.com/office/officeart/2005/8/layout/orgChart1"/>
    <dgm:cxn modelId="{940556CD-B4AA-45A2-A76D-6CB253E572C5}" type="presParOf" srcId="{CA27F9D6-C0B7-48C0-ACB9-7777D708C6FE}" destId="{C5BEC340-96B4-4AC7-8D81-4FFDE9677E7D}" srcOrd="0" destOrd="0" presId="urn:microsoft.com/office/officeart/2005/8/layout/orgChart1"/>
    <dgm:cxn modelId="{75389C9F-63D3-43AC-A6CD-E3F31A1444EA}" type="presParOf" srcId="{CA27F9D6-C0B7-48C0-ACB9-7777D708C6FE}" destId="{26E19C25-560C-4086-BA78-95E7FAC8B790}" srcOrd="1" destOrd="0" presId="urn:microsoft.com/office/officeart/2005/8/layout/orgChart1"/>
    <dgm:cxn modelId="{73F230F3-15CC-40B8-8A5F-2754AA29E111}" type="presParOf" srcId="{DDFB61A9-AE11-4DCE-AC0C-0CB37E1BA8F7}" destId="{B72DD05D-BB9C-45F2-AEFF-C53BC35AB477}" srcOrd="1" destOrd="0" presId="urn:microsoft.com/office/officeart/2005/8/layout/orgChart1"/>
    <dgm:cxn modelId="{368C3B89-0581-4AD3-8003-E85486411E6F}" type="presParOf" srcId="{B72DD05D-BB9C-45F2-AEFF-C53BC35AB477}" destId="{DA900FF3-18BF-42A2-88A8-12D566D98FEA}" srcOrd="0" destOrd="0" presId="urn:microsoft.com/office/officeart/2005/8/layout/orgChart1"/>
    <dgm:cxn modelId="{483D2F81-B888-4A6B-A082-A3CBD2925A64}" type="presParOf" srcId="{B72DD05D-BB9C-45F2-AEFF-C53BC35AB477}" destId="{0EDE57DC-078E-4001-9F00-C6E3BF334722}" srcOrd="1" destOrd="0" presId="urn:microsoft.com/office/officeart/2005/8/layout/orgChart1"/>
    <dgm:cxn modelId="{F2B10370-4D2C-489A-80D7-DCF7D6B1F836}" type="presParOf" srcId="{0EDE57DC-078E-4001-9F00-C6E3BF334722}" destId="{6A376B9C-F531-4420-864B-8E9D82D9776C}" srcOrd="0" destOrd="0" presId="urn:microsoft.com/office/officeart/2005/8/layout/orgChart1"/>
    <dgm:cxn modelId="{F71FDA5D-3B3C-4823-B59F-021BBFC853B6}" type="presParOf" srcId="{6A376B9C-F531-4420-864B-8E9D82D9776C}" destId="{F4ADB98A-8F0B-4D15-8D3E-75D4C034A07F}" srcOrd="0" destOrd="0" presId="urn:microsoft.com/office/officeart/2005/8/layout/orgChart1"/>
    <dgm:cxn modelId="{CC9929DE-9FE5-4222-9569-B2C5F76D0942}" type="presParOf" srcId="{6A376B9C-F531-4420-864B-8E9D82D9776C}" destId="{EDC5D565-4808-4813-ABD1-182D8C4B4592}" srcOrd="1" destOrd="0" presId="urn:microsoft.com/office/officeart/2005/8/layout/orgChart1"/>
    <dgm:cxn modelId="{A318046C-0991-48B8-A583-D178EFC128C6}" type="presParOf" srcId="{0EDE57DC-078E-4001-9F00-C6E3BF334722}" destId="{8AA0303C-AE33-437D-B0F7-69C8ECDE6009}" srcOrd="1" destOrd="0" presId="urn:microsoft.com/office/officeart/2005/8/layout/orgChart1"/>
    <dgm:cxn modelId="{F4283B0C-BD9B-4219-BCF9-071C80478B36}" type="presParOf" srcId="{8AA0303C-AE33-437D-B0F7-69C8ECDE6009}" destId="{8C21BCC0-D718-4D41-AFDA-0C72D8BBEBEA}" srcOrd="0" destOrd="0" presId="urn:microsoft.com/office/officeart/2005/8/layout/orgChart1"/>
    <dgm:cxn modelId="{635B08D8-4064-42C7-9580-FB41B15E9C72}" type="presParOf" srcId="{8AA0303C-AE33-437D-B0F7-69C8ECDE6009}" destId="{06408609-4EE5-4EA7-A276-02EA981BE75C}" srcOrd="1" destOrd="0" presId="urn:microsoft.com/office/officeart/2005/8/layout/orgChart1"/>
    <dgm:cxn modelId="{39CA6F7A-C926-4666-8964-F54AA0C74FB4}" type="presParOf" srcId="{06408609-4EE5-4EA7-A276-02EA981BE75C}" destId="{0666672D-6961-4AC3-92CF-E103185C2FAB}" srcOrd="0" destOrd="0" presId="urn:microsoft.com/office/officeart/2005/8/layout/orgChart1"/>
    <dgm:cxn modelId="{1749CC2C-C8DA-4D0D-8368-3474BFDEF220}" type="presParOf" srcId="{0666672D-6961-4AC3-92CF-E103185C2FAB}" destId="{83CEE7F4-8C7C-4C6E-9283-18FDCDD76ACF}" srcOrd="0" destOrd="0" presId="urn:microsoft.com/office/officeart/2005/8/layout/orgChart1"/>
    <dgm:cxn modelId="{014C232F-2006-4B47-A74E-82035B9E4634}" type="presParOf" srcId="{0666672D-6961-4AC3-92CF-E103185C2FAB}" destId="{1A7B0D2E-C0CA-4FBA-854B-9FC12B196D9B}" srcOrd="1" destOrd="0" presId="urn:microsoft.com/office/officeart/2005/8/layout/orgChart1"/>
    <dgm:cxn modelId="{AB1C78F3-1464-4F0D-B586-206F0344B29D}" type="presParOf" srcId="{06408609-4EE5-4EA7-A276-02EA981BE75C}" destId="{065E8E09-82C4-4FFC-94DE-6289950EFE93}" srcOrd="1" destOrd="0" presId="urn:microsoft.com/office/officeart/2005/8/layout/orgChart1"/>
    <dgm:cxn modelId="{2E632F6D-6712-4086-B97F-875BA5C48775}" type="presParOf" srcId="{06408609-4EE5-4EA7-A276-02EA981BE75C}" destId="{F049BD98-5EE5-4BE0-812D-43BAB1D390AB}" srcOrd="2" destOrd="0" presId="urn:microsoft.com/office/officeart/2005/8/layout/orgChart1"/>
    <dgm:cxn modelId="{7BF116BA-364D-45B2-AB15-077A8DB746F1}" type="presParOf" srcId="{8AA0303C-AE33-437D-B0F7-69C8ECDE6009}" destId="{A94992EF-4C53-4F3A-A226-20F8F5BEFA01}" srcOrd="2" destOrd="0" presId="urn:microsoft.com/office/officeart/2005/8/layout/orgChart1"/>
    <dgm:cxn modelId="{EF6617DE-9233-41FA-8B03-53C7AE6D3352}" type="presParOf" srcId="{8AA0303C-AE33-437D-B0F7-69C8ECDE6009}" destId="{7E549EA7-52EC-4B0A-979D-1BA8D680A672}" srcOrd="3" destOrd="0" presId="urn:microsoft.com/office/officeart/2005/8/layout/orgChart1"/>
    <dgm:cxn modelId="{A1DC92D9-5899-473F-AD80-9B20980D7DA3}" type="presParOf" srcId="{7E549EA7-52EC-4B0A-979D-1BA8D680A672}" destId="{1616525F-7710-4AF9-AFED-5E953B447487}" srcOrd="0" destOrd="0" presId="urn:microsoft.com/office/officeart/2005/8/layout/orgChart1"/>
    <dgm:cxn modelId="{CD24DC96-75C8-4A49-8DC1-DA7B6C3C782F}" type="presParOf" srcId="{1616525F-7710-4AF9-AFED-5E953B447487}" destId="{C64ED3A0-1314-41BD-A96A-7E36273EC57C}" srcOrd="0" destOrd="0" presId="urn:microsoft.com/office/officeart/2005/8/layout/orgChart1"/>
    <dgm:cxn modelId="{AE4F0BF4-B500-445F-A1C1-8B965FA0252B}" type="presParOf" srcId="{1616525F-7710-4AF9-AFED-5E953B447487}" destId="{5A53BEC5-9FBB-4321-A10D-A290B773A8D6}" srcOrd="1" destOrd="0" presId="urn:microsoft.com/office/officeart/2005/8/layout/orgChart1"/>
    <dgm:cxn modelId="{F5D3C651-E9D3-472C-B2B0-56B2A4C09735}" type="presParOf" srcId="{7E549EA7-52EC-4B0A-979D-1BA8D680A672}" destId="{390B52AA-DA31-4FC5-B284-F9B029FB396F}" srcOrd="1" destOrd="0" presId="urn:microsoft.com/office/officeart/2005/8/layout/orgChart1"/>
    <dgm:cxn modelId="{78B461FB-4857-4232-B178-B838D4FADD84}" type="presParOf" srcId="{7E549EA7-52EC-4B0A-979D-1BA8D680A672}" destId="{BE3B8FCA-27C4-4054-8EB9-122A54E554FD}" srcOrd="2" destOrd="0" presId="urn:microsoft.com/office/officeart/2005/8/layout/orgChart1"/>
    <dgm:cxn modelId="{55A2D5B4-D1D2-47BF-996F-8C52DBA6A77B}" type="presParOf" srcId="{8AA0303C-AE33-437D-B0F7-69C8ECDE6009}" destId="{FACCD6B4-0ED5-41E9-B536-92799C74A4EC}" srcOrd="4" destOrd="0" presId="urn:microsoft.com/office/officeart/2005/8/layout/orgChart1"/>
    <dgm:cxn modelId="{6E19EC6C-D9CC-49AE-AD1B-6E154BC528AD}" type="presParOf" srcId="{8AA0303C-AE33-437D-B0F7-69C8ECDE6009}" destId="{BEDE9AAB-E3BD-4CC7-BCAA-23E55266B85C}" srcOrd="5" destOrd="0" presId="urn:microsoft.com/office/officeart/2005/8/layout/orgChart1"/>
    <dgm:cxn modelId="{36FC699E-01AE-49E6-9305-DB5E874A011D}" type="presParOf" srcId="{BEDE9AAB-E3BD-4CC7-BCAA-23E55266B85C}" destId="{F5154BF0-25B5-48F1-8C9B-E9993B57856D}" srcOrd="0" destOrd="0" presId="urn:microsoft.com/office/officeart/2005/8/layout/orgChart1"/>
    <dgm:cxn modelId="{B86AC378-E876-44FC-9B7F-CB66462476A5}" type="presParOf" srcId="{F5154BF0-25B5-48F1-8C9B-E9993B57856D}" destId="{4BAD5C13-6AFD-40D8-97AD-03E564BDFC32}" srcOrd="0" destOrd="0" presId="urn:microsoft.com/office/officeart/2005/8/layout/orgChart1"/>
    <dgm:cxn modelId="{C59A3864-6D8D-4AE4-9499-D33536765D06}" type="presParOf" srcId="{F5154BF0-25B5-48F1-8C9B-E9993B57856D}" destId="{CEB7E8B7-BCAD-49AA-A151-17F5263D823F}" srcOrd="1" destOrd="0" presId="urn:microsoft.com/office/officeart/2005/8/layout/orgChart1"/>
    <dgm:cxn modelId="{0E6FE291-F3CF-488B-83FE-BF6F68B9DAAB}" type="presParOf" srcId="{BEDE9AAB-E3BD-4CC7-BCAA-23E55266B85C}" destId="{4A42D0B4-8B7F-4544-A08D-7DBD8C6B77E9}" srcOrd="1" destOrd="0" presId="urn:microsoft.com/office/officeart/2005/8/layout/orgChart1"/>
    <dgm:cxn modelId="{AECDCC18-70BC-4963-8601-4B4820B8CD49}" type="presParOf" srcId="{BEDE9AAB-E3BD-4CC7-BCAA-23E55266B85C}" destId="{48EFB780-C84B-42FA-B4B0-073193874D07}" srcOrd="2" destOrd="0" presId="urn:microsoft.com/office/officeart/2005/8/layout/orgChart1"/>
    <dgm:cxn modelId="{AE964753-BADC-4E92-A520-2F3D512B3468}" type="presParOf" srcId="{8AA0303C-AE33-437D-B0F7-69C8ECDE6009}" destId="{38D0DA8F-D5E4-483D-8AA1-66FC3949AD1F}" srcOrd="6" destOrd="0" presId="urn:microsoft.com/office/officeart/2005/8/layout/orgChart1"/>
    <dgm:cxn modelId="{7EB08A31-4957-4DFA-A880-B766F485BEBC}" type="presParOf" srcId="{8AA0303C-AE33-437D-B0F7-69C8ECDE6009}" destId="{1C76087E-5764-4C04-9C2D-5CF05F2B33BF}" srcOrd="7" destOrd="0" presId="urn:microsoft.com/office/officeart/2005/8/layout/orgChart1"/>
    <dgm:cxn modelId="{ADB5A83C-C9CC-4C47-B1E0-E27846207BA3}" type="presParOf" srcId="{1C76087E-5764-4C04-9C2D-5CF05F2B33BF}" destId="{5495436B-3EC8-41F6-AEDE-9559C55A7D17}" srcOrd="0" destOrd="0" presId="urn:microsoft.com/office/officeart/2005/8/layout/orgChart1"/>
    <dgm:cxn modelId="{A42A52B3-7220-48DC-8DC0-2A8F21FD1B88}" type="presParOf" srcId="{5495436B-3EC8-41F6-AEDE-9559C55A7D17}" destId="{63AB91FC-7D42-447A-83AD-93BEBAF096A1}" srcOrd="0" destOrd="0" presId="urn:microsoft.com/office/officeart/2005/8/layout/orgChart1"/>
    <dgm:cxn modelId="{DDA7C53C-EA42-4795-A25B-CD4F4ACFD8E0}" type="presParOf" srcId="{5495436B-3EC8-41F6-AEDE-9559C55A7D17}" destId="{1A89363E-9396-4613-8496-1E7E7B85EDB4}" srcOrd="1" destOrd="0" presId="urn:microsoft.com/office/officeart/2005/8/layout/orgChart1"/>
    <dgm:cxn modelId="{80D87BC4-0148-4C85-A526-F2D74E25067B}" type="presParOf" srcId="{1C76087E-5764-4C04-9C2D-5CF05F2B33BF}" destId="{648078F2-E1C3-4065-9DC1-F1DFC3E7E17E}" srcOrd="1" destOrd="0" presId="urn:microsoft.com/office/officeart/2005/8/layout/orgChart1"/>
    <dgm:cxn modelId="{5986EEF2-EFA3-499A-B601-EF4EE6AD77BD}" type="presParOf" srcId="{1C76087E-5764-4C04-9C2D-5CF05F2B33BF}" destId="{BD3EC47B-11EE-486B-B806-F5B483FA414C}" srcOrd="2" destOrd="0" presId="urn:microsoft.com/office/officeart/2005/8/layout/orgChart1"/>
    <dgm:cxn modelId="{DCB5BEBA-EF5F-4BC1-9D13-13BF028AB596}" type="presParOf" srcId="{8AA0303C-AE33-437D-B0F7-69C8ECDE6009}" destId="{0521A31F-916C-4521-BB04-948F4094DCD8}" srcOrd="8" destOrd="0" presId="urn:microsoft.com/office/officeart/2005/8/layout/orgChart1"/>
    <dgm:cxn modelId="{A9894CA9-86A8-4FA9-BAFB-9ECA31F4A945}" type="presParOf" srcId="{8AA0303C-AE33-437D-B0F7-69C8ECDE6009}" destId="{D9270966-6387-474E-9BBF-44EF1DB7E5ED}" srcOrd="9" destOrd="0" presId="urn:microsoft.com/office/officeart/2005/8/layout/orgChart1"/>
    <dgm:cxn modelId="{01CE2B67-B4D9-4473-A5B3-EC1D464BEEC7}" type="presParOf" srcId="{D9270966-6387-474E-9BBF-44EF1DB7E5ED}" destId="{1237A4AE-6E09-494E-8661-0B36B997BAE7}" srcOrd="0" destOrd="0" presId="urn:microsoft.com/office/officeart/2005/8/layout/orgChart1"/>
    <dgm:cxn modelId="{865E7693-2909-415C-998A-37C3509CFA32}" type="presParOf" srcId="{1237A4AE-6E09-494E-8661-0B36B997BAE7}" destId="{FE0C5164-A25E-4FFF-8291-EF827270C9A5}" srcOrd="0" destOrd="0" presId="urn:microsoft.com/office/officeart/2005/8/layout/orgChart1"/>
    <dgm:cxn modelId="{CFCF7EEC-115A-4563-A7B1-8537BA871A88}" type="presParOf" srcId="{1237A4AE-6E09-494E-8661-0B36B997BAE7}" destId="{4ECFC548-152C-434F-B697-61040CEBA35A}" srcOrd="1" destOrd="0" presId="urn:microsoft.com/office/officeart/2005/8/layout/orgChart1"/>
    <dgm:cxn modelId="{28EF4FD7-EF54-402E-81ED-08D603A60EAC}" type="presParOf" srcId="{D9270966-6387-474E-9BBF-44EF1DB7E5ED}" destId="{5B024927-EA6E-4EEF-A7DB-F5DE59EF2BA2}" srcOrd="1" destOrd="0" presId="urn:microsoft.com/office/officeart/2005/8/layout/orgChart1"/>
    <dgm:cxn modelId="{8D9538A6-7A1D-4553-BB7C-F1AC41EADB39}" type="presParOf" srcId="{D9270966-6387-474E-9BBF-44EF1DB7E5ED}" destId="{62C0B82D-7AF6-4195-B00B-27F8170EE59A}" srcOrd="2" destOrd="0" presId="urn:microsoft.com/office/officeart/2005/8/layout/orgChart1"/>
    <dgm:cxn modelId="{E0228E14-9481-4149-9392-581B892665C4}" type="presParOf" srcId="{8AA0303C-AE33-437D-B0F7-69C8ECDE6009}" destId="{A412BE99-A237-4920-8873-D5E571FC75E2}" srcOrd="10" destOrd="0" presId="urn:microsoft.com/office/officeart/2005/8/layout/orgChart1"/>
    <dgm:cxn modelId="{1FC6EBCD-4423-4103-BC1B-C67A8745BF65}" type="presParOf" srcId="{8AA0303C-AE33-437D-B0F7-69C8ECDE6009}" destId="{26386403-026C-47A1-95FD-7AAB2E591631}" srcOrd="11" destOrd="0" presId="urn:microsoft.com/office/officeart/2005/8/layout/orgChart1"/>
    <dgm:cxn modelId="{524D7DC2-8DAC-4F32-B68D-E5149BD70857}" type="presParOf" srcId="{26386403-026C-47A1-95FD-7AAB2E591631}" destId="{2D3D83DA-4646-475B-9675-230DD8996259}" srcOrd="0" destOrd="0" presId="urn:microsoft.com/office/officeart/2005/8/layout/orgChart1"/>
    <dgm:cxn modelId="{0272290F-74E6-4017-ACAA-CF86ADCCB439}" type="presParOf" srcId="{2D3D83DA-4646-475B-9675-230DD8996259}" destId="{DF1C7580-1DF4-48B9-8CE2-22C8E07B61A7}" srcOrd="0" destOrd="0" presId="urn:microsoft.com/office/officeart/2005/8/layout/orgChart1"/>
    <dgm:cxn modelId="{7CA48648-91D4-41D5-89DD-1066A2810F04}" type="presParOf" srcId="{2D3D83DA-4646-475B-9675-230DD8996259}" destId="{E7FF570C-2780-4862-95B7-3A0E97274F6C}" srcOrd="1" destOrd="0" presId="urn:microsoft.com/office/officeart/2005/8/layout/orgChart1"/>
    <dgm:cxn modelId="{26E0F8D7-4037-4519-BDE2-B9F0FD0927FF}" type="presParOf" srcId="{26386403-026C-47A1-95FD-7AAB2E591631}" destId="{3370888C-238B-49C9-A41C-D6A341D65064}" srcOrd="1" destOrd="0" presId="urn:microsoft.com/office/officeart/2005/8/layout/orgChart1"/>
    <dgm:cxn modelId="{A16F2D23-5DF6-49B1-8276-2EFDF0B8918F}" type="presParOf" srcId="{26386403-026C-47A1-95FD-7AAB2E591631}" destId="{DEB5A9B5-70DB-4361-ADC4-42C1777533DC}" srcOrd="2" destOrd="0" presId="urn:microsoft.com/office/officeart/2005/8/layout/orgChart1"/>
    <dgm:cxn modelId="{2AF0F9D6-0553-49C2-ABC7-ED48667CE4D4}" type="presParOf" srcId="{8AA0303C-AE33-437D-B0F7-69C8ECDE6009}" destId="{1B360E86-1F31-4F98-92E5-93D2B3776B9E}" srcOrd="12" destOrd="0" presId="urn:microsoft.com/office/officeart/2005/8/layout/orgChart1"/>
    <dgm:cxn modelId="{4CFEC966-B06E-4489-883D-2B15B4096899}" type="presParOf" srcId="{8AA0303C-AE33-437D-B0F7-69C8ECDE6009}" destId="{A64A59C7-2821-4BA6-806B-CAC62579C9DA}" srcOrd="13" destOrd="0" presId="urn:microsoft.com/office/officeart/2005/8/layout/orgChart1"/>
    <dgm:cxn modelId="{B04B5AE1-3D14-4012-8562-5563FDFCAF6E}" type="presParOf" srcId="{A64A59C7-2821-4BA6-806B-CAC62579C9DA}" destId="{9C03519E-DBA2-44A2-8233-EC303CE51D7C}" srcOrd="0" destOrd="0" presId="urn:microsoft.com/office/officeart/2005/8/layout/orgChart1"/>
    <dgm:cxn modelId="{6067572E-284E-438C-8CBC-45D2069666F5}" type="presParOf" srcId="{9C03519E-DBA2-44A2-8233-EC303CE51D7C}" destId="{7566DF92-8F52-44A7-A615-714B35B1C23E}" srcOrd="0" destOrd="0" presId="urn:microsoft.com/office/officeart/2005/8/layout/orgChart1"/>
    <dgm:cxn modelId="{19E98980-0A30-42C9-872B-6C43778C3093}" type="presParOf" srcId="{9C03519E-DBA2-44A2-8233-EC303CE51D7C}" destId="{F748C2E4-81C8-42E1-B78D-424A0B11049B}" srcOrd="1" destOrd="0" presId="urn:microsoft.com/office/officeart/2005/8/layout/orgChart1"/>
    <dgm:cxn modelId="{CFE140EF-296B-464B-A919-5A8FE6120148}" type="presParOf" srcId="{A64A59C7-2821-4BA6-806B-CAC62579C9DA}" destId="{A9E971BE-6EFE-408F-9F19-FFB20C6DB954}" srcOrd="1" destOrd="0" presId="urn:microsoft.com/office/officeart/2005/8/layout/orgChart1"/>
    <dgm:cxn modelId="{92B5720F-72C8-443A-9EDC-E103333CDE1C}" type="presParOf" srcId="{A64A59C7-2821-4BA6-806B-CAC62579C9DA}" destId="{57096981-935B-4C74-9E64-2D2608E1B383}" srcOrd="2" destOrd="0" presId="urn:microsoft.com/office/officeart/2005/8/layout/orgChart1"/>
    <dgm:cxn modelId="{0011E00F-5C2D-40C0-98D8-CE235FE75837}" type="presParOf" srcId="{8AA0303C-AE33-437D-B0F7-69C8ECDE6009}" destId="{86FB98BB-99D7-457C-AA6B-780962F27A1D}" srcOrd="14" destOrd="0" presId="urn:microsoft.com/office/officeart/2005/8/layout/orgChart1"/>
    <dgm:cxn modelId="{297EF816-91C4-4196-80AE-FDD6F6451A59}" type="presParOf" srcId="{8AA0303C-AE33-437D-B0F7-69C8ECDE6009}" destId="{42A95CE5-BB36-4CB6-99EA-264D22D5F212}" srcOrd="15" destOrd="0" presId="urn:microsoft.com/office/officeart/2005/8/layout/orgChart1"/>
    <dgm:cxn modelId="{32EF6A21-721F-4742-9673-8109AFDD9829}" type="presParOf" srcId="{42A95CE5-BB36-4CB6-99EA-264D22D5F212}" destId="{ED6BEB32-456C-4F9E-8B3B-A35CA7CDDC7C}" srcOrd="0" destOrd="0" presId="urn:microsoft.com/office/officeart/2005/8/layout/orgChart1"/>
    <dgm:cxn modelId="{32A7B275-053A-4C89-86EB-504A7271C447}" type="presParOf" srcId="{ED6BEB32-456C-4F9E-8B3B-A35CA7CDDC7C}" destId="{F5A79E6A-F92E-465B-8D65-FB5591D7DAB3}" srcOrd="0" destOrd="0" presId="urn:microsoft.com/office/officeart/2005/8/layout/orgChart1"/>
    <dgm:cxn modelId="{FC14B30B-3975-42F5-8180-7AE8AE150AE7}" type="presParOf" srcId="{ED6BEB32-456C-4F9E-8B3B-A35CA7CDDC7C}" destId="{ACF106E7-085B-4B81-BA12-0EBA51C15B25}" srcOrd="1" destOrd="0" presId="urn:microsoft.com/office/officeart/2005/8/layout/orgChart1"/>
    <dgm:cxn modelId="{D81384E5-5A1E-4584-AC60-27812096B940}" type="presParOf" srcId="{42A95CE5-BB36-4CB6-99EA-264D22D5F212}" destId="{2CAED632-92F9-4BE4-B0C8-B16A81698B2A}" srcOrd="1" destOrd="0" presId="urn:microsoft.com/office/officeart/2005/8/layout/orgChart1"/>
    <dgm:cxn modelId="{A26D96AC-3F94-4B0A-BD3C-79A070CE078E}" type="presParOf" srcId="{42A95CE5-BB36-4CB6-99EA-264D22D5F212}" destId="{7B632B7C-49F6-4A40-888D-BEF28B10B32A}" srcOrd="2" destOrd="0" presId="urn:microsoft.com/office/officeart/2005/8/layout/orgChart1"/>
    <dgm:cxn modelId="{9341C8E5-8E43-49B4-A28A-DF77C9053093}" type="presParOf" srcId="{8AA0303C-AE33-437D-B0F7-69C8ECDE6009}" destId="{DC058775-884D-44F3-B719-91FB9B58FA1D}" srcOrd="16" destOrd="0" presId="urn:microsoft.com/office/officeart/2005/8/layout/orgChart1"/>
    <dgm:cxn modelId="{68C9FEB1-969B-47AA-81EA-065ECB934873}" type="presParOf" srcId="{8AA0303C-AE33-437D-B0F7-69C8ECDE6009}" destId="{928AA879-29F8-4754-9DD4-ABBAC21CBCA5}" srcOrd="17" destOrd="0" presId="urn:microsoft.com/office/officeart/2005/8/layout/orgChart1"/>
    <dgm:cxn modelId="{53D54C77-8A59-4E45-8F39-7188F88E8B3C}" type="presParOf" srcId="{928AA879-29F8-4754-9DD4-ABBAC21CBCA5}" destId="{594C50C9-9EED-46AC-8440-E006D27D4B81}" srcOrd="0" destOrd="0" presId="urn:microsoft.com/office/officeart/2005/8/layout/orgChart1"/>
    <dgm:cxn modelId="{BD8BC47C-32A1-4A57-B94E-452764CC052B}" type="presParOf" srcId="{594C50C9-9EED-46AC-8440-E006D27D4B81}" destId="{91F43EA7-7F0F-4394-8C15-63D5D4FF2E0C}" srcOrd="0" destOrd="0" presId="urn:microsoft.com/office/officeart/2005/8/layout/orgChart1"/>
    <dgm:cxn modelId="{C392DB31-E8E0-4230-9316-CD3BA383DD3F}" type="presParOf" srcId="{594C50C9-9EED-46AC-8440-E006D27D4B81}" destId="{59044C50-C6C3-4F4D-A265-817B4CF7982B}" srcOrd="1" destOrd="0" presId="urn:microsoft.com/office/officeart/2005/8/layout/orgChart1"/>
    <dgm:cxn modelId="{1FBC1096-D30F-4772-906C-4BEA6538195A}" type="presParOf" srcId="{928AA879-29F8-4754-9DD4-ABBAC21CBCA5}" destId="{A77A9ED4-8AEA-4C94-B055-290BD9FA9135}" srcOrd="1" destOrd="0" presId="urn:microsoft.com/office/officeart/2005/8/layout/orgChart1"/>
    <dgm:cxn modelId="{E03BCC6E-4316-48A2-A88A-AEE5056891F2}" type="presParOf" srcId="{928AA879-29F8-4754-9DD4-ABBAC21CBCA5}" destId="{859D88B3-1B78-41D6-AD58-C53017EF40E2}" srcOrd="2" destOrd="0" presId="urn:microsoft.com/office/officeart/2005/8/layout/orgChart1"/>
    <dgm:cxn modelId="{3BE8B6C5-E674-4D18-84CE-E1618030DB1C}" type="presParOf" srcId="{8AA0303C-AE33-437D-B0F7-69C8ECDE6009}" destId="{01BA6A1F-1230-4128-9DB7-31E2AA4A21F1}" srcOrd="18" destOrd="0" presId="urn:microsoft.com/office/officeart/2005/8/layout/orgChart1"/>
    <dgm:cxn modelId="{04871B4D-111D-4AD3-AB9F-9B7EAD7A127C}" type="presParOf" srcId="{8AA0303C-AE33-437D-B0F7-69C8ECDE6009}" destId="{ACCAEEAC-E4FE-44B1-9717-FB0894F18499}" srcOrd="19" destOrd="0" presId="urn:microsoft.com/office/officeart/2005/8/layout/orgChart1"/>
    <dgm:cxn modelId="{3E761B07-8AB3-4874-89E4-B3B7BA821B32}" type="presParOf" srcId="{ACCAEEAC-E4FE-44B1-9717-FB0894F18499}" destId="{15480088-C228-4290-889A-C5266E5B3A23}" srcOrd="0" destOrd="0" presId="urn:microsoft.com/office/officeart/2005/8/layout/orgChart1"/>
    <dgm:cxn modelId="{B9AF22CD-2938-4F8C-8E12-64D78CA920BF}" type="presParOf" srcId="{15480088-C228-4290-889A-C5266E5B3A23}" destId="{6F6CAE75-EC0B-4361-9353-A1AA7841C763}" srcOrd="0" destOrd="0" presId="urn:microsoft.com/office/officeart/2005/8/layout/orgChart1"/>
    <dgm:cxn modelId="{BB9582A7-8F34-40DF-BB73-13849C41E2A7}" type="presParOf" srcId="{15480088-C228-4290-889A-C5266E5B3A23}" destId="{F7C9B074-50AA-48F6-95B7-736C72AAA30F}" srcOrd="1" destOrd="0" presId="urn:microsoft.com/office/officeart/2005/8/layout/orgChart1"/>
    <dgm:cxn modelId="{020E9A6A-0266-4C3B-9259-393A64111377}" type="presParOf" srcId="{ACCAEEAC-E4FE-44B1-9717-FB0894F18499}" destId="{683A3F54-1985-4054-B193-33BF77C69BE6}" srcOrd="1" destOrd="0" presId="urn:microsoft.com/office/officeart/2005/8/layout/orgChart1"/>
    <dgm:cxn modelId="{D9E2E84B-F7DD-4211-9D84-D983921B46C0}" type="presParOf" srcId="{ACCAEEAC-E4FE-44B1-9717-FB0894F18499}" destId="{42CF48E6-B732-4E55-A944-831B3A500B1D}" srcOrd="2" destOrd="0" presId="urn:microsoft.com/office/officeart/2005/8/layout/orgChart1"/>
    <dgm:cxn modelId="{1FF49A9B-BD0A-4E92-A74F-C98DBBF23E22}" type="presParOf" srcId="{0EDE57DC-078E-4001-9F00-C6E3BF334722}" destId="{0D4D0632-6A3D-4334-9316-C5EA6DAB4922}" srcOrd="2" destOrd="0" presId="urn:microsoft.com/office/officeart/2005/8/layout/orgChart1"/>
    <dgm:cxn modelId="{6C280537-6089-4B34-BD10-EA2C41F8B038}" type="presParOf" srcId="{DDFB61A9-AE11-4DCE-AC0C-0CB37E1BA8F7}" destId="{C4B4E672-0217-4DC6-9299-57CFA7C75B22}" srcOrd="2" destOrd="0" presId="urn:microsoft.com/office/officeart/2005/8/layout/orgChart1"/>
    <dgm:cxn modelId="{79E03361-2640-4CE6-9AB0-6F5806522BD2}" type="presParOf" srcId="{ACEC4EB3-1431-46B4-BDE1-E24A3C46376F}" destId="{50E762FF-E2D5-4166-B7AF-F97089EA0F60}" srcOrd="2" destOrd="0" presId="urn:microsoft.com/office/officeart/2005/8/layout/orgChart1"/>
    <dgm:cxn modelId="{665E53FB-632F-49BC-9C7B-50F39B715C59}" type="presParOf" srcId="{87491B1E-17CB-4C9C-BE46-023AA22714D9}" destId="{5F684E28-5EB8-4CE8-B077-CCD9677D4C3D}" srcOrd="2" destOrd="0" presId="urn:microsoft.com/office/officeart/2005/8/layout/orgChart1"/>
    <dgm:cxn modelId="{6D2765D1-F487-45D2-AF6A-8C82B876FBA7}" type="presParOf" srcId="{8FAA240C-FA28-4BE6-B6B6-212148BE6889}" destId="{7B9D7627-DFBF-4964-86E3-BC174A597388}" srcOrd="2" destOrd="0" presId="urn:microsoft.com/office/officeart/2005/8/layout/orgChart1"/>
    <dgm:cxn modelId="{B90B7BB1-C2F3-4E7F-BF06-556E531905B1}" type="presParOf" srcId="{9D2B0DDC-2F1C-4460-A743-DD968457B8D8}" destId="{DEEE5042-E89E-4EEA-A557-9A500F1C1625}" srcOrd="8" destOrd="0" presId="urn:microsoft.com/office/officeart/2005/8/layout/orgChart1"/>
    <dgm:cxn modelId="{81D971E3-96AB-4840-B0EF-CB38C7960834}" type="presParOf" srcId="{9D2B0DDC-2F1C-4460-A743-DD968457B8D8}" destId="{82F51CB3-986B-457E-AFFD-28742381EB25}" srcOrd="9" destOrd="0" presId="urn:microsoft.com/office/officeart/2005/8/layout/orgChart1"/>
    <dgm:cxn modelId="{EF97A3D0-1154-46C9-818C-A3DCB49E62E3}" type="presParOf" srcId="{82F51CB3-986B-457E-AFFD-28742381EB25}" destId="{AD4E4951-5206-45BB-893E-49F7551B8BE9}" srcOrd="0" destOrd="0" presId="urn:microsoft.com/office/officeart/2005/8/layout/orgChart1"/>
    <dgm:cxn modelId="{5C7B6FEF-718E-42F5-9D30-52907B993535}" type="presParOf" srcId="{AD4E4951-5206-45BB-893E-49F7551B8BE9}" destId="{E083D77C-99BD-4399-B752-C66043C9BB69}" srcOrd="0" destOrd="0" presId="urn:microsoft.com/office/officeart/2005/8/layout/orgChart1"/>
    <dgm:cxn modelId="{559B07B4-C3D3-43F2-B73B-D7395389D7D8}" type="presParOf" srcId="{AD4E4951-5206-45BB-893E-49F7551B8BE9}" destId="{D9532770-624A-484F-BB9A-90F38D03AE92}" srcOrd="1" destOrd="0" presId="urn:microsoft.com/office/officeart/2005/8/layout/orgChart1"/>
    <dgm:cxn modelId="{22466C96-3A6F-4334-AB30-B6E6F9B8A2B5}" type="presParOf" srcId="{82F51CB3-986B-457E-AFFD-28742381EB25}" destId="{F83E76E0-8867-485D-8613-1223492DD8D8}" srcOrd="1" destOrd="0" presId="urn:microsoft.com/office/officeart/2005/8/layout/orgChart1"/>
    <dgm:cxn modelId="{6A5436F9-4CFB-457D-92F1-4DED3ECF0F0D}" type="presParOf" srcId="{82F51CB3-986B-457E-AFFD-28742381EB25}" destId="{406CADE5-22AB-47AA-9AB7-BAD2E89DAA3A}" srcOrd="2" destOrd="0" presId="urn:microsoft.com/office/officeart/2005/8/layout/orgChart1"/>
    <dgm:cxn modelId="{5A247149-F518-42F5-A0E1-6042D6F672E2}" type="presParOf" srcId="{9D2B0DDC-2F1C-4460-A743-DD968457B8D8}" destId="{8C21C28D-FB10-4FC9-88E8-5055D31E5FEF}" srcOrd="10" destOrd="0" presId="urn:microsoft.com/office/officeart/2005/8/layout/orgChart1"/>
    <dgm:cxn modelId="{E4CACEDB-BC63-4807-9134-1FFB1AE82BC0}" type="presParOf" srcId="{9D2B0DDC-2F1C-4460-A743-DD968457B8D8}" destId="{024A0FC6-6761-475A-87FA-4BD46E8D6267}" srcOrd="11" destOrd="0" presId="urn:microsoft.com/office/officeart/2005/8/layout/orgChart1"/>
    <dgm:cxn modelId="{2467135D-87F5-4150-BBD0-9DBF2828056A}" type="presParOf" srcId="{024A0FC6-6761-475A-87FA-4BD46E8D6267}" destId="{1E736623-AE37-4483-BCB4-4E664150612A}" srcOrd="0" destOrd="0" presId="urn:microsoft.com/office/officeart/2005/8/layout/orgChart1"/>
    <dgm:cxn modelId="{4FAE2734-EE86-4A36-AB82-5E060B541C1B}" type="presParOf" srcId="{1E736623-AE37-4483-BCB4-4E664150612A}" destId="{7B8803F7-91A2-457E-AFB3-EB94A47A8153}" srcOrd="0" destOrd="0" presId="urn:microsoft.com/office/officeart/2005/8/layout/orgChart1"/>
    <dgm:cxn modelId="{BF7ACF41-820D-458B-A085-EA757EA22963}" type="presParOf" srcId="{1E736623-AE37-4483-BCB4-4E664150612A}" destId="{63C585D7-7E69-4723-9F1C-0E791FA8A2A5}" srcOrd="1" destOrd="0" presId="urn:microsoft.com/office/officeart/2005/8/layout/orgChart1"/>
    <dgm:cxn modelId="{627F9F08-6F14-4102-92A8-2E9146619B7E}" type="presParOf" srcId="{024A0FC6-6761-475A-87FA-4BD46E8D6267}" destId="{D7413AEE-14E8-47FC-A7D0-1CCE1C2FE77D}" srcOrd="1" destOrd="0" presId="urn:microsoft.com/office/officeart/2005/8/layout/orgChart1"/>
    <dgm:cxn modelId="{45880CA4-C095-4451-A463-879C791EDF90}" type="presParOf" srcId="{024A0FC6-6761-475A-87FA-4BD46E8D6267}" destId="{97ABEA5F-AEAB-4288-94D1-3452651DD63D}" srcOrd="2" destOrd="0" presId="urn:microsoft.com/office/officeart/2005/8/layout/orgChart1"/>
    <dgm:cxn modelId="{376C3065-0FF0-4C57-A8EB-1405B35FBD89}" type="presParOf" srcId="{7CB37CC0-1F07-4BE1-9F9A-325302B31964}" destId="{4B9C70A6-C239-40DE-ACBD-625D84905C37}" srcOrd="2" destOrd="0" presId="urn:microsoft.com/office/officeart/2005/8/layout/orgChart1"/>
    <dgm:cxn modelId="{A499B82F-6BA1-4627-B888-160844AB7F5B}" type="presParOf" srcId="{3A443417-B76B-4129-8C82-165233123B44}" destId="{E130990E-376A-460C-9CBF-FE459AED488F}" srcOrd="2" destOrd="0" presId="urn:microsoft.com/office/officeart/2005/8/layout/orgChart1"/>
  </dgm:cxnLst>
  <dgm:bg>
    <a:solidFill>
      <a:schemeClr val="tx2">
        <a:lumMod val="6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1C28D-FB10-4FC9-88E8-5055D31E5FEF}">
      <dsp:nvSpPr>
        <dsp:cNvPr id="0" name=""/>
        <dsp:cNvSpPr/>
      </dsp:nvSpPr>
      <dsp:spPr>
        <a:xfrm>
          <a:off x="4197467" y="1186304"/>
          <a:ext cx="3822006" cy="98449"/>
        </a:xfrm>
        <a:custGeom>
          <a:avLst/>
          <a:gdLst/>
          <a:ahLst/>
          <a:cxnLst/>
          <a:rect l="0" t="0" r="0" b="0"/>
          <a:pathLst>
            <a:path>
              <a:moveTo>
                <a:pt x="0" y="0"/>
              </a:moveTo>
              <a:lnTo>
                <a:pt x="0" y="49224"/>
              </a:lnTo>
              <a:lnTo>
                <a:pt x="3822006" y="49224"/>
              </a:lnTo>
              <a:lnTo>
                <a:pt x="3822006"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E5042-E89E-4EEA-A557-9A500F1C1625}">
      <dsp:nvSpPr>
        <dsp:cNvPr id="0" name=""/>
        <dsp:cNvSpPr/>
      </dsp:nvSpPr>
      <dsp:spPr>
        <a:xfrm>
          <a:off x="4197467" y="1186304"/>
          <a:ext cx="3012803" cy="98449"/>
        </a:xfrm>
        <a:custGeom>
          <a:avLst/>
          <a:gdLst/>
          <a:ahLst/>
          <a:cxnLst/>
          <a:rect l="0" t="0" r="0" b="0"/>
          <a:pathLst>
            <a:path>
              <a:moveTo>
                <a:pt x="0" y="0"/>
              </a:moveTo>
              <a:lnTo>
                <a:pt x="0" y="49224"/>
              </a:lnTo>
              <a:lnTo>
                <a:pt x="3012803" y="49224"/>
              </a:lnTo>
              <a:lnTo>
                <a:pt x="3012803"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BA6A1F-1230-4128-9DB7-31E2AA4A21F1}">
      <dsp:nvSpPr>
        <dsp:cNvPr id="0" name=""/>
        <dsp:cNvSpPr/>
      </dsp:nvSpPr>
      <dsp:spPr>
        <a:xfrm>
          <a:off x="8217791" y="2920204"/>
          <a:ext cx="103200" cy="3256707"/>
        </a:xfrm>
        <a:custGeom>
          <a:avLst/>
          <a:gdLst/>
          <a:ahLst/>
          <a:cxnLst/>
          <a:rect l="0" t="0" r="0" b="0"/>
          <a:pathLst>
            <a:path>
              <a:moveTo>
                <a:pt x="0" y="0"/>
              </a:moveTo>
              <a:lnTo>
                <a:pt x="0" y="3256707"/>
              </a:lnTo>
              <a:lnTo>
                <a:pt x="103200" y="32567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58775-884D-44F3-B719-91FB9B58FA1D}">
      <dsp:nvSpPr>
        <dsp:cNvPr id="0" name=""/>
        <dsp:cNvSpPr/>
      </dsp:nvSpPr>
      <dsp:spPr>
        <a:xfrm>
          <a:off x="8217791" y="2920204"/>
          <a:ext cx="103200" cy="2923853"/>
        </a:xfrm>
        <a:custGeom>
          <a:avLst/>
          <a:gdLst/>
          <a:ahLst/>
          <a:cxnLst/>
          <a:rect l="0" t="0" r="0" b="0"/>
          <a:pathLst>
            <a:path>
              <a:moveTo>
                <a:pt x="0" y="0"/>
              </a:moveTo>
              <a:lnTo>
                <a:pt x="0" y="2923853"/>
              </a:lnTo>
              <a:lnTo>
                <a:pt x="103200" y="2923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B98BB-99D7-457C-AA6B-780962F27A1D}">
      <dsp:nvSpPr>
        <dsp:cNvPr id="0" name=""/>
        <dsp:cNvSpPr/>
      </dsp:nvSpPr>
      <dsp:spPr>
        <a:xfrm>
          <a:off x="8217791" y="2920204"/>
          <a:ext cx="103200" cy="2590999"/>
        </a:xfrm>
        <a:custGeom>
          <a:avLst/>
          <a:gdLst/>
          <a:ahLst/>
          <a:cxnLst/>
          <a:rect l="0" t="0" r="0" b="0"/>
          <a:pathLst>
            <a:path>
              <a:moveTo>
                <a:pt x="0" y="0"/>
              </a:moveTo>
              <a:lnTo>
                <a:pt x="0" y="2590999"/>
              </a:lnTo>
              <a:lnTo>
                <a:pt x="103200" y="25909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60E86-1F31-4F98-92E5-93D2B3776B9E}">
      <dsp:nvSpPr>
        <dsp:cNvPr id="0" name=""/>
        <dsp:cNvSpPr/>
      </dsp:nvSpPr>
      <dsp:spPr>
        <a:xfrm>
          <a:off x="8217791" y="2920204"/>
          <a:ext cx="103200" cy="2258145"/>
        </a:xfrm>
        <a:custGeom>
          <a:avLst/>
          <a:gdLst/>
          <a:ahLst/>
          <a:cxnLst/>
          <a:rect l="0" t="0" r="0" b="0"/>
          <a:pathLst>
            <a:path>
              <a:moveTo>
                <a:pt x="0" y="0"/>
              </a:moveTo>
              <a:lnTo>
                <a:pt x="0" y="2258145"/>
              </a:lnTo>
              <a:lnTo>
                <a:pt x="103200" y="2258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2BE99-A237-4920-8873-D5E571FC75E2}">
      <dsp:nvSpPr>
        <dsp:cNvPr id="0" name=""/>
        <dsp:cNvSpPr/>
      </dsp:nvSpPr>
      <dsp:spPr>
        <a:xfrm>
          <a:off x="8217791" y="2920204"/>
          <a:ext cx="103200" cy="1925291"/>
        </a:xfrm>
        <a:custGeom>
          <a:avLst/>
          <a:gdLst/>
          <a:ahLst/>
          <a:cxnLst/>
          <a:rect l="0" t="0" r="0" b="0"/>
          <a:pathLst>
            <a:path>
              <a:moveTo>
                <a:pt x="0" y="0"/>
              </a:moveTo>
              <a:lnTo>
                <a:pt x="0" y="1925291"/>
              </a:lnTo>
              <a:lnTo>
                <a:pt x="103200" y="1925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1A31F-916C-4521-BB04-948F4094DCD8}">
      <dsp:nvSpPr>
        <dsp:cNvPr id="0" name=""/>
        <dsp:cNvSpPr/>
      </dsp:nvSpPr>
      <dsp:spPr>
        <a:xfrm>
          <a:off x="8217791" y="2920204"/>
          <a:ext cx="103200" cy="1592437"/>
        </a:xfrm>
        <a:custGeom>
          <a:avLst/>
          <a:gdLst/>
          <a:ahLst/>
          <a:cxnLst/>
          <a:rect l="0" t="0" r="0" b="0"/>
          <a:pathLst>
            <a:path>
              <a:moveTo>
                <a:pt x="0" y="0"/>
              </a:moveTo>
              <a:lnTo>
                <a:pt x="0" y="1592437"/>
              </a:lnTo>
              <a:lnTo>
                <a:pt x="103200" y="15924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0DA8F-D5E4-483D-8AA1-66FC3949AD1F}">
      <dsp:nvSpPr>
        <dsp:cNvPr id="0" name=""/>
        <dsp:cNvSpPr/>
      </dsp:nvSpPr>
      <dsp:spPr>
        <a:xfrm>
          <a:off x="8217791" y="2920204"/>
          <a:ext cx="103200" cy="1259583"/>
        </a:xfrm>
        <a:custGeom>
          <a:avLst/>
          <a:gdLst/>
          <a:ahLst/>
          <a:cxnLst/>
          <a:rect l="0" t="0" r="0" b="0"/>
          <a:pathLst>
            <a:path>
              <a:moveTo>
                <a:pt x="0" y="0"/>
              </a:moveTo>
              <a:lnTo>
                <a:pt x="0" y="1259583"/>
              </a:lnTo>
              <a:lnTo>
                <a:pt x="103200" y="1259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CD6B4-0ED5-41E9-B536-92799C74A4EC}">
      <dsp:nvSpPr>
        <dsp:cNvPr id="0" name=""/>
        <dsp:cNvSpPr/>
      </dsp:nvSpPr>
      <dsp:spPr>
        <a:xfrm>
          <a:off x="8217791" y="2920204"/>
          <a:ext cx="103200" cy="914105"/>
        </a:xfrm>
        <a:custGeom>
          <a:avLst/>
          <a:gdLst/>
          <a:ahLst/>
          <a:cxnLst/>
          <a:rect l="0" t="0" r="0" b="0"/>
          <a:pathLst>
            <a:path>
              <a:moveTo>
                <a:pt x="0" y="0"/>
              </a:moveTo>
              <a:lnTo>
                <a:pt x="0" y="914105"/>
              </a:lnTo>
              <a:lnTo>
                <a:pt x="103200" y="9141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992EF-4C53-4F3A-A226-20F8F5BEFA01}">
      <dsp:nvSpPr>
        <dsp:cNvPr id="0" name=""/>
        <dsp:cNvSpPr/>
      </dsp:nvSpPr>
      <dsp:spPr>
        <a:xfrm>
          <a:off x="8217791" y="2920204"/>
          <a:ext cx="103200" cy="563969"/>
        </a:xfrm>
        <a:custGeom>
          <a:avLst/>
          <a:gdLst/>
          <a:ahLst/>
          <a:cxnLst/>
          <a:rect l="0" t="0" r="0" b="0"/>
          <a:pathLst>
            <a:path>
              <a:moveTo>
                <a:pt x="0" y="0"/>
              </a:moveTo>
              <a:lnTo>
                <a:pt x="0" y="563969"/>
              </a:lnTo>
              <a:lnTo>
                <a:pt x="103200" y="5639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1BCC0-D718-4D41-AFDA-0C72D8BBEBEA}">
      <dsp:nvSpPr>
        <dsp:cNvPr id="0" name=""/>
        <dsp:cNvSpPr/>
      </dsp:nvSpPr>
      <dsp:spPr>
        <a:xfrm>
          <a:off x="8217791" y="2920204"/>
          <a:ext cx="103200" cy="226457"/>
        </a:xfrm>
        <a:custGeom>
          <a:avLst/>
          <a:gdLst/>
          <a:ahLst/>
          <a:cxnLst/>
          <a:rect l="0" t="0" r="0" b="0"/>
          <a:pathLst>
            <a:path>
              <a:moveTo>
                <a:pt x="0" y="0"/>
              </a:moveTo>
              <a:lnTo>
                <a:pt x="0" y="226457"/>
              </a:lnTo>
              <a:lnTo>
                <a:pt x="103200" y="2264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00FF3-18BF-42A2-88A8-12D566D98FEA}">
      <dsp:nvSpPr>
        <dsp:cNvPr id="0" name=""/>
        <dsp:cNvSpPr/>
      </dsp:nvSpPr>
      <dsp:spPr>
        <a:xfrm>
          <a:off x="8443820" y="2483270"/>
          <a:ext cx="91440" cy="91440"/>
        </a:xfrm>
        <a:custGeom>
          <a:avLst/>
          <a:gdLst/>
          <a:ahLst/>
          <a:cxnLst/>
          <a:rect l="0" t="0" r="0" b="0"/>
          <a:pathLst>
            <a:path>
              <a:moveTo>
                <a:pt x="47013" y="45720"/>
              </a:moveTo>
              <a:lnTo>
                <a:pt x="47013" y="84138"/>
              </a:lnTo>
              <a:lnTo>
                <a:pt x="45720" y="84138"/>
              </a:lnTo>
              <a:lnTo>
                <a:pt x="45720" y="1333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0568F-0BAC-4E6C-9DC7-033C3C4F7479}">
      <dsp:nvSpPr>
        <dsp:cNvPr id="0" name=""/>
        <dsp:cNvSpPr/>
      </dsp:nvSpPr>
      <dsp:spPr>
        <a:xfrm>
          <a:off x="7639947" y="2196136"/>
          <a:ext cx="850887" cy="98449"/>
        </a:xfrm>
        <a:custGeom>
          <a:avLst/>
          <a:gdLst/>
          <a:ahLst/>
          <a:cxnLst/>
          <a:rect l="0" t="0" r="0" b="0"/>
          <a:pathLst>
            <a:path>
              <a:moveTo>
                <a:pt x="0" y="0"/>
              </a:moveTo>
              <a:lnTo>
                <a:pt x="0" y="49224"/>
              </a:lnTo>
              <a:lnTo>
                <a:pt x="850887" y="49224"/>
              </a:lnTo>
              <a:lnTo>
                <a:pt x="850887"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80591-1385-4712-9258-FCFA9B523CC6}">
      <dsp:nvSpPr>
        <dsp:cNvPr id="0" name=""/>
        <dsp:cNvSpPr/>
      </dsp:nvSpPr>
      <dsp:spPr>
        <a:xfrm>
          <a:off x="7639947" y="2196136"/>
          <a:ext cx="283629" cy="98449"/>
        </a:xfrm>
        <a:custGeom>
          <a:avLst/>
          <a:gdLst/>
          <a:ahLst/>
          <a:cxnLst/>
          <a:rect l="0" t="0" r="0" b="0"/>
          <a:pathLst>
            <a:path>
              <a:moveTo>
                <a:pt x="0" y="0"/>
              </a:moveTo>
              <a:lnTo>
                <a:pt x="0" y="49224"/>
              </a:lnTo>
              <a:lnTo>
                <a:pt x="283629" y="49224"/>
              </a:lnTo>
              <a:lnTo>
                <a:pt x="283629"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A411D-A731-4781-B0B0-3C0C6089DDB5}">
      <dsp:nvSpPr>
        <dsp:cNvPr id="0" name=""/>
        <dsp:cNvSpPr/>
      </dsp:nvSpPr>
      <dsp:spPr>
        <a:xfrm>
          <a:off x="7356318" y="2196136"/>
          <a:ext cx="283629" cy="98449"/>
        </a:xfrm>
        <a:custGeom>
          <a:avLst/>
          <a:gdLst/>
          <a:ahLst/>
          <a:cxnLst/>
          <a:rect l="0" t="0" r="0" b="0"/>
          <a:pathLst>
            <a:path>
              <a:moveTo>
                <a:pt x="283629" y="0"/>
              </a:moveTo>
              <a:lnTo>
                <a:pt x="283629"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FE23C-7B53-4FA7-ABF9-695A15BCB12E}">
      <dsp:nvSpPr>
        <dsp:cNvPr id="0" name=""/>
        <dsp:cNvSpPr/>
      </dsp:nvSpPr>
      <dsp:spPr>
        <a:xfrm>
          <a:off x="6789059" y="2196136"/>
          <a:ext cx="850887" cy="98449"/>
        </a:xfrm>
        <a:custGeom>
          <a:avLst/>
          <a:gdLst/>
          <a:ahLst/>
          <a:cxnLst/>
          <a:rect l="0" t="0" r="0" b="0"/>
          <a:pathLst>
            <a:path>
              <a:moveTo>
                <a:pt x="850887" y="0"/>
              </a:moveTo>
              <a:lnTo>
                <a:pt x="850887"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61AF8-E5FD-48DC-8DE9-558FEC01F431}">
      <dsp:nvSpPr>
        <dsp:cNvPr id="0" name=""/>
        <dsp:cNvSpPr/>
      </dsp:nvSpPr>
      <dsp:spPr>
        <a:xfrm>
          <a:off x="6789059" y="1863282"/>
          <a:ext cx="850887" cy="98449"/>
        </a:xfrm>
        <a:custGeom>
          <a:avLst/>
          <a:gdLst/>
          <a:ahLst/>
          <a:cxnLst/>
          <a:rect l="0" t="0" r="0" b="0"/>
          <a:pathLst>
            <a:path>
              <a:moveTo>
                <a:pt x="0" y="0"/>
              </a:moveTo>
              <a:lnTo>
                <a:pt x="0" y="49224"/>
              </a:lnTo>
              <a:lnTo>
                <a:pt x="850887" y="49224"/>
              </a:lnTo>
              <a:lnTo>
                <a:pt x="850887"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1104F-C341-4212-94AF-6B41616FB875}">
      <dsp:nvSpPr>
        <dsp:cNvPr id="0" name=""/>
        <dsp:cNvSpPr/>
      </dsp:nvSpPr>
      <dsp:spPr>
        <a:xfrm>
          <a:off x="5938172" y="2196136"/>
          <a:ext cx="283629" cy="98449"/>
        </a:xfrm>
        <a:custGeom>
          <a:avLst/>
          <a:gdLst/>
          <a:ahLst/>
          <a:cxnLst/>
          <a:rect l="0" t="0" r="0" b="0"/>
          <a:pathLst>
            <a:path>
              <a:moveTo>
                <a:pt x="0" y="0"/>
              </a:moveTo>
              <a:lnTo>
                <a:pt x="0" y="49224"/>
              </a:lnTo>
              <a:lnTo>
                <a:pt x="283629" y="49224"/>
              </a:lnTo>
              <a:lnTo>
                <a:pt x="283629"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AA074-4745-4C2C-87F9-6347D1CA5DC0}">
      <dsp:nvSpPr>
        <dsp:cNvPr id="0" name=""/>
        <dsp:cNvSpPr/>
      </dsp:nvSpPr>
      <dsp:spPr>
        <a:xfrm>
          <a:off x="5074981" y="2877676"/>
          <a:ext cx="217335" cy="1971612"/>
        </a:xfrm>
        <a:custGeom>
          <a:avLst/>
          <a:gdLst/>
          <a:ahLst/>
          <a:cxnLst/>
          <a:rect l="0" t="0" r="0" b="0"/>
          <a:pathLst>
            <a:path>
              <a:moveTo>
                <a:pt x="0" y="0"/>
              </a:moveTo>
              <a:lnTo>
                <a:pt x="0" y="1971612"/>
              </a:lnTo>
              <a:lnTo>
                <a:pt x="217335" y="19716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4A68B-6730-4E20-8E6D-266FE8FEF151}">
      <dsp:nvSpPr>
        <dsp:cNvPr id="0" name=""/>
        <dsp:cNvSpPr/>
      </dsp:nvSpPr>
      <dsp:spPr>
        <a:xfrm>
          <a:off x="5074981" y="2877676"/>
          <a:ext cx="217335" cy="1567009"/>
        </a:xfrm>
        <a:custGeom>
          <a:avLst/>
          <a:gdLst/>
          <a:ahLst/>
          <a:cxnLst/>
          <a:rect l="0" t="0" r="0" b="0"/>
          <a:pathLst>
            <a:path>
              <a:moveTo>
                <a:pt x="0" y="0"/>
              </a:moveTo>
              <a:lnTo>
                <a:pt x="0" y="1567009"/>
              </a:lnTo>
              <a:lnTo>
                <a:pt x="217335" y="1567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E9AB4-5632-4538-A2FE-E6AF35857342}">
      <dsp:nvSpPr>
        <dsp:cNvPr id="0" name=""/>
        <dsp:cNvSpPr/>
      </dsp:nvSpPr>
      <dsp:spPr>
        <a:xfrm>
          <a:off x="5074981" y="2877676"/>
          <a:ext cx="217335" cy="1203905"/>
        </a:xfrm>
        <a:custGeom>
          <a:avLst/>
          <a:gdLst/>
          <a:ahLst/>
          <a:cxnLst/>
          <a:rect l="0" t="0" r="0" b="0"/>
          <a:pathLst>
            <a:path>
              <a:moveTo>
                <a:pt x="0" y="0"/>
              </a:moveTo>
              <a:lnTo>
                <a:pt x="0" y="1203905"/>
              </a:lnTo>
              <a:lnTo>
                <a:pt x="217335" y="12039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7362E-2036-47B4-BB4B-44EB6D02DAE3}">
      <dsp:nvSpPr>
        <dsp:cNvPr id="0" name=""/>
        <dsp:cNvSpPr/>
      </dsp:nvSpPr>
      <dsp:spPr>
        <a:xfrm>
          <a:off x="5074981" y="2877676"/>
          <a:ext cx="217335" cy="881363"/>
        </a:xfrm>
        <a:custGeom>
          <a:avLst/>
          <a:gdLst/>
          <a:ahLst/>
          <a:cxnLst/>
          <a:rect l="0" t="0" r="0" b="0"/>
          <a:pathLst>
            <a:path>
              <a:moveTo>
                <a:pt x="0" y="0"/>
              </a:moveTo>
              <a:lnTo>
                <a:pt x="0" y="881363"/>
              </a:lnTo>
              <a:lnTo>
                <a:pt x="217335" y="8813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1C857-F209-4D8C-8457-0730C6B2F438}">
      <dsp:nvSpPr>
        <dsp:cNvPr id="0" name=""/>
        <dsp:cNvSpPr/>
      </dsp:nvSpPr>
      <dsp:spPr>
        <a:xfrm>
          <a:off x="5074981" y="2877676"/>
          <a:ext cx="217335" cy="548507"/>
        </a:xfrm>
        <a:custGeom>
          <a:avLst/>
          <a:gdLst/>
          <a:ahLst/>
          <a:cxnLst/>
          <a:rect l="0" t="0" r="0" b="0"/>
          <a:pathLst>
            <a:path>
              <a:moveTo>
                <a:pt x="0" y="0"/>
              </a:moveTo>
              <a:lnTo>
                <a:pt x="0" y="548507"/>
              </a:lnTo>
              <a:lnTo>
                <a:pt x="217335" y="548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E6DDA-2974-4C9D-85CE-9C0277DE19F6}">
      <dsp:nvSpPr>
        <dsp:cNvPr id="0" name=""/>
        <dsp:cNvSpPr/>
      </dsp:nvSpPr>
      <dsp:spPr>
        <a:xfrm>
          <a:off x="5074981" y="2877676"/>
          <a:ext cx="217335" cy="215651"/>
        </a:xfrm>
        <a:custGeom>
          <a:avLst/>
          <a:gdLst/>
          <a:ahLst/>
          <a:cxnLst/>
          <a:rect l="0" t="0" r="0" b="0"/>
          <a:pathLst>
            <a:path>
              <a:moveTo>
                <a:pt x="0" y="0"/>
              </a:moveTo>
              <a:lnTo>
                <a:pt x="0" y="215651"/>
              </a:lnTo>
              <a:lnTo>
                <a:pt x="217335" y="2156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96260-5F3C-49BB-8845-1EABE12DFBFD}">
      <dsp:nvSpPr>
        <dsp:cNvPr id="0" name=""/>
        <dsp:cNvSpPr/>
      </dsp:nvSpPr>
      <dsp:spPr>
        <a:xfrm>
          <a:off x="5608822" y="2528990"/>
          <a:ext cx="91440" cy="98449"/>
        </a:xfrm>
        <a:custGeom>
          <a:avLst/>
          <a:gdLst/>
          <a:ahLst/>
          <a:cxnLst/>
          <a:rect l="0" t="0" r="0" b="0"/>
          <a:pathLst>
            <a:path>
              <a:moveTo>
                <a:pt x="45720" y="0"/>
              </a:moveTo>
              <a:lnTo>
                <a:pt x="4572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478DC-DF3B-4444-A471-F6A24F4C2C09}">
      <dsp:nvSpPr>
        <dsp:cNvPr id="0" name=""/>
        <dsp:cNvSpPr/>
      </dsp:nvSpPr>
      <dsp:spPr>
        <a:xfrm>
          <a:off x="5654542" y="2196136"/>
          <a:ext cx="283629" cy="98449"/>
        </a:xfrm>
        <a:custGeom>
          <a:avLst/>
          <a:gdLst/>
          <a:ahLst/>
          <a:cxnLst/>
          <a:rect l="0" t="0" r="0" b="0"/>
          <a:pathLst>
            <a:path>
              <a:moveTo>
                <a:pt x="283629" y="0"/>
              </a:moveTo>
              <a:lnTo>
                <a:pt x="283629"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A8990-379F-440B-8B94-AB987C6F69BD}">
      <dsp:nvSpPr>
        <dsp:cNvPr id="0" name=""/>
        <dsp:cNvSpPr/>
      </dsp:nvSpPr>
      <dsp:spPr>
        <a:xfrm>
          <a:off x="5938172" y="1863282"/>
          <a:ext cx="850887" cy="98449"/>
        </a:xfrm>
        <a:custGeom>
          <a:avLst/>
          <a:gdLst/>
          <a:ahLst/>
          <a:cxnLst/>
          <a:rect l="0" t="0" r="0" b="0"/>
          <a:pathLst>
            <a:path>
              <a:moveTo>
                <a:pt x="850887" y="0"/>
              </a:moveTo>
              <a:lnTo>
                <a:pt x="850887"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0451D-86C1-4A13-8403-46098D2066AA}">
      <dsp:nvSpPr>
        <dsp:cNvPr id="0" name=""/>
        <dsp:cNvSpPr/>
      </dsp:nvSpPr>
      <dsp:spPr>
        <a:xfrm>
          <a:off x="6417090" y="1530425"/>
          <a:ext cx="371969" cy="98449"/>
        </a:xfrm>
        <a:custGeom>
          <a:avLst/>
          <a:gdLst/>
          <a:ahLst/>
          <a:cxnLst/>
          <a:rect l="0" t="0" r="0" b="0"/>
          <a:pathLst>
            <a:path>
              <a:moveTo>
                <a:pt x="0" y="0"/>
              </a:moveTo>
              <a:lnTo>
                <a:pt x="0" y="49224"/>
              </a:lnTo>
              <a:lnTo>
                <a:pt x="371969" y="49224"/>
              </a:lnTo>
              <a:lnTo>
                <a:pt x="371969"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AF223-0465-4C32-BE20-29BC56B22D7C}">
      <dsp:nvSpPr>
        <dsp:cNvPr id="0" name=""/>
        <dsp:cNvSpPr/>
      </dsp:nvSpPr>
      <dsp:spPr>
        <a:xfrm>
          <a:off x="6079904" y="1530425"/>
          <a:ext cx="337185" cy="98449"/>
        </a:xfrm>
        <a:custGeom>
          <a:avLst/>
          <a:gdLst/>
          <a:ahLst/>
          <a:cxnLst/>
          <a:rect l="0" t="0" r="0" b="0"/>
          <a:pathLst>
            <a:path>
              <a:moveTo>
                <a:pt x="337185" y="0"/>
              </a:moveTo>
              <a:lnTo>
                <a:pt x="337185"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D5C40-5791-4C4D-8A03-A31CE81F667D}">
      <dsp:nvSpPr>
        <dsp:cNvPr id="0" name=""/>
        <dsp:cNvSpPr/>
      </dsp:nvSpPr>
      <dsp:spPr>
        <a:xfrm>
          <a:off x="4197467" y="1186304"/>
          <a:ext cx="2219623" cy="98449"/>
        </a:xfrm>
        <a:custGeom>
          <a:avLst/>
          <a:gdLst/>
          <a:ahLst/>
          <a:cxnLst/>
          <a:rect l="0" t="0" r="0" b="0"/>
          <a:pathLst>
            <a:path>
              <a:moveTo>
                <a:pt x="0" y="0"/>
              </a:moveTo>
              <a:lnTo>
                <a:pt x="0" y="49224"/>
              </a:lnTo>
              <a:lnTo>
                <a:pt x="2219623" y="49224"/>
              </a:lnTo>
              <a:lnTo>
                <a:pt x="2219623"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AA910-0A41-4F55-9086-FDB9E370FB37}">
      <dsp:nvSpPr>
        <dsp:cNvPr id="0" name=""/>
        <dsp:cNvSpPr/>
      </dsp:nvSpPr>
      <dsp:spPr>
        <a:xfrm>
          <a:off x="4315761" y="1754968"/>
          <a:ext cx="123242" cy="575020"/>
        </a:xfrm>
        <a:custGeom>
          <a:avLst/>
          <a:gdLst/>
          <a:ahLst/>
          <a:cxnLst/>
          <a:rect l="0" t="0" r="0" b="0"/>
          <a:pathLst>
            <a:path>
              <a:moveTo>
                <a:pt x="0" y="0"/>
              </a:moveTo>
              <a:lnTo>
                <a:pt x="0" y="575020"/>
              </a:lnTo>
              <a:lnTo>
                <a:pt x="123242" y="575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2E630-CFA7-4A80-82F4-8DBC70973ADB}">
      <dsp:nvSpPr>
        <dsp:cNvPr id="0" name=""/>
        <dsp:cNvSpPr/>
      </dsp:nvSpPr>
      <dsp:spPr>
        <a:xfrm>
          <a:off x="4315761" y="1754968"/>
          <a:ext cx="123242" cy="235128"/>
        </a:xfrm>
        <a:custGeom>
          <a:avLst/>
          <a:gdLst/>
          <a:ahLst/>
          <a:cxnLst/>
          <a:rect l="0" t="0" r="0" b="0"/>
          <a:pathLst>
            <a:path>
              <a:moveTo>
                <a:pt x="0" y="0"/>
              </a:moveTo>
              <a:lnTo>
                <a:pt x="0" y="235128"/>
              </a:lnTo>
              <a:lnTo>
                <a:pt x="123242" y="235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4A8E7-60D9-48C5-89D0-4A70409407A2}">
      <dsp:nvSpPr>
        <dsp:cNvPr id="0" name=""/>
        <dsp:cNvSpPr/>
      </dsp:nvSpPr>
      <dsp:spPr>
        <a:xfrm>
          <a:off x="4197467" y="1186304"/>
          <a:ext cx="446942" cy="98449"/>
        </a:xfrm>
        <a:custGeom>
          <a:avLst/>
          <a:gdLst/>
          <a:ahLst/>
          <a:cxnLst/>
          <a:rect l="0" t="0" r="0" b="0"/>
          <a:pathLst>
            <a:path>
              <a:moveTo>
                <a:pt x="0" y="0"/>
              </a:moveTo>
              <a:lnTo>
                <a:pt x="0" y="49224"/>
              </a:lnTo>
              <a:lnTo>
                <a:pt x="446942" y="49224"/>
              </a:lnTo>
              <a:lnTo>
                <a:pt x="446942"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D0E02-F680-4E1C-86BB-0980B09AC726}">
      <dsp:nvSpPr>
        <dsp:cNvPr id="0" name=""/>
        <dsp:cNvSpPr/>
      </dsp:nvSpPr>
      <dsp:spPr>
        <a:xfrm>
          <a:off x="2772925" y="2555876"/>
          <a:ext cx="135400" cy="1403678"/>
        </a:xfrm>
        <a:custGeom>
          <a:avLst/>
          <a:gdLst/>
          <a:ahLst/>
          <a:cxnLst/>
          <a:rect l="0" t="0" r="0" b="0"/>
          <a:pathLst>
            <a:path>
              <a:moveTo>
                <a:pt x="0" y="0"/>
              </a:moveTo>
              <a:lnTo>
                <a:pt x="0" y="1403678"/>
              </a:lnTo>
              <a:lnTo>
                <a:pt x="135400" y="1403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2A8B2-8262-48B0-883B-E9C49A187C7A}">
      <dsp:nvSpPr>
        <dsp:cNvPr id="0" name=""/>
        <dsp:cNvSpPr/>
      </dsp:nvSpPr>
      <dsp:spPr>
        <a:xfrm>
          <a:off x="2772925" y="2555876"/>
          <a:ext cx="135400" cy="1062728"/>
        </a:xfrm>
        <a:custGeom>
          <a:avLst/>
          <a:gdLst/>
          <a:ahLst/>
          <a:cxnLst/>
          <a:rect l="0" t="0" r="0" b="0"/>
          <a:pathLst>
            <a:path>
              <a:moveTo>
                <a:pt x="0" y="0"/>
              </a:moveTo>
              <a:lnTo>
                <a:pt x="0" y="1062728"/>
              </a:lnTo>
              <a:lnTo>
                <a:pt x="135400" y="1062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C101E-2E06-45A7-99C4-71F52ECDF27B}">
      <dsp:nvSpPr>
        <dsp:cNvPr id="0" name=""/>
        <dsp:cNvSpPr/>
      </dsp:nvSpPr>
      <dsp:spPr>
        <a:xfrm>
          <a:off x="2772925" y="2555876"/>
          <a:ext cx="135400" cy="642876"/>
        </a:xfrm>
        <a:custGeom>
          <a:avLst/>
          <a:gdLst/>
          <a:ahLst/>
          <a:cxnLst/>
          <a:rect l="0" t="0" r="0" b="0"/>
          <a:pathLst>
            <a:path>
              <a:moveTo>
                <a:pt x="0" y="0"/>
              </a:moveTo>
              <a:lnTo>
                <a:pt x="0" y="642876"/>
              </a:lnTo>
              <a:lnTo>
                <a:pt x="135400" y="6428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F2050-03C4-409D-91A8-91E28E773056}">
      <dsp:nvSpPr>
        <dsp:cNvPr id="0" name=""/>
        <dsp:cNvSpPr/>
      </dsp:nvSpPr>
      <dsp:spPr>
        <a:xfrm>
          <a:off x="2772925" y="2555876"/>
          <a:ext cx="135400" cy="237056"/>
        </a:xfrm>
        <a:custGeom>
          <a:avLst/>
          <a:gdLst/>
          <a:ahLst/>
          <a:cxnLst/>
          <a:rect l="0" t="0" r="0" b="0"/>
          <a:pathLst>
            <a:path>
              <a:moveTo>
                <a:pt x="0" y="0"/>
              </a:moveTo>
              <a:lnTo>
                <a:pt x="0" y="237056"/>
              </a:lnTo>
              <a:lnTo>
                <a:pt x="135400" y="237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D077C-BF30-440B-87BD-C228CA968611}">
      <dsp:nvSpPr>
        <dsp:cNvPr id="0" name=""/>
        <dsp:cNvSpPr/>
      </dsp:nvSpPr>
      <dsp:spPr>
        <a:xfrm>
          <a:off x="3089149" y="2152241"/>
          <a:ext cx="856124" cy="147569"/>
        </a:xfrm>
        <a:custGeom>
          <a:avLst/>
          <a:gdLst/>
          <a:ahLst/>
          <a:cxnLst/>
          <a:rect l="0" t="0" r="0" b="0"/>
          <a:pathLst>
            <a:path>
              <a:moveTo>
                <a:pt x="856124" y="0"/>
              </a:moveTo>
              <a:lnTo>
                <a:pt x="856124" y="98344"/>
              </a:lnTo>
              <a:lnTo>
                <a:pt x="0" y="98344"/>
              </a:lnTo>
              <a:lnTo>
                <a:pt x="0" y="147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B2765-DDC2-4E47-8AC3-1D123E19B434}">
      <dsp:nvSpPr>
        <dsp:cNvPr id="0" name=""/>
        <dsp:cNvSpPr/>
      </dsp:nvSpPr>
      <dsp:spPr>
        <a:xfrm>
          <a:off x="3094386" y="1819387"/>
          <a:ext cx="850887" cy="98449"/>
        </a:xfrm>
        <a:custGeom>
          <a:avLst/>
          <a:gdLst/>
          <a:ahLst/>
          <a:cxnLst/>
          <a:rect l="0" t="0" r="0" b="0"/>
          <a:pathLst>
            <a:path>
              <a:moveTo>
                <a:pt x="0" y="0"/>
              </a:moveTo>
              <a:lnTo>
                <a:pt x="0" y="49224"/>
              </a:lnTo>
              <a:lnTo>
                <a:pt x="850887" y="49224"/>
              </a:lnTo>
              <a:lnTo>
                <a:pt x="850887"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715DE-AF4D-449D-9C74-D26604DCE794}">
      <dsp:nvSpPr>
        <dsp:cNvPr id="0" name=""/>
        <dsp:cNvSpPr/>
      </dsp:nvSpPr>
      <dsp:spPr>
        <a:xfrm>
          <a:off x="3094386" y="1819387"/>
          <a:ext cx="225975" cy="98449"/>
        </a:xfrm>
        <a:custGeom>
          <a:avLst/>
          <a:gdLst/>
          <a:ahLst/>
          <a:cxnLst/>
          <a:rect l="0" t="0" r="0" b="0"/>
          <a:pathLst>
            <a:path>
              <a:moveTo>
                <a:pt x="0" y="0"/>
              </a:moveTo>
              <a:lnTo>
                <a:pt x="0" y="49224"/>
              </a:lnTo>
              <a:lnTo>
                <a:pt x="225975" y="49224"/>
              </a:lnTo>
              <a:lnTo>
                <a:pt x="225975"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72A8C-54A8-4148-8E8A-EBDDF3EB8B17}">
      <dsp:nvSpPr>
        <dsp:cNvPr id="0" name=""/>
        <dsp:cNvSpPr/>
      </dsp:nvSpPr>
      <dsp:spPr>
        <a:xfrm>
          <a:off x="2753102" y="1819387"/>
          <a:ext cx="341283" cy="98449"/>
        </a:xfrm>
        <a:custGeom>
          <a:avLst/>
          <a:gdLst/>
          <a:ahLst/>
          <a:cxnLst/>
          <a:rect l="0" t="0" r="0" b="0"/>
          <a:pathLst>
            <a:path>
              <a:moveTo>
                <a:pt x="341283" y="0"/>
              </a:moveTo>
              <a:lnTo>
                <a:pt x="341283"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73A27-F9C6-436A-A110-223E41176D01}">
      <dsp:nvSpPr>
        <dsp:cNvPr id="0" name=""/>
        <dsp:cNvSpPr/>
      </dsp:nvSpPr>
      <dsp:spPr>
        <a:xfrm>
          <a:off x="2185844" y="1819387"/>
          <a:ext cx="908541" cy="98449"/>
        </a:xfrm>
        <a:custGeom>
          <a:avLst/>
          <a:gdLst/>
          <a:ahLst/>
          <a:cxnLst/>
          <a:rect l="0" t="0" r="0" b="0"/>
          <a:pathLst>
            <a:path>
              <a:moveTo>
                <a:pt x="908541" y="0"/>
              </a:moveTo>
              <a:lnTo>
                <a:pt x="908541"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B5B37-6648-4CA9-87E6-C4BA04205B8C}">
      <dsp:nvSpPr>
        <dsp:cNvPr id="0" name=""/>
        <dsp:cNvSpPr/>
      </dsp:nvSpPr>
      <dsp:spPr>
        <a:xfrm>
          <a:off x="2214671" y="1486533"/>
          <a:ext cx="879714" cy="98449"/>
        </a:xfrm>
        <a:custGeom>
          <a:avLst/>
          <a:gdLst/>
          <a:ahLst/>
          <a:cxnLst/>
          <a:rect l="0" t="0" r="0" b="0"/>
          <a:pathLst>
            <a:path>
              <a:moveTo>
                <a:pt x="0" y="0"/>
              </a:moveTo>
              <a:lnTo>
                <a:pt x="0" y="49224"/>
              </a:lnTo>
              <a:lnTo>
                <a:pt x="879714" y="49224"/>
              </a:lnTo>
              <a:lnTo>
                <a:pt x="879714"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9CBFA7-8402-4A07-9A0B-A89EF618110E}">
      <dsp:nvSpPr>
        <dsp:cNvPr id="0" name=""/>
        <dsp:cNvSpPr/>
      </dsp:nvSpPr>
      <dsp:spPr>
        <a:xfrm>
          <a:off x="1334956" y="1819387"/>
          <a:ext cx="283629" cy="98449"/>
        </a:xfrm>
        <a:custGeom>
          <a:avLst/>
          <a:gdLst/>
          <a:ahLst/>
          <a:cxnLst/>
          <a:rect l="0" t="0" r="0" b="0"/>
          <a:pathLst>
            <a:path>
              <a:moveTo>
                <a:pt x="0" y="0"/>
              </a:moveTo>
              <a:lnTo>
                <a:pt x="0" y="49224"/>
              </a:lnTo>
              <a:lnTo>
                <a:pt x="283629" y="49224"/>
              </a:lnTo>
              <a:lnTo>
                <a:pt x="283629"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6F464-E46D-4AE0-9C20-DAF1D3DCE7BF}">
      <dsp:nvSpPr>
        <dsp:cNvPr id="0" name=""/>
        <dsp:cNvSpPr/>
      </dsp:nvSpPr>
      <dsp:spPr>
        <a:xfrm>
          <a:off x="471765" y="2500927"/>
          <a:ext cx="217335" cy="1301649"/>
        </a:xfrm>
        <a:custGeom>
          <a:avLst/>
          <a:gdLst/>
          <a:ahLst/>
          <a:cxnLst/>
          <a:rect l="0" t="0" r="0" b="0"/>
          <a:pathLst>
            <a:path>
              <a:moveTo>
                <a:pt x="0" y="0"/>
              </a:moveTo>
              <a:lnTo>
                <a:pt x="0" y="1301649"/>
              </a:lnTo>
              <a:lnTo>
                <a:pt x="217335" y="1301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CA108-2E5D-4B3D-873D-6BE88152A0E4}">
      <dsp:nvSpPr>
        <dsp:cNvPr id="0" name=""/>
        <dsp:cNvSpPr/>
      </dsp:nvSpPr>
      <dsp:spPr>
        <a:xfrm>
          <a:off x="471765" y="2500927"/>
          <a:ext cx="217335" cy="913446"/>
        </a:xfrm>
        <a:custGeom>
          <a:avLst/>
          <a:gdLst/>
          <a:ahLst/>
          <a:cxnLst/>
          <a:rect l="0" t="0" r="0" b="0"/>
          <a:pathLst>
            <a:path>
              <a:moveTo>
                <a:pt x="0" y="0"/>
              </a:moveTo>
              <a:lnTo>
                <a:pt x="0" y="913446"/>
              </a:lnTo>
              <a:lnTo>
                <a:pt x="217335" y="9134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2FB93-85D0-4ED5-BF78-27AE4D664698}">
      <dsp:nvSpPr>
        <dsp:cNvPr id="0" name=""/>
        <dsp:cNvSpPr/>
      </dsp:nvSpPr>
      <dsp:spPr>
        <a:xfrm>
          <a:off x="471765" y="2500927"/>
          <a:ext cx="217335" cy="568933"/>
        </a:xfrm>
        <a:custGeom>
          <a:avLst/>
          <a:gdLst/>
          <a:ahLst/>
          <a:cxnLst/>
          <a:rect l="0" t="0" r="0" b="0"/>
          <a:pathLst>
            <a:path>
              <a:moveTo>
                <a:pt x="0" y="0"/>
              </a:moveTo>
              <a:lnTo>
                <a:pt x="0" y="568933"/>
              </a:lnTo>
              <a:lnTo>
                <a:pt x="217335" y="568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BB204-8EDB-4D35-887D-077BBA2E2C65}">
      <dsp:nvSpPr>
        <dsp:cNvPr id="0" name=""/>
        <dsp:cNvSpPr/>
      </dsp:nvSpPr>
      <dsp:spPr>
        <a:xfrm>
          <a:off x="471765" y="2500927"/>
          <a:ext cx="217335" cy="234091"/>
        </a:xfrm>
        <a:custGeom>
          <a:avLst/>
          <a:gdLst/>
          <a:ahLst/>
          <a:cxnLst/>
          <a:rect l="0" t="0" r="0" b="0"/>
          <a:pathLst>
            <a:path>
              <a:moveTo>
                <a:pt x="0" y="0"/>
              </a:moveTo>
              <a:lnTo>
                <a:pt x="0" y="234091"/>
              </a:lnTo>
              <a:lnTo>
                <a:pt x="217335" y="234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68D18-FBAF-49DC-BD5D-F23B3EFAFA34}">
      <dsp:nvSpPr>
        <dsp:cNvPr id="0" name=""/>
        <dsp:cNvSpPr/>
      </dsp:nvSpPr>
      <dsp:spPr>
        <a:xfrm>
          <a:off x="1005607" y="2152241"/>
          <a:ext cx="91440" cy="98449"/>
        </a:xfrm>
        <a:custGeom>
          <a:avLst/>
          <a:gdLst/>
          <a:ahLst/>
          <a:cxnLst/>
          <a:rect l="0" t="0" r="0" b="0"/>
          <a:pathLst>
            <a:path>
              <a:moveTo>
                <a:pt x="45720" y="0"/>
              </a:moveTo>
              <a:lnTo>
                <a:pt x="4572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D31CF-2EA6-41CA-A398-98411F93D1D7}">
      <dsp:nvSpPr>
        <dsp:cNvPr id="0" name=""/>
        <dsp:cNvSpPr/>
      </dsp:nvSpPr>
      <dsp:spPr>
        <a:xfrm>
          <a:off x="1051327" y="1819387"/>
          <a:ext cx="283629" cy="98449"/>
        </a:xfrm>
        <a:custGeom>
          <a:avLst/>
          <a:gdLst/>
          <a:ahLst/>
          <a:cxnLst/>
          <a:rect l="0" t="0" r="0" b="0"/>
          <a:pathLst>
            <a:path>
              <a:moveTo>
                <a:pt x="283629" y="0"/>
              </a:moveTo>
              <a:lnTo>
                <a:pt x="283629"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71AB3-2E64-4B60-92C1-84184B14AEA1}">
      <dsp:nvSpPr>
        <dsp:cNvPr id="0" name=""/>
        <dsp:cNvSpPr/>
      </dsp:nvSpPr>
      <dsp:spPr>
        <a:xfrm>
          <a:off x="1334956" y="1486533"/>
          <a:ext cx="879714" cy="98449"/>
        </a:xfrm>
        <a:custGeom>
          <a:avLst/>
          <a:gdLst/>
          <a:ahLst/>
          <a:cxnLst/>
          <a:rect l="0" t="0" r="0" b="0"/>
          <a:pathLst>
            <a:path>
              <a:moveTo>
                <a:pt x="879714" y="0"/>
              </a:moveTo>
              <a:lnTo>
                <a:pt x="879714"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52AE6-7868-4811-86EC-499E0E29418F}">
      <dsp:nvSpPr>
        <dsp:cNvPr id="0" name=""/>
        <dsp:cNvSpPr/>
      </dsp:nvSpPr>
      <dsp:spPr>
        <a:xfrm>
          <a:off x="2214671" y="1186304"/>
          <a:ext cx="1982795" cy="98449"/>
        </a:xfrm>
        <a:custGeom>
          <a:avLst/>
          <a:gdLst/>
          <a:ahLst/>
          <a:cxnLst/>
          <a:rect l="0" t="0" r="0" b="0"/>
          <a:pathLst>
            <a:path>
              <a:moveTo>
                <a:pt x="1982795" y="0"/>
              </a:moveTo>
              <a:lnTo>
                <a:pt x="1982795"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BD55A-FFF5-40A5-A86A-197F1F8DE81C}">
      <dsp:nvSpPr>
        <dsp:cNvPr id="0" name=""/>
        <dsp:cNvSpPr/>
      </dsp:nvSpPr>
      <dsp:spPr>
        <a:xfrm>
          <a:off x="658616" y="1186304"/>
          <a:ext cx="3538850" cy="98449"/>
        </a:xfrm>
        <a:custGeom>
          <a:avLst/>
          <a:gdLst/>
          <a:ahLst/>
          <a:cxnLst/>
          <a:rect l="0" t="0" r="0" b="0"/>
          <a:pathLst>
            <a:path>
              <a:moveTo>
                <a:pt x="3538850" y="0"/>
              </a:moveTo>
              <a:lnTo>
                <a:pt x="3538850" y="49224"/>
              </a:lnTo>
              <a:lnTo>
                <a:pt x="0" y="49224"/>
              </a:lnTo>
              <a:lnTo>
                <a:pt x="0" y="98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437F4-20BF-4BF7-9D85-A589B3C29399}">
      <dsp:nvSpPr>
        <dsp:cNvPr id="0" name=""/>
        <dsp:cNvSpPr/>
      </dsp:nvSpPr>
      <dsp:spPr>
        <a:xfrm>
          <a:off x="4151747" y="853449"/>
          <a:ext cx="91440" cy="98449"/>
        </a:xfrm>
        <a:custGeom>
          <a:avLst/>
          <a:gdLst/>
          <a:ahLst/>
          <a:cxnLst/>
          <a:rect l="0" t="0" r="0" b="0"/>
          <a:pathLst>
            <a:path>
              <a:moveTo>
                <a:pt x="45720" y="0"/>
              </a:moveTo>
              <a:lnTo>
                <a:pt x="45720" y="98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638A3-5A23-4BF0-940E-0F4454636093}">
      <dsp:nvSpPr>
        <dsp:cNvPr id="0" name=""/>
        <dsp:cNvSpPr/>
      </dsp:nvSpPr>
      <dsp:spPr>
        <a:xfrm>
          <a:off x="3386088" y="563885"/>
          <a:ext cx="1622757" cy="28956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\\FloridaFL-S\Projects</a:t>
          </a:r>
          <a:endParaRPr lang="en-US" sz="800" kern="1200" dirty="0"/>
        </a:p>
      </dsp:txBody>
      <dsp:txXfrm>
        <a:off x="3386088" y="563885"/>
        <a:ext cx="1622757" cy="289564"/>
      </dsp:txXfrm>
    </dsp:sp>
    <dsp:sp modelId="{5391288C-1844-4625-82AE-24B93ADA27C7}">
      <dsp:nvSpPr>
        <dsp:cNvPr id="0" name=""/>
        <dsp:cNvSpPr/>
      </dsp:nvSpPr>
      <dsp:spPr>
        <a:xfrm>
          <a:off x="3963062" y="951899"/>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NWIS</a:t>
          </a:r>
          <a:endParaRPr lang="en-US" sz="800" kern="1200" dirty="0"/>
        </a:p>
      </dsp:txBody>
      <dsp:txXfrm>
        <a:off x="3963062" y="951899"/>
        <a:ext cx="468808" cy="234404"/>
      </dsp:txXfrm>
    </dsp:sp>
    <dsp:sp modelId="{F998ADAC-FAE5-4213-9F40-048E95835E04}">
      <dsp:nvSpPr>
        <dsp:cNvPr id="0" name=""/>
        <dsp:cNvSpPr/>
      </dsp:nvSpPr>
      <dsp:spPr>
        <a:xfrm>
          <a:off x="2466" y="1284753"/>
          <a:ext cx="1312298" cy="19632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Management</a:t>
          </a:r>
          <a:endParaRPr lang="en-US" sz="1000" kern="1200" dirty="0"/>
        </a:p>
      </dsp:txBody>
      <dsp:txXfrm>
        <a:off x="2466" y="1284753"/>
        <a:ext cx="1312298" cy="196322"/>
      </dsp:txXfrm>
    </dsp:sp>
    <dsp:sp modelId="{07F8B6C5-9E95-4A3D-8D27-71D6841F3899}">
      <dsp:nvSpPr>
        <dsp:cNvPr id="0" name=""/>
        <dsp:cNvSpPr/>
      </dsp:nvSpPr>
      <dsp:spPr>
        <a:xfrm>
          <a:off x="1413215" y="1284753"/>
          <a:ext cx="1602912" cy="201779"/>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Station Information</a:t>
          </a:r>
          <a:endParaRPr lang="en-US" sz="1000" kern="1200" dirty="0"/>
        </a:p>
      </dsp:txBody>
      <dsp:txXfrm>
        <a:off x="1413215" y="1284753"/>
        <a:ext cx="1602912" cy="201779"/>
      </dsp:txXfrm>
    </dsp:sp>
    <dsp:sp modelId="{BBC2CC87-AEB8-411F-8653-234809F085F8}">
      <dsp:nvSpPr>
        <dsp:cNvPr id="0" name=""/>
        <dsp:cNvSpPr/>
      </dsp:nvSpPr>
      <dsp:spPr>
        <a:xfrm>
          <a:off x="1100552" y="1584983"/>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GW</a:t>
          </a:r>
          <a:endParaRPr lang="en-US" sz="800" kern="1200" dirty="0"/>
        </a:p>
      </dsp:txBody>
      <dsp:txXfrm>
        <a:off x="1100552" y="1584983"/>
        <a:ext cx="468808" cy="234404"/>
      </dsp:txXfrm>
    </dsp:sp>
    <dsp:sp modelId="{33414E2E-C26C-403A-B9F5-21A446BF0070}">
      <dsp:nvSpPr>
        <dsp:cNvPr id="0" name=""/>
        <dsp:cNvSpPr/>
      </dsp:nvSpPr>
      <dsp:spPr>
        <a:xfrm>
          <a:off x="816923" y="1917837"/>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25xx</a:t>
          </a:r>
          <a:endParaRPr lang="en-US" sz="800" kern="1200" dirty="0"/>
        </a:p>
      </dsp:txBody>
      <dsp:txXfrm>
        <a:off x="816923" y="1917837"/>
        <a:ext cx="468808" cy="234404"/>
      </dsp:txXfrm>
    </dsp:sp>
    <dsp:sp modelId="{1D947EAA-C1D3-41A8-9626-0C53EEFAD967}">
      <dsp:nvSpPr>
        <dsp:cNvPr id="0" name=""/>
        <dsp:cNvSpPr/>
      </dsp:nvSpPr>
      <dsp:spPr>
        <a:xfrm>
          <a:off x="326875" y="2250691"/>
          <a:ext cx="1448904" cy="250235"/>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25211508029370</a:t>
          </a:r>
          <a:r>
            <a:rPr lang="en-US" sz="800" b="1" kern="1200" dirty="0" smtClean="0"/>
            <a:t>1</a:t>
          </a:r>
          <a:endParaRPr lang="en-US" sz="800" kern="1200" dirty="0"/>
        </a:p>
      </dsp:txBody>
      <dsp:txXfrm>
        <a:off x="326875" y="2250691"/>
        <a:ext cx="1448904" cy="250235"/>
      </dsp:txXfrm>
    </dsp:sp>
    <dsp:sp modelId="{0AA8B5CD-40C2-4734-9448-504E773A1F7D}">
      <dsp:nvSpPr>
        <dsp:cNvPr id="0" name=""/>
        <dsp:cNvSpPr/>
      </dsp:nvSpPr>
      <dsp:spPr>
        <a:xfrm>
          <a:off x="689101" y="2599377"/>
          <a:ext cx="1028547" cy="271283"/>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DCP Programs</a:t>
          </a:r>
          <a:endParaRPr lang="en-US" sz="800" kern="1200" dirty="0"/>
        </a:p>
      </dsp:txBody>
      <dsp:txXfrm>
        <a:off x="689101" y="2599377"/>
        <a:ext cx="1028547" cy="271283"/>
      </dsp:txXfrm>
    </dsp:sp>
    <dsp:sp modelId="{EF64DDA1-4379-4BFA-B84C-A60FDBF50720}">
      <dsp:nvSpPr>
        <dsp:cNvPr id="0" name=""/>
        <dsp:cNvSpPr/>
      </dsp:nvSpPr>
      <dsp:spPr>
        <a:xfrm>
          <a:off x="689101" y="2969110"/>
          <a:ext cx="1051115" cy="201500"/>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Levels Summary</a:t>
          </a:r>
          <a:endParaRPr lang="en-US" sz="800" kern="1200" dirty="0"/>
        </a:p>
      </dsp:txBody>
      <dsp:txXfrm>
        <a:off x="689101" y="2969110"/>
        <a:ext cx="1051115" cy="201500"/>
      </dsp:txXfrm>
    </dsp:sp>
    <dsp:sp modelId="{89CACF08-7AC3-4CB6-BF49-5FC819C99851}">
      <dsp:nvSpPr>
        <dsp:cNvPr id="0" name=""/>
        <dsp:cNvSpPr/>
      </dsp:nvSpPr>
      <dsp:spPr>
        <a:xfrm>
          <a:off x="689101" y="3269061"/>
          <a:ext cx="669918" cy="29062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Pictures</a:t>
          </a:r>
          <a:endParaRPr lang="en-US" sz="800" kern="1200" dirty="0"/>
        </a:p>
      </dsp:txBody>
      <dsp:txXfrm>
        <a:off x="689101" y="3269061"/>
        <a:ext cx="669918" cy="290626"/>
      </dsp:txXfrm>
    </dsp:sp>
    <dsp:sp modelId="{5EDDE3D8-EDDA-47A1-AFF1-79F511901EC6}">
      <dsp:nvSpPr>
        <dsp:cNvPr id="0" name=""/>
        <dsp:cNvSpPr/>
      </dsp:nvSpPr>
      <dsp:spPr>
        <a:xfrm>
          <a:off x="689101" y="3658137"/>
          <a:ext cx="669918" cy="288879"/>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SIMS</a:t>
          </a:r>
          <a:endParaRPr lang="en-US" sz="800" kern="1200" dirty="0"/>
        </a:p>
      </dsp:txBody>
      <dsp:txXfrm>
        <a:off x="689101" y="3658137"/>
        <a:ext cx="669918" cy="288879"/>
      </dsp:txXfrm>
    </dsp:sp>
    <dsp:sp modelId="{073695A6-2A1E-472F-8A79-A6C5DB314D1D}">
      <dsp:nvSpPr>
        <dsp:cNvPr id="0" name=""/>
        <dsp:cNvSpPr/>
      </dsp:nvSpPr>
      <dsp:spPr>
        <a:xfrm>
          <a:off x="1384181" y="1917837"/>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30xx</a:t>
          </a:r>
          <a:endParaRPr lang="en-US" sz="800" kern="1200" dirty="0"/>
        </a:p>
      </dsp:txBody>
      <dsp:txXfrm>
        <a:off x="1384181" y="1917837"/>
        <a:ext cx="468808" cy="234404"/>
      </dsp:txXfrm>
    </dsp:sp>
    <dsp:sp modelId="{71325B3E-16A8-4975-AAC3-46BA505F0EBE}">
      <dsp:nvSpPr>
        <dsp:cNvPr id="0" name=""/>
        <dsp:cNvSpPr/>
      </dsp:nvSpPr>
      <dsp:spPr>
        <a:xfrm>
          <a:off x="2859981" y="1584983"/>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SW</a:t>
          </a:r>
          <a:endParaRPr lang="en-US" sz="800" kern="1200" dirty="0"/>
        </a:p>
      </dsp:txBody>
      <dsp:txXfrm>
        <a:off x="2859981" y="1584983"/>
        <a:ext cx="468808" cy="234404"/>
      </dsp:txXfrm>
    </dsp:sp>
    <dsp:sp modelId="{5459649A-4296-4EC4-A1A3-587A5E11B3F1}">
      <dsp:nvSpPr>
        <dsp:cNvPr id="0" name=""/>
        <dsp:cNvSpPr/>
      </dsp:nvSpPr>
      <dsp:spPr>
        <a:xfrm>
          <a:off x="1951440" y="1917837"/>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25xx</a:t>
          </a:r>
          <a:endParaRPr lang="en-US" sz="800" kern="1200" dirty="0"/>
        </a:p>
      </dsp:txBody>
      <dsp:txXfrm>
        <a:off x="1951440" y="1917837"/>
        <a:ext cx="468808" cy="234404"/>
      </dsp:txXfrm>
    </dsp:sp>
    <dsp:sp modelId="{1581D52F-C07D-4D4C-9DDE-D98E0A9AB7E9}">
      <dsp:nvSpPr>
        <dsp:cNvPr id="0" name=""/>
        <dsp:cNvSpPr/>
      </dsp:nvSpPr>
      <dsp:spPr>
        <a:xfrm>
          <a:off x="2518698" y="1917837"/>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30xx</a:t>
          </a:r>
          <a:endParaRPr lang="en-US" sz="800" kern="1200" dirty="0"/>
        </a:p>
      </dsp:txBody>
      <dsp:txXfrm>
        <a:off x="2518698" y="1917837"/>
        <a:ext cx="468808" cy="234404"/>
      </dsp:txXfrm>
    </dsp:sp>
    <dsp:sp modelId="{13BD5953-949B-4E60-91B9-9581646AA9E9}">
      <dsp:nvSpPr>
        <dsp:cNvPr id="0" name=""/>
        <dsp:cNvSpPr/>
      </dsp:nvSpPr>
      <dsp:spPr>
        <a:xfrm>
          <a:off x="3085957" y="1917837"/>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0220</a:t>
          </a:r>
          <a:endParaRPr lang="en-US" sz="800" kern="1200" dirty="0"/>
        </a:p>
      </dsp:txBody>
      <dsp:txXfrm>
        <a:off x="3085957" y="1917837"/>
        <a:ext cx="468808" cy="234404"/>
      </dsp:txXfrm>
    </dsp:sp>
    <dsp:sp modelId="{EE0A35FE-43D3-46BC-A039-CD0693C5E9A0}">
      <dsp:nvSpPr>
        <dsp:cNvPr id="0" name=""/>
        <dsp:cNvSpPr/>
      </dsp:nvSpPr>
      <dsp:spPr>
        <a:xfrm>
          <a:off x="3653215" y="1917837"/>
          <a:ext cx="584116"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0237</a:t>
          </a:r>
          <a:endParaRPr lang="en-US" sz="800" kern="1200" dirty="0"/>
        </a:p>
      </dsp:txBody>
      <dsp:txXfrm>
        <a:off x="3653215" y="1917837"/>
        <a:ext cx="584116" cy="234404"/>
      </dsp:txXfrm>
    </dsp:sp>
    <dsp:sp modelId="{63D51FFC-2D8E-4C91-8F08-67D34B10BC58}">
      <dsp:nvSpPr>
        <dsp:cNvPr id="0" name=""/>
        <dsp:cNvSpPr/>
      </dsp:nvSpPr>
      <dsp:spPr>
        <a:xfrm>
          <a:off x="2693868" y="2299811"/>
          <a:ext cx="790561" cy="256065"/>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02370000</a:t>
          </a:r>
          <a:endParaRPr lang="en-US" sz="800" kern="1200" dirty="0"/>
        </a:p>
      </dsp:txBody>
      <dsp:txXfrm>
        <a:off x="2693868" y="2299811"/>
        <a:ext cx="790561" cy="256065"/>
      </dsp:txXfrm>
    </dsp:sp>
    <dsp:sp modelId="{24EBE039-ABF7-46A7-91EF-0FB00FB9ADFE}">
      <dsp:nvSpPr>
        <dsp:cNvPr id="0" name=""/>
        <dsp:cNvSpPr/>
      </dsp:nvSpPr>
      <dsp:spPr>
        <a:xfrm>
          <a:off x="2908325" y="2658116"/>
          <a:ext cx="1084007" cy="26963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DCP Programs</a:t>
          </a:r>
          <a:endParaRPr lang="en-US" sz="800" kern="1200" dirty="0"/>
        </a:p>
      </dsp:txBody>
      <dsp:txXfrm>
        <a:off x="2908325" y="2658116"/>
        <a:ext cx="1084007" cy="269632"/>
      </dsp:txXfrm>
    </dsp:sp>
    <dsp:sp modelId="{03268D53-D4D8-4357-9268-CCF8915CBA6C}">
      <dsp:nvSpPr>
        <dsp:cNvPr id="0" name=""/>
        <dsp:cNvSpPr/>
      </dsp:nvSpPr>
      <dsp:spPr>
        <a:xfrm>
          <a:off x="2908325" y="3063622"/>
          <a:ext cx="1051106" cy="270261"/>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Levels Summary</a:t>
          </a:r>
          <a:endParaRPr lang="en-US" sz="800" kern="1200" dirty="0"/>
        </a:p>
      </dsp:txBody>
      <dsp:txXfrm>
        <a:off x="2908325" y="3063622"/>
        <a:ext cx="1051106" cy="270261"/>
      </dsp:txXfrm>
    </dsp:sp>
    <dsp:sp modelId="{3FD7C7A1-A498-4878-B8DA-DAA0B26FEF9C}">
      <dsp:nvSpPr>
        <dsp:cNvPr id="0" name=""/>
        <dsp:cNvSpPr/>
      </dsp:nvSpPr>
      <dsp:spPr>
        <a:xfrm>
          <a:off x="2908325" y="3471230"/>
          <a:ext cx="857005" cy="294749"/>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Pictures</a:t>
          </a:r>
          <a:endParaRPr lang="en-US" sz="800" kern="1200" dirty="0"/>
        </a:p>
      </dsp:txBody>
      <dsp:txXfrm>
        <a:off x="2908325" y="3471230"/>
        <a:ext cx="857005" cy="294749"/>
      </dsp:txXfrm>
    </dsp:sp>
    <dsp:sp modelId="{20B28D43-CA4F-4C65-87EB-E25458D76D29}">
      <dsp:nvSpPr>
        <dsp:cNvPr id="0" name=""/>
        <dsp:cNvSpPr/>
      </dsp:nvSpPr>
      <dsp:spPr>
        <a:xfrm>
          <a:off x="2908325" y="3839184"/>
          <a:ext cx="695805" cy="24074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SIMS</a:t>
          </a:r>
          <a:endParaRPr lang="en-US" sz="800" kern="1200" dirty="0"/>
        </a:p>
      </dsp:txBody>
      <dsp:txXfrm>
        <a:off x="2908325" y="3839184"/>
        <a:ext cx="695805" cy="240742"/>
      </dsp:txXfrm>
    </dsp:sp>
    <dsp:sp modelId="{07907125-DFFD-4B28-8064-BCFAEE4F15AA}">
      <dsp:nvSpPr>
        <dsp:cNvPr id="0" name=""/>
        <dsp:cNvSpPr/>
      </dsp:nvSpPr>
      <dsp:spPr>
        <a:xfrm>
          <a:off x="4233599" y="1284753"/>
          <a:ext cx="821619" cy="470215"/>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Historical WY</a:t>
          </a:r>
          <a:endParaRPr lang="en-US" sz="1000" kern="1200" dirty="0"/>
        </a:p>
      </dsp:txBody>
      <dsp:txXfrm>
        <a:off x="4233599" y="1284753"/>
        <a:ext cx="821619" cy="470215"/>
      </dsp:txXfrm>
    </dsp:sp>
    <dsp:sp modelId="{B43B983D-C1E2-4B6F-AF02-3490E53D3E46}">
      <dsp:nvSpPr>
        <dsp:cNvPr id="0" name=""/>
        <dsp:cNvSpPr/>
      </dsp:nvSpPr>
      <dsp:spPr>
        <a:xfrm>
          <a:off x="4439004" y="1853418"/>
          <a:ext cx="849471" cy="273357"/>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WY2008</a:t>
          </a:r>
        </a:p>
      </dsp:txBody>
      <dsp:txXfrm>
        <a:off x="4439004" y="1853418"/>
        <a:ext cx="849471" cy="273357"/>
      </dsp:txXfrm>
    </dsp:sp>
    <dsp:sp modelId="{1F52C72C-6E12-48E1-A03A-89DD208E6640}">
      <dsp:nvSpPr>
        <dsp:cNvPr id="0" name=""/>
        <dsp:cNvSpPr/>
      </dsp:nvSpPr>
      <dsp:spPr>
        <a:xfrm>
          <a:off x="4439004" y="2225226"/>
          <a:ext cx="836532" cy="20952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WY2007</a:t>
          </a:r>
          <a:endParaRPr lang="en-US" sz="800" kern="1200" dirty="0"/>
        </a:p>
      </dsp:txBody>
      <dsp:txXfrm>
        <a:off x="4439004" y="2225226"/>
        <a:ext cx="836532" cy="209526"/>
      </dsp:txXfrm>
    </dsp:sp>
    <dsp:sp modelId="{E1FD69AC-8611-4C59-AA00-ABBFDA8AAD09}">
      <dsp:nvSpPr>
        <dsp:cNvPr id="0" name=""/>
        <dsp:cNvSpPr/>
      </dsp:nvSpPr>
      <dsp:spPr>
        <a:xfrm>
          <a:off x="6060120" y="1284753"/>
          <a:ext cx="713939" cy="24567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Current WY</a:t>
          </a:r>
          <a:endParaRPr lang="en-US" sz="800" kern="1200" dirty="0"/>
        </a:p>
      </dsp:txBody>
      <dsp:txXfrm>
        <a:off x="6060120" y="1284753"/>
        <a:ext cx="713939" cy="245672"/>
      </dsp:txXfrm>
    </dsp:sp>
    <dsp:sp modelId="{F6519B54-CE4B-4941-A54E-ABF8C4392F79}">
      <dsp:nvSpPr>
        <dsp:cNvPr id="0" name=""/>
        <dsp:cNvSpPr/>
      </dsp:nvSpPr>
      <dsp:spPr>
        <a:xfrm>
          <a:off x="5757160" y="1628875"/>
          <a:ext cx="645488" cy="2344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WY2010</a:t>
          </a:r>
          <a:endParaRPr lang="en-US" sz="800" kern="1200" dirty="0"/>
        </a:p>
      </dsp:txBody>
      <dsp:txXfrm>
        <a:off x="5757160" y="1628875"/>
        <a:ext cx="645488" cy="234406"/>
      </dsp:txXfrm>
    </dsp:sp>
    <dsp:sp modelId="{B569AEA8-CF5C-4B47-8834-2AE2DBAADD44}">
      <dsp:nvSpPr>
        <dsp:cNvPr id="0" name=""/>
        <dsp:cNvSpPr/>
      </dsp:nvSpPr>
      <dsp:spPr>
        <a:xfrm>
          <a:off x="6501098" y="1628875"/>
          <a:ext cx="575921" cy="2344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WY2009</a:t>
          </a:r>
          <a:endParaRPr lang="en-US" sz="800" kern="1200" dirty="0"/>
        </a:p>
      </dsp:txBody>
      <dsp:txXfrm>
        <a:off x="6501098" y="1628875"/>
        <a:ext cx="575921" cy="234406"/>
      </dsp:txXfrm>
    </dsp:sp>
    <dsp:sp modelId="{C75238C0-B8CF-4A24-8A0C-F81EEE5C3D57}">
      <dsp:nvSpPr>
        <dsp:cNvPr id="0" name=""/>
        <dsp:cNvSpPr/>
      </dsp:nvSpPr>
      <dsp:spPr>
        <a:xfrm>
          <a:off x="5703767" y="1961732"/>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GW</a:t>
          </a:r>
          <a:endParaRPr lang="en-US" sz="800" kern="1200" dirty="0"/>
        </a:p>
      </dsp:txBody>
      <dsp:txXfrm>
        <a:off x="5703767" y="1961732"/>
        <a:ext cx="468808" cy="234404"/>
      </dsp:txXfrm>
    </dsp:sp>
    <dsp:sp modelId="{485EDCF1-600D-4ACC-928D-C1A9748CEA98}">
      <dsp:nvSpPr>
        <dsp:cNvPr id="0" name=""/>
        <dsp:cNvSpPr/>
      </dsp:nvSpPr>
      <dsp:spPr>
        <a:xfrm>
          <a:off x="5420138" y="229458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25xx</a:t>
          </a:r>
          <a:endParaRPr lang="en-US" sz="800" kern="1200" dirty="0"/>
        </a:p>
      </dsp:txBody>
      <dsp:txXfrm>
        <a:off x="5420138" y="2294586"/>
        <a:ext cx="468808" cy="234404"/>
      </dsp:txXfrm>
    </dsp:sp>
    <dsp:sp modelId="{41F3C9B3-0108-43E3-8677-751CAABDF4FC}">
      <dsp:nvSpPr>
        <dsp:cNvPr id="0" name=""/>
        <dsp:cNvSpPr/>
      </dsp:nvSpPr>
      <dsp:spPr>
        <a:xfrm>
          <a:off x="4930090" y="2627440"/>
          <a:ext cx="1448904" cy="250235"/>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25211508029370</a:t>
          </a:r>
          <a:r>
            <a:rPr lang="en-US" sz="800" b="1" kern="1200" dirty="0" smtClean="0"/>
            <a:t>1</a:t>
          </a:r>
          <a:endParaRPr lang="en-US" sz="800" kern="1200" dirty="0"/>
        </a:p>
      </dsp:txBody>
      <dsp:txXfrm>
        <a:off x="4930090" y="2627440"/>
        <a:ext cx="1448904" cy="250235"/>
      </dsp:txXfrm>
    </dsp:sp>
    <dsp:sp modelId="{6F52EA78-E00B-4EAB-800D-FE7AD983D1CF}">
      <dsp:nvSpPr>
        <dsp:cNvPr id="0" name=""/>
        <dsp:cNvSpPr/>
      </dsp:nvSpPr>
      <dsp:spPr>
        <a:xfrm>
          <a:off x="5292316" y="297612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EDL</a:t>
          </a:r>
          <a:endParaRPr lang="en-US" sz="800" kern="1200" dirty="0"/>
        </a:p>
      </dsp:txBody>
      <dsp:txXfrm>
        <a:off x="5292316" y="2976126"/>
        <a:ext cx="468808" cy="234404"/>
      </dsp:txXfrm>
    </dsp:sp>
    <dsp:sp modelId="{E983C15A-0C90-41BE-A6E7-778093412EC8}">
      <dsp:nvSpPr>
        <dsp:cNvPr id="0" name=""/>
        <dsp:cNvSpPr/>
      </dsp:nvSpPr>
      <dsp:spPr>
        <a:xfrm>
          <a:off x="5292316" y="3308980"/>
          <a:ext cx="630650" cy="2344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Inspections</a:t>
          </a:r>
          <a:endParaRPr lang="en-US" sz="800" kern="1200" dirty="0"/>
        </a:p>
      </dsp:txBody>
      <dsp:txXfrm>
        <a:off x="5292316" y="3308980"/>
        <a:ext cx="630650" cy="234406"/>
      </dsp:txXfrm>
    </dsp:sp>
    <dsp:sp modelId="{0416B7E7-37B4-481A-AFF6-4ECBFD47F416}">
      <dsp:nvSpPr>
        <dsp:cNvPr id="0" name=""/>
        <dsp:cNvSpPr/>
      </dsp:nvSpPr>
      <dsp:spPr>
        <a:xfrm>
          <a:off x="5292316" y="3641836"/>
          <a:ext cx="599090" cy="2344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Levels</a:t>
          </a:r>
          <a:endParaRPr lang="en-US" sz="800" kern="1200" dirty="0"/>
        </a:p>
      </dsp:txBody>
      <dsp:txXfrm>
        <a:off x="5292316" y="3641836"/>
        <a:ext cx="599090" cy="234406"/>
      </dsp:txXfrm>
    </dsp:sp>
    <dsp:sp modelId="{BBB78D11-8543-4EA2-AF00-C2EC8CF8F34B}">
      <dsp:nvSpPr>
        <dsp:cNvPr id="0" name=""/>
        <dsp:cNvSpPr/>
      </dsp:nvSpPr>
      <dsp:spPr>
        <a:xfrm>
          <a:off x="5292316" y="3974693"/>
          <a:ext cx="792492" cy="21377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Station Analysis</a:t>
          </a:r>
          <a:endParaRPr lang="en-US" sz="800" kern="1200" dirty="0"/>
        </a:p>
      </dsp:txBody>
      <dsp:txXfrm>
        <a:off x="5292316" y="3974693"/>
        <a:ext cx="792492" cy="213776"/>
      </dsp:txXfrm>
    </dsp:sp>
    <dsp:sp modelId="{0E059A2B-960C-4172-B36D-22A6AE006B9E}">
      <dsp:nvSpPr>
        <dsp:cNvPr id="0" name=""/>
        <dsp:cNvSpPr/>
      </dsp:nvSpPr>
      <dsp:spPr>
        <a:xfrm>
          <a:off x="5292316" y="4286919"/>
          <a:ext cx="760932" cy="315531"/>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Station Description</a:t>
          </a:r>
          <a:endParaRPr lang="en-US" sz="800" kern="1200" dirty="0"/>
        </a:p>
      </dsp:txBody>
      <dsp:txXfrm>
        <a:off x="5292316" y="4286919"/>
        <a:ext cx="760932" cy="315531"/>
      </dsp:txXfrm>
    </dsp:sp>
    <dsp:sp modelId="{112875E8-5AB2-4330-B37A-75BBBF9E31CF}">
      <dsp:nvSpPr>
        <dsp:cNvPr id="0" name=""/>
        <dsp:cNvSpPr/>
      </dsp:nvSpPr>
      <dsp:spPr>
        <a:xfrm>
          <a:off x="5292316" y="4700901"/>
          <a:ext cx="760932" cy="29677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Water Quality</a:t>
          </a:r>
          <a:endParaRPr lang="en-US" sz="800" kern="1200" dirty="0"/>
        </a:p>
      </dsp:txBody>
      <dsp:txXfrm>
        <a:off x="5292316" y="4700901"/>
        <a:ext cx="760932" cy="296774"/>
      </dsp:txXfrm>
    </dsp:sp>
    <dsp:sp modelId="{44987955-8595-4545-8ACC-A5411A55CB29}">
      <dsp:nvSpPr>
        <dsp:cNvPr id="0" name=""/>
        <dsp:cNvSpPr/>
      </dsp:nvSpPr>
      <dsp:spPr>
        <a:xfrm>
          <a:off x="5987397" y="2294586"/>
          <a:ext cx="468808" cy="23388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30xx</a:t>
          </a:r>
          <a:endParaRPr lang="en-US" sz="800" kern="1200" dirty="0"/>
        </a:p>
      </dsp:txBody>
      <dsp:txXfrm>
        <a:off x="5987397" y="2294586"/>
        <a:ext cx="468808" cy="233886"/>
      </dsp:txXfrm>
    </dsp:sp>
    <dsp:sp modelId="{24215EE3-571F-44D3-8794-AC479B52C1A6}">
      <dsp:nvSpPr>
        <dsp:cNvPr id="0" name=""/>
        <dsp:cNvSpPr/>
      </dsp:nvSpPr>
      <dsp:spPr>
        <a:xfrm>
          <a:off x="7405543" y="1961732"/>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SW</a:t>
          </a:r>
          <a:endParaRPr lang="en-US" sz="800" kern="1200" dirty="0"/>
        </a:p>
      </dsp:txBody>
      <dsp:txXfrm>
        <a:off x="7405543" y="1961732"/>
        <a:ext cx="468808" cy="234404"/>
      </dsp:txXfrm>
    </dsp:sp>
    <dsp:sp modelId="{0066A5BD-CB6E-4E65-B816-716B4A823B7A}">
      <dsp:nvSpPr>
        <dsp:cNvPr id="0" name=""/>
        <dsp:cNvSpPr/>
      </dsp:nvSpPr>
      <dsp:spPr>
        <a:xfrm>
          <a:off x="6554655" y="229458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25xx</a:t>
          </a:r>
          <a:endParaRPr lang="en-US" sz="800" kern="1200" dirty="0"/>
        </a:p>
      </dsp:txBody>
      <dsp:txXfrm>
        <a:off x="6554655" y="2294586"/>
        <a:ext cx="468808" cy="234404"/>
      </dsp:txXfrm>
    </dsp:sp>
    <dsp:sp modelId="{F790D985-DBBF-4AAD-9C07-54CCCE7B9BFE}">
      <dsp:nvSpPr>
        <dsp:cNvPr id="0" name=""/>
        <dsp:cNvSpPr/>
      </dsp:nvSpPr>
      <dsp:spPr>
        <a:xfrm>
          <a:off x="7121913" y="229458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30xx</a:t>
          </a:r>
          <a:endParaRPr lang="en-US" sz="800" kern="1200" dirty="0"/>
        </a:p>
      </dsp:txBody>
      <dsp:txXfrm>
        <a:off x="7121913" y="2294586"/>
        <a:ext cx="468808" cy="234404"/>
      </dsp:txXfrm>
    </dsp:sp>
    <dsp:sp modelId="{F8962503-7B98-4A17-B8EE-FDA5AA85B264}">
      <dsp:nvSpPr>
        <dsp:cNvPr id="0" name=""/>
        <dsp:cNvSpPr/>
      </dsp:nvSpPr>
      <dsp:spPr>
        <a:xfrm>
          <a:off x="7689172" y="229458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0220</a:t>
          </a:r>
          <a:endParaRPr lang="en-US" sz="800" kern="1200" dirty="0"/>
        </a:p>
      </dsp:txBody>
      <dsp:txXfrm>
        <a:off x="7689172" y="2294586"/>
        <a:ext cx="468808" cy="234404"/>
      </dsp:txXfrm>
    </dsp:sp>
    <dsp:sp modelId="{C5BEC340-96B4-4AC7-8D81-4FFDE9677E7D}">
      <dsp:nvSpPr>
        <dsp:cNvPr id="0" name=""/>
        <dsp:cNvSpPr/>
      </dsp:nvSpPr>
      <dsp:spPr>
        <a:xfrm>
          <a:off x="8256430" y="2294586"/>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0237</a:t>
          </a:r>
          <a:endParaRPr lang="en-US" sz="800" kern="1200" dirty="0"/>
        </a:p>
      </dsp:txBody>
      <dsp:txXfrm>
        <a:off x="8256430" y="2294586"/>
        <a:ext cx="468808" cy="234404"/>
      </dsp:txXfrm>
    </dsp:sp>
    <dsp:sp modelId="{F4ADB98A-8F0B-4D15-8D3E-75D4C034A07F}">
      <dsp:nvSpPr>
        <dsp:cNvPr id="0" name=""/>
        <dsp:cNvSpPr/>
      </dsp:nvSpPr>
      <dsp:spPr>
        <a:xfrm>
          <a:off x="8149854" y="2616634"/>
          <a:ext cx="679373" cy="303569"/>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02370000</a:t>
          </a:r>
          <a:endParaRPr lang="en-US" sz="800" kern="1200" dirty="0"/>
        </a:p>
      </dsp:txBody>
      <dsp:txXfrm>
        <a:off x="8149854" y="2616634"/>
        <a:ext cx="679373" cy="303569"/>
      </dsp:txXfrm>
    </dsp:sp>
    <dsp:sp modelId="{83CEE7F4-8C7C-4C6E-9283-18FDCDD76ACF}">
      <dsp:nvSpPr>
        <dsp:cNvPr id="0" name=""/>
        <dsp:cNvSpPr/>
      </dsp:nvSpPr>
      <dsp:spPr>
        <a:xfrm>
          <a:off x="8320991" y="3029460"/>
          <a:ext cx="46880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EDL</a:t>
          </a:r>
          <a:endParaRPr lang="en-US" sz="800" kern="1200" dirty="0"/>
        </a:p>
      </dsp:txBody>
      <dsp:txXfrm>
        <a:off x="8320991" y="3029460"/>
        <a:ext cx="468808" cy="234404"/>
      </dsp:txXfrm>
    </dsp:sp>
    <dsp:sp modelId="{C64ED3A0-1314-41BD-A96A-7E36273EC57C}">
      <dsp:nvSpPr>
        <dsp:cNvPr id="0" name=""/>
        <dsp:cNvSpPr/>
      </dsp:nvSpPr>
      <dsp:spPr>
        <a:xfrm>
          <a:off x="8320991" y="3362314"/>
          <a:ext cx="820541" cy="243719"/>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Inspections</a:t>
          </a:r>
          <a:endParaRPr lang="en-US" sz="800" kern="1200" dirty="0"/>
        </a:p>
      </dsp:txBody>
      <dsp:txXfrm>
        <a:off x="8320991" y="3362314"/>
        <a:ext cx="820541" cy="243719"/>
      </dsp:txXfrm>
    </dsp:sp>
    <dsp:sp modelId="{4BAD5C13-6AFD-40D8-97AD-03E564BDFC32}">
      <dsp:nvSpPr>
        <dsp:cNvPr id="0" name=""/>
        <dsp:cNvSpPr/>
      </dsp:nvSpPr>
      <dsp:spPr>
        <a:xfrm>
          <a:off x="8320991" y="3704483"/>
          <a:ext cx="682360" cy="259651"/>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Levels</a:t>
          </a:r>
          <a:endParaRPr lang="en-US" sz="800" kern="1200" dirty="0"/>
        </a:p>
      </dsp:txBody>
      <dsp:txXfrm>
        <a:off x="8320991" y="3704483"/>
        <a:ext cx="682360" cy="259651"/>
      </dsp:txXfrm>
    </dsp:sp>
    <dsp:sp modelId="{63AB91FC-7D42-447A-83AD-93BEBAF096A1}">
      <dsp:nvSpPr>
        <dsp:cNvPr id="0" name=""/>
        <dsp:cNvSpPr/>
      </dsp:nvSpPr>
      <dsp:spPr>
        <a:xfrm>
          <a:off x="8320991" y="4062585"/>
          <a:ext cx="802525"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Measurements</a:t>
          </a:r>
          <a:endParaRPr lang="en-US" sz="800" kern="1200" dirty="0"/>
        </a:p>
      </dsp:txBody>
      <dsp:txXfrm>
        <a:off x="8320991" y="4062585"/>
        <a:ext cx="802525" cy="234404"/>
      </dsp:txXfrm>
    </dsp:sp>
    <dsp:sp modelId="{FE0C5164-A25E-4FFF-8291-EF827270C9A5}">
      <dsp:nvSpPr>
        <dsp:cNvPr id="0" name=""/>
        <dsp:cNvSpPr/>
      </dsp:nvSpPr>
      <dsp:spPr>
        <a:xfrm>
          <a:off x="8320991" y="4395439"/>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Ratings</a:t>
          </a:r>
          <a:endParaRPr lang="en-US" sz="800" kern="1200" dirty="0"/>
        </a:p>
      </dsp:txBody>
      <dsp:txXfrm>
        <a:off x="8320991" y="4395439"/>
        <a:ext cx="716498" cy="234404"/>
      </dsp:txXfrm>
    </dsp:sp>
    <dsp:sp modelId="{DF1C7580-1DF4-48B9-8CE2-22C8E07B61A7}">
      <dsp:nvSpPr>
        <dsp:cNvPr id="0" name=""/>
        <dsp:cNvSpPr/>
      </dsp:nvSpPr>
      <dsp:spPr>
        <a:xfrm>
          <a:off x="8320991" y="4728293"/>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Station Analysis</a:t>
          </a:r>
          <a:endParaRPr lang="en-US" sz="800" kern="1200" dirty="0"/>
        </a:p>
      </dsp:txBody>
      <dsp:txXfrm>
        <a:off x="8320991" y="4728293"/>
        <a:ext cx="716498" cy="234404"/>
      </dsp:txXfrm>
    </dsp:sp>
    <dsp:sp modelId="{7566DF92-8F52-44A7-A615-714B35B1C23E}">
      <dsp:nvSpPr>
        <dsp:cNvPr id="0" name=""/>
        <dsp:cNvSpPr/>
      </dsp:nvSpPr>
      <dsp:spPr>
        <a:xfrm>
          <a:off x="8320991" y="5061147"/>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Station Description</a:t>
          </a:r>
          <a:endParaRPr lang="en-US" sz="800" kern="1200" dirty="0"/>
        </a:p>
      </dsp:txBody>
      <dsp:txXfrm>
        <a:off x="8320991" y="5061147"/>
        <a:ext cx="716498" cy="234404"/>
      </dsp:txXfrm>
    </dsp:sp>
    <dsp:sp modelId="{F5A79E6A-F92E-465B-8D65-FB5591D7DAB3}">
      <dsp:nvSpPr>
        <dsp:cNvPr id="0" name=""/>
        <dsp:cNvSpPr/>
      </dsp:nvSpPr>
      <dsp:spPr>
        <a:xfrm>
          <a:off x="8320991" y="5394001"/>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SWReview</a:t>
          </a:r>
          <a:endParaRPr lang="en-US" sz="800" kern="1200" dirty="0"/>
        </a:p>
      </dsp:txBody>
      <dsp:txXfrm>
        <a:off x="8320991" y="5394001"/>
        <a:ext cx="716498" cy="234404"/>
      </dsp:txXfrm>
    </dsp:sp>
    <dsp:sp modelId="{91F43EA7-7F0F-4394-8C15-63D5D4FF2E0C}">
      <dsp:nvSpPr>
        <dsp:cNvPr id="0" name=""/>
        <dsp:cNvSpPr/>
      </dsp:nvSpPr>
      <dsp:spPr>
        <a:xfrm>
          <a:off x="8320991" y="5726855"/>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Velocity</a:t>
          </a:r>
          <a:endParaRPr lang="en-US" sz="800" kern="1200" dirty="0"/>
        </a:p>
      </dsp:txBody>
      <dsp:txXfrm>
        <a:off x="8320991" y="5726855"/>
        <a:ext cx="716498" cy="234404"/>
      </dsp:txXfrm>
    </dsp:sp>
    <dsp:sp modelId="{6F6CAE75-EC0B-4361-9353-A1AA7841C763}">
      <dsp:nvSpPr>
        <dsp:cNvPr id="0" name=""/>
        <dsp:cNvSpPr/>
      </dsp:nvSpPr>
      <dsp:spPr>
        <a:xfrm>
          <a:off x="8320991" y="6059710"/>
          <a:ext cx="716498"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Water Quality</a:t>
          </a:r>
          <a:endParaRPr lang="en-US" sz="800" kern="1200" dirty="0"/>
        </a:p>
      </dsp:txBody>
      <dsp:txXfrm>
        <a:off x="8320991" y="6059710"/>
        <a:ext cx="716498" cy="234404"/>
      </dsp:txXfrm>
    </dsp:sp>
    <dsp:sp modelId="{E083D77C-99BD-4399-B752-C66043C9BB69}">
      <dsp:nvSpPr>
        <dsp:cNvPr id="0" name=""/>
        <dsp:cNvSpPr/>
      </dsp:nvSpPr>
      <dsp:spPr>
        <a:xfrm>
          <a:off x="6872509" y="1284753"/>
          <a:ext cx="675520" cy="2344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Go2 Plots</a:t>
          </a:r>
          <a:endParaRPr lang="en-US" sz="800" kern="1200" dirty="0"/>
        </a:p>
      </dsp:txBody>
      <dsp:txXfrm>
        <a:off x="6872509" y="1284753"/>
        <a:ext cx="675520" cy="234406"/>
      </dsp:txXfrm>
    </dsp:sp>
    <dsp:sp modelId="{7B8803F7-91A2-457E-AFB3-EB94A47A8153}">
      <dsp:nvSpPr>
        <dsp:cNvPr id="0" name=""/>
        <dsp:cNvSpPr/>
      </dsp:nvSpPr>
      <dsp:spPr>
        <a:xfrm>
          <a:off x="7646480" y="1284753"/>
          <a:ext cx="745986" cy="234404"/>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Swami Scripts</a:t>
          </a:r>
          <a:endParaRPr lang="en-US" sz="800" kern="1200" dirty="0"/>
        </a:p>
      </dsp:txBody>
      <dsp:txXfrm>
        <a:off x="7646480" y="1284753"/>
        <a:ext cx="745986" cy="2344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8372" cy="464184"/>
          </a:xfrm>
          <a:prstGeom prst="rect">
            <a:avLst/>
          </a:prstGeom>
          <a:noFill/>
          <a:ln w="9525">
            <a:noFill/>
            <a:miter lim="800000"/>
            <a:headEnd/>
            <a:tailEnd/>
          </a:ln>
          <a:effectLst/>
        </p:spPr>
        <p:txBody>
          <a:bodyPr vert="horz" wrap="square" lIns="93099" tIns="46549" rIns="93099" bIns="46549" numCol="1" anchor="t" anchorCtr="0" compatLnSpc="1">
            <a:prstTxWarp prst="textNoShape">
              <a:avLst/>
            </a:prstTxWarp>
          </a:bodyPr>
          <a:lstStyle>
            <a:lvl1pPr defTabSz="930824">
              <a:defRPr sz="1200" smtClean="0">
                <a:solidFill>
                  <a:schemeClr val="tx2"/>
                </a:solidFill>
                <a:latin typeface="Arial" charset="0"/>
              </a:defRPr>
            </a:lvl1pPr>
          </a:lstStyle>
          <a:p>
            <a:pPr>
              <a:defRPr/>
            </a:pPr>
            <a:endParaRPr lang="en-US"/>
          </a:p>
        </p:txBody>
      </p:sp>
      <p:sp>
        <p:nvSpPr>
          <p:cNvPr id="175107" name="Rectangle 3"/>
          <p:cNvSpPr>
            <a:spLocks noGrp="1" noChangeArrowheads="1"/>
          </p:cNvSpPr>
          <p:nvPr>
            <p:ph type="dt" sz="quarter" idx="1"/>
          </p:nvPr>
        </p:nvSpPr>
        <p:spPr bwMode="auto">
          <a:xfrm>
            <a:off x="3972029" y="0"/>
            <a:ext cx="3038371" cy="464184"/>
          </a:xfrm>
          <a:prstGeom prst="rect">
            <a:avLst/>
          </a:prstGeom>
          <a:noFill/>
          <a:ln w="9525">
            <a:noFill/>
            <a:miter lim="800000"/>
            <a:headEnd/>
            <a:tailEnd/>
          </a:ln>
          <a:effectLst/>
        </p:spPr>
        <p:txBody>
          <a:bodyPr vert="horz" wrap="square" lIns="93099" tIns="46549" rIns="93099" bIns="46549" numCol="1" anchor="t" anchorCtr="0" compatLnSpc="1">
            <a:prstTxWarp prst="textNoShape">
              <a:avLst/>
            </a:prstTxWarp>
          </a:bodyPr>
          <a:lstStyle>
            <a:lvl1pPr algn="r" defTabSz="930824">
              <a:defRPr sz="1200" smtClean="0">
                <a:solidFill>
                  <a:schemeClr val="tx2"/>
                </a:solidFill>
                <a:latin typeface="Arial" charset="0"/>
              </a:defRPr>
            </a:lvl1pPr>
          </a:lstStyle>
          <a:p>
            <a:pPr>
              <a:defRPr/>
            </a:pPr>
            <a:endParaRPr lang="en-US"/>
          </a:p>
        </p:txBody>
      </p:sp>
      <p:sp>
        <p:nvSpPr>
          <p:cNvPr id="175108" name="Rectangle 4"/>
          <p:cNvSpPr>
            <a:spLocks noGrp="1" noChangeArrowheads="1"/>
          </p:cNvSpPr>
          <p:nvPr>
            <p:ph type="ftr" sz="quarter" idx="2"/>
          </p:nvPr>
        </p:nvSpPr>
        <p:spPr bwMode="auto">
          <a:xfrm>
            <a:off x="0" y="8832216"/>
            <a:ext cx="3038372" cy="464184"/>
          </a:xfrm>
          <a:prstGeom prst="rect">
            <a:avLst/>
          </a:prstGeom>
          <a:noFill/>
          <a:ln w="9525">
            <a:noFill/>
            <a:miter lim="800000"/>
            <a:headEnd/>
            <a:tailEnd/>
          </a:ln>
          <a:effectLst/>
        </p:spPr>
        <p:txBody>
          <a:bodyPr vert="horz" wrap="square" lIns="93099" tIns="46549" rIns="93099" bIns="46549" numCol="1" anchor="b" anchorCtr="0" compatLnSpc="1">
            <a:prstTxWarp prst="textNoShape">
              <a:avLst/>
            </a:prstTxWarp>
          </a:bodyPr>
          <a:lstStyle>
            <a:lvl1pPr defTabSz="930824">
              <a:defRPr sz="1200" smtClean="0">
                <a:solidFill>
                  <a:schemeClr val="tx2"/>
                </a:solidFill>
                <a:latin typeface="Arial" charset="0"/>
              </a:defRPr>
            </a:lvl1pPr>
          </a:lstStyle>
          <a:p>
            <a:pPr>
              <a:defRPr/>
            </a:pPr>
            <a:endParaRPr lang="en-US"/>
          </a:p>
        </p:txBody>
      </p:sp>
      <p:sp>
        <p:nvSpPr>
          <p:cNvPr id="175109" name="Rectangle 5"/>
          <p:cNvSpPr>
            <a:spLocks noGrp="1" noChangeArrowheads="1"/>
          </p:cNvSpPr>
          <p:nvPr>
            <p:ph type="sldNum" sz="quarter" idx="3"/>
          </p:nvPr>
        </p:nvSpPr>
        <p:spPr bwMode="auto">
          <a:xfrm>
            <a:off x="3972029" y="8832216"/>
            <a:ext cx="3038371" cy="464184"/>
          </a:xfrm>
          <a:prstGeom prst="rect">
            <a:avLst/>
          </a:prstGeom>
          <a:noFill/>
          <a:ln w="9525">
            <a:noFill/>
            <a:miter lim="800000"/>
            <a:headEnd/>
            <a:tailEnd/>
          </a:ln>
          <a:effectLst/>
        </p:spPr>
        <p:txBody>
          <a:bodyPr vert="horz" wrap="square" lIns="93099" tIns="46549" rIns="93099" bIns="46549" numCol="1" anchor="b" anchorCtr="0" compatLnSpc="1">
            <a:prstTxWarp prst="textNoShape">
              <a:avLst/>
            </a:prstTxWarp>
          </a:bodyPr>
          <a:lstStyle>
            <a:lvl1pPr algn="r" defTabSz="930824">
              <a:defRPr sz="1200" smtClean="0">
                <a:solidFill>
                  <a:schemeClr val="tx2"/>
                </a:solidFill>
                <a:latin typeface="Arial" charset="0"/>
              </a:defRPr>
            </a:lvl1pPr>
          </a:lstStyle>
          <a:p>
            <a:pPr>
              <a:defRPr/>
            </a:pPr>
            <a:fld id="{E3E68C98-34B5-4423-870B-F9165CA5E21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372" cy="464184"/>
          </a:xfrm>
          <a:prstGeom prst="rect">
            <a:avLst/>
          </a:prstGeom>
          <a:noFill/>
          <a:ln w="9525">
            <a:noFill/>
            <a:miter lim="800000"/>
            <a:headEnd/>
            <a:tailEnd/>
          </a:ln>
          <a:effectLst/>
        </p:spPr>
        <p:txBody>
          <a:bodyPr vert="horz" wrap="square" lIns="93099" tIns="46549" rIns="93099" bIns="46549" numCol="1" anchor="t" anchorCtr="0" compatLnSpc="1">
            <a:prstTxWarp prst="textNoShape">
              <a:avLst/>
            </a:prstTxWarp>
          </a:bodyPr>
          <a:lstStyle>
            <a:lvl1pPr defTabSz="930824">
              <a:defRPr sz="1200" smtClean="0"/>
            </a:lvl1pPr>
          </a:lstStyle>
          <a:p>
            <a:pPr>
              <a:defRPr/>
            </a:pPr>
            <a:endParaRPr lang="en-US"/>
          </a:p>
        </p:txBody>
      </p:sp>
      <p:sp>
        <p:nvSpPr>
          <p:cNvPr id="3075" name="Rectangle 3"/>
          <p:cNvSpPr>
            <a:spLocks noGrp="1" noChangeArrowheads="1"/>
          </p:cNvSpPr>
          <p:nvPr>
            <p:ph type="dt" idx="1"/>
          </p:nvPr>
        </p:nvSpPr>
        <p:spPr bwMode="auto">
          <a:xfrm>
            <a:off x="3972029" y="0"/>
            <a:ext cx="3038371" cy="464184"/>
          </a:xfrm>
          <a:prstGeom prst="rect">
            <a:avLst/>
          </a:prstGeom>
          <a:noFill/>
          <a:ln w="9525">
            <a:noFill/>
            <a:miter lim="800000"/>
            <a:headEnd/>
            <a:tailEnd/>
          </a:ln>
          <a:effectLst/>
        </p:spPr>
        <p:txBody>
          <a:bodyPr vert="horz" wrap="square" lIns="93099" tIns="46549" rIns="93099" bIns="46549" numCol="1" anchor="t" anchorCtr="0" compatLnSpc="1">
            <a:prstTxWarp prst="textNoShape">
              <a:avLst/>
            </a:prstTxWarp>
          </a:bodyPr>
          <a:lstStyle>
            <a:lvl1pPr algn="r" defTabSz="930824">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252" y="4416108"/>
            <a:ext cx="5139898" cy="4182427"/>
          </a:xfrm>
          <a:prstGeom prst="rect">
            <a:avLst/>
          </a:prstGeom>
          <a:noFill/>
          <a:ln w="9525">
            <a:noFill/>
            <a:miter lim="800000"/>
            <a:headEnd/>
            <a:tailEnd/>
          </a:ln>
          <a:effectLst/>
        </p:spPr>
        <p:txBody>
          <a:bodyPr vert="horz" wrap="square" lIns="93099" tIns="46549" rIns="93099"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2216"/>
            <a:ext cx="3038372" cy="464184"/>
          </a:xfrm>
          <a:prstGeom prst="rect">
            <a:avLst/>
          </a:prstGeom>
          <a:noFill/>
          <a:ln w="9525">
            <a:noFill/>
            <a:miter lim="800000"/>
            <a:headEnd/>
            <a:tailEnd/>
          </a:ln>
          <a:effectLst/>
        </p:spPr>
        <p:txBody>
          <a:bodyPr vert="horz" wrap="square" lIns="93099" tIns="46549" rIns="93099" bIns="46549" numCol="1" anchor="b" anchorCtr="0" compatLnSpc="1">
            <a:prstTxWarp prst="textNoShape">
              <a:avLst/>
            </a:prstTxWarp>
          </a:bodyPr>
          <a:lstStyle>
            <a:lvl1pPr defTabSz="930824">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2029" y="8832216"/>
            <a:ext cx="3038371" cy="464184"/>
          </a:xfrm>
          <a:prstGeom prst="rect">
            <a:avLst/>
          </a:prstGeom>
          <a:noFill/>
          <a:ln w="9525">
            <a:noFill/>
            <a:miter lim="800000"/>
            <a:headEnd/>
            <a:tailEnd/>
          </a:ln>
          <a:effectLst/>
        </p:spPr>
        <p:txBody>
          <a:bodyPr vert="horz" wrap="square" lIns="93099" tIns="46549" rIns="93099" bIns="46549" numCol="1" anchor="b" anchorCtr="0" compatLnSpc="1">
            <a:prstTxWarp prst="textNoShape">
              <a:avLst/>
            </a:prstTxWarp>
          </a:bodyPr>
          <a:lstStyle>
            <a:lvl1pPr algn="r" defTabSz="930824">
              <a:defRPr sz="1200" smtClean="0"/>
            </a:lvl1pPr>
          </a:lstStyle>
          <a:p>
            <a:pPr>
              <a:defRPr/>
            </a:pPr>
            <a:fld id="{DA5CA4FB-50CA-4FE3-805D-11A2A95741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5668408-D231-4308-993B-CD0B3714C521}" type="slidenum">
              <a:rPr lang="en-US"/>
              <a:pPr/>
              <a:t>1</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Hello</a:t>
            </a:r>
            <a:r>
              <a:rPr lang="en-US" baseline="0" dirty="0" smtClean="0"/>
              <a:t> and welcome to another installment in the OSW Hydroacoustic Webinar Series.</a:t>
            </a:r>
          </a:p>
          <a:p>
            <a:pPr eaLnBrk="1" hangingPunct="1"/>
            <a:r>
              <a:rPr lang="en-US" baseline="0" dirty="0" smtClean="0"/>
              <a:t>As a courtesy to everyone, make sure that your phones are muted, to reduce background noise, and allow everyone to hear the presentation. </a:t>
            </a:r>
          </a:p>
          <a:p>
            <a:pPr eaLnBrk="1" hangingPunct="1"/>
            <a:r>
              <a:rPr lang="en-US" baseline="0" dirty="0" smtClean="0"/>
              <a:t>Hydroacoustic reviews have shown the need to provide guidance for documenting stage-area and index velocity ratings. A common finding is the workbooks and worksheets are not understandable by a reviewer and sometimes the original hydrographer doesn’t remember what they did to arrive at the final ratings. This webinar will provide guidance on what documentation needs to be included with the stage-area and index velocity ratings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only other information for the inadequate stage-area rating example.</a:t>
            </a:r>
          </a:p>
          <a:p>
            <a:r>
              <a:rPr lang="en-US" dirty="0" smtClean="0"/>
              <a:t>No</a:t>
            </a:r>
            <a:r>
              <a:rPr lang="en-US" baseline="0" dirty="0" smtClean="0"/>
              <a:t> </a:t>
            </a:r>
            <a:r>
              <a:rPr lang="en-US" baseline="0" dirty="0" smtClean="0"/>
              <a:t>new information </a:t>
            </a:r>
            <a:r>
              <a:rPr lang="en-US" baseline="0" dirty="0" smtClean="0"/>
              <a:t>is provided about </a:t>
            </a:r>
            <a:r>
              <a:rPr lang="en-US" baseline="0" dirty="0" smtClean="0"/>
              <a:t>the rating on the plot worksheet.</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better example of a stage-area rating.</a:t>
            </a:r>
          </a:p>
          <a:p>
            <a:r>
              <a:rPr lang="en-US" dirty="0" smtClean="0"/>
              <a:t>This is the cross-section survey data.</a:t>
            </a:r>
          </a:p>
          <a:p>
            <a:r>
              <a:rPr lang="en-US" dirty="0" smtClean="0"/>
              <a:t>Excel spreadsheets/workbooks are a convenient way to organize and document your data.</a:t>
            </a:r>
          </a:p>
          <a:p>
            <a:r>
              <a:rPr lang="en-US" dirty="0" smtClean="0"/>
              <a:t>Notice the tabs (worksheets) at the bottom of the Excel workbook. Each tab should be labeled to identify the data on each worksheet (tab).</a:t>
            </a:r>
          </a:p>
          <a:p>
            <a:r>
              <a:rPr lang="en-US" dirty="0" smtClean="0"/>
              <a:t>Many times the tabs are left with default names (like Sheet 1, 2, 3, etc). Labeling the tabs </a:t>
            </a:r>
            <a:r>
              <a:rPr lang="en-US" dirty="0" smtClean="0"/>
              <a:t>provides an </a:t>
            </a:r>
            <a:r>
              <a:rPr lang="en-US" dirty="0" smtClean="0"/>
              <a:t>organization</a:t>
            </a:r>
            <a:r>
              <a:rPr lang="en-US" baseline="0" dirty="0" smtClean="0"/>
              <a:t> overview for any one checking the rating</a:t>
            </a:r>
            <a:r>
              <a:rPr lang="en-US" baseline="0" dirty="0" smtClean="0"/>
              <a:t>.</a:t>
            </a:r>
          </a:p>
          <a:p>
            <a:r>
              <a:rPr lang="en-US" baseline="0" dirty="0" smtClean="0"/>
              <a:t>Notice that the worksheets (tabs at the bottom) in the Workbook are organized in order from raw data on the left to the final stage-area rating on the right. It is suggested that all rating Workbook’s be organized in a logical order of progression from the basic to the most specific.</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Worksheet</a:t>
            </a:r>
            <a:r>
              <a:rPr lang="en-US" baseline="0" dirty="0" smtClean="0"/>
              <a:t> 1 </a:t>
            </a:r>
            <a:r>
              <a:rPr lang="en-US" baseline="0" dirty="0" smtClean="0"/>
              <a:t>(rawdata tab) – rawdata </a:t>
            </a:r>
            <a:r>
              <a:rPr lang="en-US" baseline="0" dirty="0" smtClean="0"/>
              <a:t>and computations for </a:t>
            </a:r>
            <a:r>
              <a:rPr lang="en-US" baseline="0" dirty="0" smtClean="0"/>
              <a:t>cross-section with notes describing the data.</a:t>
            </a:r>
            <a:endParaRPr lang="en-US" dirty="0" smtClean="0"/>
          </a:p>
          <a:p>
            <a:r>
              <a:rPr lang="en-US" dirty="0" smtClean="0"/>
              <a:t>This example is a simple cross-section survey using only a level</a:t>
            </a:r>
            <a:r>
              <a:rPr lang="en-US" baseline="0" dirty="0" smtClean="0"/>
              <a:t> and level rod.</a:t>
            </a:r>
          </a:p>
          <a:p>
            <a:r>
              <a:rPr lang="en-US" baseline="0" dirty="0" smtClean="0"/>
              <a:t>Information should be included that would allow another person to use the data to understand what all the data are and what was done with the data.</a:t>
            </a:r>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suggested that after the cross-section survey data has been assembled it is</a:t>
            </a:r>
            <a:r>
              <a:rPr lang="en-US" baseline="0" dirty="0" smtClean="0"/>
              <a:t> a good idea to plot the cross-section. </a:t>
            </a:r>
            <a:r>
              <a:rPr lang="en-US" dirty="0" smtClean="0"/>
              <a:t>This </a:t>
            </a:r>
            <a:r>
              <a:rPr lang="en-US" dirty="0" smtClean="0"/>
              <a:t>plot is to check the computations from Worksheet 1 (rawdata). Plot should make sense</a:t>
            </a:r>
            <a:r>
              <a:rPr lang="en-US" dirty="0" smtClean="0"/>
              <a:t>.</a:t>
            </a:r>
            <a:endParaRPr lang="en-US" dirty="0" smtClean="0"/>
          </a:p>
          <a:p>
            <a:r>
              <a:rPr lang="en-US" dirty="0" smtClean="0"/>
              <a:t>Plotting the assembled data will easily allow the hydrographer to see if there are problems with the data.</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worksheet (cross-section</a:t>
            </a:r>
            <a:r>
              <a:rPr lang="en-US" baseline="0" dirty="0" smtClean="0"/>
              <a:t> tab) has the cross-section survey data</a:t>
            </a:r>
            <a:r>
              <a:rPr lang="en-US" dirty="0" smtClean="0"/>
              <a:t> </a:t>
            </a:r>
            <a:r>
              <a:rPr lang="en-US" dirty="0" smtClean="0"/>
              <a:t>after correcting the arbitrary level elevations to the WS elevation</a:t>
            </a:r>
            <a:r>
              <a:rPr lang="en-US" baseline="0" dirty="0" smtClean="0"/>
              <a:t> (SW Gage Height</a:t>
            </a:r>
            <a:r>
              <a:rPr lang="en-US" baseline="0" dirty="0" smtClean="0"/>
              <a:t>) at the time of the survey.</a:t>
            </a:r>
            <a:endParaRPr lang="en-US" baseline="0" dirty="0" smtClean="0"/>
          </a:p>
          <a:p>
            <a:r>
              <a:rPr lang="en-US" baseline="0" dirty="0" smtClean="0"/>
              <a:t>These data and plot are on the cross-section worksheet (tab) spreadsheet workbook (popash_stage_area_rating20).</a:t>
            </a:r>
          </a:p>
          <a:p>
            <a:r>
              <a:rPr lang="en-US" baseline="0" dirty="0" smtClean="0"/>
              <a:t>These data will be imported into software that will compute cross-sectional areas for a range of stage.</a:t>
            </a:r>
          </a:p>
          <a:p>
            <a:r>
              <a:rPr lang="en-US" baseline="0" dirty="0" err="1" smtClean="0"/>
              <a:t>AreaComp</a:t>
            </a:r>
            <a:r>
              <a:rPr lang="en-US" baseline="0" dirty="0" smtClean="0"/>
              <a:t> is easy to use software created just for this purpose.</a:t>
            </a:r>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96FFAFA-9835-411A-A1B1-69876E5762DA}" type="slidenum">
              <a:rPr lang="en-US"/>
              <a:pPr/>
              <a:t>15</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Load </a:t>
            </a:r>
            <a:r>
              <a:rPr lang="en-US" dirty="0" smtClean="0"/>
              <a:t>(or input) cross-section </a:t>
            </a:r>
            <a:r>
              <a:rPr lang="en-US" dirty="0" smtClean="0"/>
              <a:t>data into </a:t>
            </a:r>
            <a:r>
              <a:rPr lang="en-US" dirty="0" err="1" smtClean="0"/>
              <a:t>AreaComp</a:t>
            </a:r>
            <a:r>
              <a:rPr lang="en-US" dirty="0" smtClean="0"/>
              <a:t> (station and elevation).</a:t>
            </a:r>
          </a:p>
          <a:p>
            <a:pPr eaLnBrk="1" hangingPunct="1"/>
            <a:r>
              <a:rPr lang="en-US" baseline="0" dirty="0" smtClean="0"/>
              <a:t>Cross-section survey to the top of the bridge embankments on either side of the stream. The stream has gone into the overbank area (water level around 4 feet) on at least one occasion.</a:t>
            </a:r>
          </a:p>
          <a:p>
            <a:pPr eaLnBrk="1" hangingPunct="1"/>
            <a:r>
              <a:rPr lang="en-US" baseline="0" dirty="0" smtClean="0"/>
              <a:t>Make sure to save the cross-section shape as documentation.</a:t>
            </a:r>
          </a:p>
          <a:p>
            <a:pPr eaLnBrk="1" hangingPunct="1"/>
            <a:r>
              <a:rPr lang="en-US" baseline="0" dirty="0" smtClean="0"/>
              <a:t>When surveying using an ADCP and level and stadia methods, make sure the ADCP measurement and the appropriate ASCII file used for the cross-section survey is copied into the </a:t>
            </a:r>
            <a:r>
              <a:rPr lang="en-US" baseline="0" dirty="0" err="1" smtClean="0"/>
              <a:t>Stage_Area_Rating</a:t>
            </a:r>
            <a:r>
              <a:rPr lang="en-US" baseline="0" dirty="0" smtClean="0"/>
              <a:t> Folder</a:t>
            </a:r>
            <a:r>
              <a:rPr lang="en-US" baseline="0" dirty="0" smtClean="0"/>
              <a:t>.</a:t>
            </a:r>
          </a:p>
          <a:p>
            <a:pPr eaLnBrk="1" hangingPunct="1"/>
            <a:r>
              <a:rPr lang="en-US" baseline="0" dirty="0" smtClean="0"/>
              <a:t>All </a:t>
            </a:r>
            <a:r>
              <a:rPr lang="en-US" baseline="0" dirty="0" smtClean="0"/>
              <a:t>data used in the survey must be easily available for a reviewer to check the work.</a:t>
            </a:r>
          </a:p>
          <a:p>
            <a:pPr eaLnBrk="1" hangingPunct="1"/>
            <a:r>
              <a:rPr lang="en-US" baseline="0" dirty="0" smtClean="0"/>
              <a:t>Make sure the final cross-section data used in </a:t>
            </a:r>
            <a:r>
              <a:rPr lang="en-US" baseline="0" dirty="0" err="1" smtClean="0"/>
              <a:t>AreaComp</a:t>
            </a:r>
            <a:r>
              <a:rPr lang="en-US" baseline="0" dirty="0" smtClean="0"/>
              <a:t> are included in the </a:t>
            </a:r>
            <a:r>
              <a:rPr lang="en-US" baseline="0" dirty="0" err="1" smtClean="0"/>
              <a:t>Stage_area_Rating</a:t>
            </a:r>
            <a:r>
              <a:rPr lang="en-US" baseline="0" dirty="0" smtClean="0"/>
              <a:t> Folder.</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first step to creating the stage-area</a:t>
            </a:r>
            <a:r>
              <a:rPr lang="en-US" baseline="0" dirty="0" smtClean="0"/>
              <a:t> rating. This is the </a:t>
            </a:r>
            <a:r>
              <a:rPr lang="en-US" baseline="0" dirty="0" err="1" smtClean="0"/>
              <a:t>AreaComp</a:t>
            </a:r>
            <a:r>
              <a:rPr lang="en-US" baseline="0" dirty="0" smtClean="0"/>
              <a:t> computed stage-area rating based on the user input.</a:t>
            </a:r>
            <a:endParaRPr lang="en-US" baseline="0" dirty="0" smtClean="0"/>
          </a:p>
          <a:p>
            <a:r>
              <a:rPr lang="en-US" baseline="0" dirty="0" smtClean="0"/>
              <a:t>Output </a:t>
            </a:r>
            <a:r>
              <a:rPr lang="en-US" baseline="0" dirty="0" smtClean="0"/>
              <a:t>these </a:t>
            </a:r>
            <a:r>
              <a:rPr lang="en-US" baseline="0" dirty="0" smtClean="0"/>
              <a:t>stage-area data using the Options selection at the top left of the plot.</a:t>
            </a:r>
          </a:p>
          <a:p>
            <a:r>
              <a:rPr lang="en-US" baseline="0" dirty="0" smtClean="0"/>
              <a:t>This data </a:t>
            </a:r>
            <a:r>
              <a:rPr lang="en-US" baseline="0" dirty="0" smtClean="0"/>
              <a:t>should </a:t>
            </a:r>
            <a:r>
              <a:rPr lang="en-US" baseline="0" dirty="0" smtClean="0"/>
              <a:t>be included in the stage-area workbook.</a:t>
            </a:r>
          </a:p>
          <a:p>
            <a:r>
              <a:rPr lang="en-US" baseline="0" dirty="0" smtClean="0"/>
              <a:t>Make sure also to save the </a:t>
            </a:r>
            <a:r>
              <a:rPr lang="en-US" baseline="0" dirty="0" smtClean="0"/>
              <a:t>cross-section and stage-area </a:t>
            </a:r>
            <a:r>
              <a:rPr lang="en-US" baseline="0" dirty="0" smtClean="0"/>
              <a:t>rating </a:t>
            </a:r>
            <a:r>
              <a:rPr lang="en-US" baseline="0" dirty="0" smtClean="0"/>
              <a:t>outputs </a:t>
            </a:r>
            <a:r>
              <a:rPr lang="en-US" baseline="0" dirty="0" smtClean="0"/>
              <a:t>from </a:t>
            </a:r>
            <a:r>
              <a:rPr lang="en-US" baseline="0" dirty="0" err="1" smtClean="0"/>
              <a:t>AreaComp</a:t>
            </a:r>
            <a:r>
              <a:rPr lang="en-US" baseline="0" dirty="0" smtClean="0"/>
              <a:t> into the </a:t>
            </a:r>
            <a:r>
              <a:rPr lang="en-US" baseline="0" dirty="0" err="1" smtClean="0"/>
              <a:t>Stage_Area_Rating</a:t>
            </a:r>
            <a:r>
              <a:rPr lang="en-US" baseline="0" dirty="0" smtClean="0"/>
              <a:t> folder.</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final stage-area</a:t>
            </a:r>
            <a:r>
              <a:rPr lang="en-US" baseline="0" dirty="0" smtClean="0"/>
              <a:t> rating based on the </a:t>
            </a:r>
            <a:r>
              <a:rPr lang="en-US" baseline="0" dirty="0" err="1" smtClean="0"/>
              <a:t>AreaComp</a:t>
            </a:r>
            <a:r>
              <a:rPr lang="en-US" baseline="0" dirty="0" smtClean="0"/>
              <a:t> output.</a:t>
            </a:r>
          </a:p>
          <a:p>
            <a:r>
              <a:rPr lang="en-US" baseline="0" dirty="0" smtClean="0"/>
              <a:t>It was determined that a table-lookup rating would be the easiest to implement in ADAPS and can be used for the area </a:t>
            </a:r>
            <a:r>
              <a:rPr lang="en-US" baseline="0" dirty="0" smtClean="0"/>
              <a:t>computations </a:t>
            </a:r>
            <a:r>
              <a:rPr lang="en-US" baseline="0" dirty="0" smtClean="0"/>
              <a:t>for the index velocity </a:t>
            </a:r>
            <a:r>
              <a:rPr lang="en-US" baseline="0" dirty="0" smtClean="0"/>
              <a:t>rating</a:t>
            </a:r>
          </a:p>
          <a:p>
            <a:r>
              <a:rPr lang="en-US" baseline="0" dirty="0" smtClean="0"/>
              <a:t>(the index-velocity look-up table will require 0.01 foot increments).</a:t>
            </a:r>
            <a:endParaRPr lang="en-US" baseline="0" dirty="0" smtClean="0"/>
          </a:p>
          <a:p>
            <a:pPr defTabSz="916503">
              <a:defRPr/>
            </a:pPr>
            <a:r>
              <a:rPr lang="en-US" baseline="0" dirty="0" smtClean="0"/>
              <a:t>Plotting the </a:t>
            </a:r>
            <a:r>
              <a:rPr lang="en-US" baseline="0" dirty="0" err="1" smtClean="0"/>
              <a:t>AreaComp</a:t>
            </a:r>
            <a:r>
              <a:rPr lang="en-US" baseline="0" dirty="0" smtClean="0"/>
              <a:t> output (black diamonds) and comparing the look-up table data (solid line) can help make the determination for an adequate stage increment. The straight line segments between each stage increment should follow the higher resolution (smaller increment) stage-area data from </a:t>
            </a:r>
            <a:r>
              <a:rPr lang="en-US" baseline="0" dirty="0" err="1" smtClean="0"/>
              <a:t>AreaComp</a:t>
            </a:r>
            <a:r>
              <a:rPr lang="en-US" baseline="0" dirty="0" smtClean="0"/>
              <a:t>.</a:t>
            </a:r>
            <a:endParaRPr lang="en-US" dirty="0" smtClean="0"/>
          </a:p>
          <a:p>
            <a:r>
              <a:rPr lang="en-US" baseline="0" dirty="0" smtClean="0"/>
              <a:t>An adequate stage increment (here 0.1 and 0.2 feet increments) were selected to adequately describe the stage-area curve</a:t>
            </a:r>
            <a:r>
              <a:rPr lang="en-US" baseline="0" dirty="0" smtClean="0"/>
              <a:t>.</a:t>
            </a:r>
          </a:p>
          <a:p>
            <a:r>
              <a:rPr lang="en-US" baseline="0" dirty="0" smtClean="0"/>
              <a:t>The final rating is clear as to what data were used in ADAPS and why this rating was chosen.</a:t>
            </a:r>
            <a:endParaRPr lang="en-US" baseline="0" dirty="0" smtClean="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the</a:t>
            </a:r>
            <a:r>
              <a:rPr lang="en-US" baseline="0" dirty="0" smtClean="0"/>
              <a:t> documentation provided answers all questions about the rating.</a:t>
            </a:r>
            <a:endParaRPr lang="en-US" dirty="0" smtClean="0"/>
          </a:p>
          <a:p>
            <a:r>
              <a:rPr lang="en-US" dirty="0" smtClean="0"/>
              <a:t>How </a:t>
            </a:r>
            <a:r>
              <a:rPr lang="en-US" dirty="0" smtClean="0"/>
              <a:t>were data collected and transformed (corrected</a:t>
            </a:r>
            <a:r>
              <a:rPr lang="en-US" dirty="0" smtClean="0"/>
              <a:t>)?</a:t>
            </a:r>
            <a:endParaRPr lang="en-US" dirty="0" smtClean="0"/>
          </a:p>
          <a:p>
            <a:r>
              <a:rPr lang="en-US" dirty="0" smtClean="0"/>
              <a:t>What data were used to create the </a:t>
            </a:r>
            <a:r>
              <a:rPr lang="en-US" dirty="0" smtClean="0"/>
              <a:t>rating?</a:t>
            </a:r>
            <a:endParaRPr lang="en-US" dirty="0" smtClean="0"/>
          </a:p>
          <a:p>
            <a:r>
              <a:rPr lang="en-US" dirty="0" smtClean="0"/>
              <a:t>Why was this rating </a:t>
            </a:r>
            <a:r>
              <a:rPr lang="en-US" dirty="0" smtClean="0"/>
              <a:t>was chosen?</a:t>
            </a:r>
          </a:p>
          <a:p>
            <a:r>
              <a:rPr lang="en-US" dirty="0" smtClean="0"/>
              <a:t>Make sure sufficient</a:t>
            </a:r>
            <a:r>
              <a:rPr lang="en-US" baseline="0" dirty="0" smtClean="0"/>
              <a:t> </a:t>
            </a:r>
            <a:r>
              <a:rPr lang="en-US" dirty="0" smtClean="0"/>
              <a:t>documentation is provided that fully explains the rating development</a:t>
            </a:r>
            <a:r>
              <a:rPr lang="en-US" baseline="0" dirty="0" smtClean="0"/>
              <a:t> process and </a:t>
            </a:r>
            <a:r>
              <a:rPr lang="en-US" dirty="0" smtClean="0"/>
              <a:t>can be understood by another person.</a:t>
            </a:r>
            <a:endParaRPr lang="en-US" dirty="0" smtClean="0"/>
          </a:p>
          <a:p>
            <a:r>
              <a:rPr lang="en-US" dirty="0" smtClean="0"/>
              <a:t>Now the stage-area rating has been developed, with documentation that explains the rating development process, we will</a:t>
            </a:r>
            <a:r>
              <a:rPr lang="en-US" baseline="0" dirty="0" smtClean="0"/>
              <a:t> use the stage-area rating in developing the index-to-mean velocity rating.</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D908D0-FCA2-4622-B98C-36F8E5BC7012}" type="slidenum">
              <a:rPr lang="en-US"/>
              <a:pPr/>
              <a:t>19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The index-velocity rating development process is similar to developing</a:t>
            </a:r>
            <a:r>
              <a:rPr lang="en-US" baseline="0" dirty="0" smtClean="0"/>
              <a:t> the stage-area rating, it just requires more data, more plots, and linear regression analysis. </a:t>
            </a:r>
            <a:r>
              <a:rPr lang="en-US" baseline="0" dirty="0" smtClean="0"/>
              <a:t>With more data, more documentation is required.</a:t>
            </a:r>
            <a:endParaRPr lang="en-US" baseline="0" dirty="0" smtClean="0"/>
          </a:p>
          <a:p>
            <a:pPr eaLnBrk="1" hangingPunct="1"/>
            <a:r>
              <a:rPr lang="en-US" baseline="0" dirty="0" smtClean="0"/>
              <a:t>Documenting the data means including information on every worksheet or file that describes the organization and what is the data.</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webinar will provide </a:t>
            </a:r>
            <a:r>
              <a:rPr lang="en-US" baseline="0" dirty="0" smtClean="0"/>
              <a:t>guidance about what </a:t>
            </a:r>
            <a:r>
              <a:rPr lang="en-US" baseline="0" dirty="0" smtClean="0"/>
              <a:t>data needs to be included in a rating, how the data and information should put together and organized and examples of poor and suggested rating data, documentation, and analysis.</a:t>
            </a:r>
          </a:p>
          <a:p>
            <a:r>
              <a:rPr lang="en-US" baseline="0" dirty="0" smtClean="0"/>
              <a:t>As you will see, documentation and additional information are key to providing a map that can be followed by anyone to retrace the steps taken and the logic involved in developing stage-area and index velocity ratings.</a:t>
            </a:r>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extremely important to synchronize the data logger and the internal clock</a:t>
            </a:r>
            <a:r>
              <a:rPr lang="en-US" baseline="0" dirty="0" smtClean="0"/>
              <a:t> of the index velocity sensor.</a:t>
            </a:r>
          </a:p>
          <a:p>
            <a:r>
              <a:rPr lang="en-US" baseline="0" dirty="0" smtClean="0"/>
              <a:t>It is recommended that index velocity and stage data be measured at a sample interval of 60 seconds with 60 second averaging.</a:t>
            </a:r>
          </a:p>
          <a:p>
            <a:r>
              <a:rPr lang="en-US" baseline="0" dirty="0" smtClean="0"/>
              <a:t>The one-minute data will be used to </a:t>
            </a:r>
            <a:r>
              <a:rPr lang="en-US" baseline="0" dirty="0" smtClean="0"/>
              <a:t>synchronize and synthesize </a:t>
            </a:r>
            <a:r>
              <a:rPr lang="en-US" baseline="0" dirty="0" smtClean="0"/>
              <a:t>an index velocity value for the duration of each discharge measurement. The stage data should also average for 60 seconds and record for 60 seconds. Many times, after verifying that the stage </a:t>
            </a:r>
            <a:r>
              <a:rPr lang="en-US" baseline="0" dirty="0" smtClean="0"/>
              <a:t>does </a:t>
            </a:r>
            <a:r>
              <a:rPr lang="en-US" baseline="0" dirty="0" smtClean="0"/>
              <a:t>not change significantly over the course of the discharge measurements, it may be possible to use interpolation to adequately determine the stage value at the mid-time of the discharge measurement.</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categories (discharge, stage, and index </a:t>
            </a:r>
            <a:r>
              <a:rPr lang="en-US" dirty="0" smtClean="0"/>
              <a:t>velocity) </a:t>
            </a:r>
            <a:r>
              <a:rPr lang="en-US" dirty="0" smtClean="0"/>
              <a:t>can be in separate Workbooks, just make sure however you decide to assemble the data, that you include information that anyone can understand and follow to recreate all the steps you use in the rating development process. All data used for the rating process should be readily accessible and assembled</a:t>
            </a:r>
            <a:r>
              <a:rPr lang="en-US" baseline="0" dirty="0" smtClean="0"/>
              <a:t> to allow for easy review and checking.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using Spreadsheets;</a:t>
            </a:r>
          </a:p>
          <a:p>
            <a:r>
              <a:rPr lang="en-US" dirty="0" smtClean="0"/>
              <a:t>Always label </a:t>
            </a:r>
            <a:r>
              <a:rPr lang="en-US" dirty="0" smtClean="0"/>
              <a:t>all columns to</a:t>
            </a:r>
            <a:r>
              <a:rPr lang="en-US" baseline="0" dirty="0" smtClean="0"/>
              <a:t> leave no doubt as to what are the data.</a:t>
            </a:r>
          </a:p>
          <a:p>
            <a:r>
              <a:rPr lang="en-US" baseline="0" dirty="0" err="1" smtClean="0"/>
              <a:t>Vr</a:t>
            </a:r>
            <a:r>
              <a:rPr lang="en-US" baseline="0" dirty="0" smtClean="0"/>
              <a:t> or </a:t>
            </a:r>
            <a:r>
              <a:rPr lang="en-US" baseline="0" dirty="0" err="1" smtClean="0"/>
              <a:t>Vrated</a:t>
            </a:r>
            <a:r>
              <a:rPr lang="en-US" baseline="0" dirty="0" smtClean="0"/>
              <a:t> are not as clear as Computed Mean Velocity. You should include a variable name list at the top of the data tables, or in a file if you use other means than an Excel Workbook to </a:t>
            </a:r>
            <a:r>
              <a:rPr lang="en-US" baseline="0" dirty="0" smtClean="0"/>
              <a:t>synchronize, synthesize, </a:t>
            </a:r>
            <a:r>
              <a:rPr lang="en-US" baseline="0" dirty="0" smtClean="0"/>
              <a:t>and assemble the data.</a:t>
            </a:r>
          </a:p>
          <a:p>
            <a:r>
              <a:rPr lang="en-US" baseline="0" dirty="0" smtClean="0"/>
              <a:t>Do not leave anything to a guess. Be explicit with any descriptions about what is on the worksheet and anything that will help clarify what is being done on the worksheet or with the data.</a:t>
            </a:r>
            <a:endParaRPr lang="en-US" dirty="0" smtClean="0"/>
          </a:p>
          <a:p>
            <a:r>
              <a:rPr lang="en-US" baseline="0" dirty="0" smtClean="0"/>
              <a:t>Could </a:t>
            </a:r>
            <a:r>
              <a:rPr lang="en-US" baseline="0" dirty="0" smtClean="0"/>
              <a:t>also have a separate workbook for discharge summary, stage data, and </a:t>
            </a:r>
            <a:r>
              <a:rPr lang="en-US" baseline="0" dirty="0" smtClean="0"/>
              <a:t>one-minute index </a:t>
            </a:r>
            <a:r>
              <a:rPr lang="en-US" baseline="0" dirty="0" smtClean="0"/>
              <a:t>velocity data.</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 example index velocity rating Excel</a:t>
            </a:r>
            <a:r>
              <a:rPr lang="en-US" baseline="0" dirty="0" smtClean="0"/>
              <a:t> Workbook with multiple worksheets (tabs at the bottom).</a:t>
            </a:r>
          </a:p>
          <a:p>
            <a:r>
              <a:rPr lang="en-US" baseline="0" dirty="0" smtClean="0"/>
              <a:t>This is the chronological discharge summary worksheet. The data was copied from the WinRiver II discharge summary (F12) and pasted into the worksheet. Data columns were added and moved to get the necessary information adjacent to each other (Date, Start Time, End Time, and Total Q).</a:t>
            </a:r>
          </a:p>
          <a:p>
            <a:r>
              <a:rPr lang="en-US" baseline="0" dirty="0" smtClean="0"/>
              <a:t>It might be convenient to keep all the raw data </a:t>
            </a:r>
            <a:r>
              <a:rPr lang="en-US" baseline="0" dirty="0" smtClean="0"/>
              <a:t>(discharge, stage, and index velocity) in </a:t>
            </a:r>
            <a:r>
              <a:rPr lang="en-US" baseline="0" dirty="0" smtClean="0"/>
              <a:t>one workbook, and then copy the needed rawdata into </a:t>
            </a:r>
            <a:r>
              <a:rPr lang="en-US" baseline="0" dirty="0" smtClean="0"/>
              <a:t>a worksheet in the </a:t>
            </a:r>
            <a:r>
              <a:rPr lang="en-US" baseline="0" dirty="0" smtClean="0"/>
              <a:t>rating </a:t>
            </a:r>
            <a:r>
              <a:rPr lang="en-US" baseline="0" dirty="0" smtClean="0"/>
              <a:t>Workbook.</a:t>
            </a:r>
          </a:p>
          <a:p>
            <a:r>
              <a:rPr lang="en-US" baseline="0" dirty="0" smtClean="0"/>
              <a:t>Select </a:t>
            </a:r>
            <a:r>
              <a:rPr lang="en-US" baseline="0" dirty="0" smtClean="0"/>
              <a:t>one way and make it standard practice in your WSC.</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raw stage data during</a:t>
            </a:r>
            <a:r>
              <a:rPr lang="en-US" baseline="0" dirty="0" smtClean="0"/>
              <a:t> the time of the calibration measurements. Notice that the columns are all labeled and time datums are listed. For this site, index velocity data and discharge data are collected in UTC to prevent confusion about when Daylight Saving Time begins or ends.</a:t>
            </a:r>
            <a:endParaRPr lang="en-US" dirty="0" smtClean="0"/>
          </a:p>
          <a:p>
            <a:r>
              <a:rPr lang="en-US" dirty="0" smtClean="0"/>
              <a:t>For this particular site, the 15-minute stage data will be used with interpolation to compute the gage height at the mid-time of the discharge measurement. The interpolated data from the 15-minute pressure-sensor stage data and the one-minute calibration acoustic water level data were previously compared and it was determined that interpolation of the 15-minute data were sufficiently accurate for the computation of stage for the calibration measurements. That data was documented in a separate Workbook,</a:t>
            </a:r>
            <a:r>
              <a:rPr lang="en-US" baseline="0" dirty="0" smtClean="0"/>
              <a:t> and is saved in the Ratings folder.</a:t>
            </a:r>
          </a:p>
          <a:p>
            <a:r>
              <a:rPr lang="en-US" baseline="0" dirty="0" smtClean="0"/>
              <a:t>There is handy free </a:t>
            </a:r>
            <a:r>
              <a:rPr lang="en-US" baseline="0" dirty="0" smtClean="0"/>
              <a:t>add-in that provides an easy way to perform interpolation in </a:t>
            </a:r>
            <a:r>
              <a:rPr lang="en-US" baseline="0" dirty="0" smtClean="0"/>
              <a:t>Excel that can be downloaded and added to the </a:t>
            </a:r>
            <a:r>
              <a:rPr lang="en-US" baseline="0" dirty="0" smtClean="0"/>
              <a:t>built-in Excel </a:t>
            </a:r>
            <a:r>
              <a:rPr lang="en-US" baseline="0" dirty="0" smtClean="0"/>
              <a:t>functions. The web address for getting the add-in </a:t>
            </a:r>
            <a:r>
              <a:rPr lang="en-US" baseline="0" dirty="0" smtClean="0"/>
              <a:t>is </a:t>
            </a:r>
            <a:r>
              <a:rPr lang="en-US" baseline="0" dirty="0" smtClean="0"/>
              <a:t>shown on the slide.</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index velocity data from the SonTek Argonaut</a:t>
            </a:r>
            <a:r>
              <a:rPr lang="en-US" baseline="0" dirty="0" smtClean="0"/>
              <a:t> and was output using ViewArgonaut to export *.dat and *.vel files. English units were selected in ViewArgonaut.</a:t>
            </a:r>
            <a:endParaRPr lang="en-US" dirty="0" smtClean="0"/>
          </a:p>
          <a:p>
            <a:r>
              <a:rPr lang="en-US" dirty="0" smtClean="0"/>
              <a:t>Notice that signal</a:t>
            </a:r>
            <a:r>
              <a:rPr lang="en-US" baseline="0" dirty="0" smtClean="0"/>
              <a:t> to noise ratio data and many other columns that are normally output from ViewArgonaut. Only the data that is necessary for analysis is retained. </a:t>
            </a:r>
          </a:p>
          <a:p>
            <a:r>
              <a:rPr lang="en-US" baseline="0" dirty="0" smtClean="0"/>
              <a:t>Information notes are included at the top of the data table identifying how the data are from and what are the data. </a:t>
            </a:r>
          </a:p>
          <a:p>
            <a:r>
              <a:rPr lang="en-US" baseline="0" dirty="0" smtClean="0"/>
              <a:t>Notice the Range-averaged Y velocity and the </a:t>
            </a:r>
            <a:r>
              <a:rPr lang="en-US" baseline="0" dirty="0" err="1" smtClean="0"/>
              <a:t>Mutlti</a:t>
            </a:r>
            <a:r>
              <a:rPr lang="en-US" baseline="0" dirty="0" smtClean="0"/>
              <a:t>-cell X and Y data. The columns for Multi-cell Speed and direction will be removed in the next step (</a:t>
            </a:r>
            <a:r>
              <a:rPr lang="en-US" baseline="0" dirty="0" err="1" smtClean="0"/>
              <a:t>Spd</a:t>
            </a:r>
            <a:r>
              <a:rPr lang="en-US" baseline="0" dirty="0" smtClean="0"/>
              <a:t> and Dir).</a:t>
            </a:r>
          </a:p>
          <a:p>
            <a:r>
              <a:rPr lang="en-US" baseline="0" dirty="0" smtClean="0"/>
              <a:t>Cell begin and end are retained to verify that the values have not changed for any calibration measurements.</a:t>
            </a:r>
          </a:p>
          <a:p>
            <a:r>
              <a:rPr lang="en-US" baseline="0" dirty="0" smtClean="0"/>
              <a:t>Currently only two days of calibration data are listed. As more calibration data are added to this worksheet, the date range will be updated.</a:t>
            </a:r>
          </a:p>
          <a:p>
            <a:r>
              <a:rPr lang="en-US" baseline="0" dirty="0" smtClean="0"/>
              <a:t>These are the minimum amount of data that should be included for the index velocity rating analysis.</a:t>
            </a:r>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table is slightly different from the previous worksheet</a:t>
            </a:r>
            <a:r>
              <a:rPr lang="en-US" dirty="0" smtClean="0"/>
              <a:t>.</a:t>
            </a:r>
          </a:p>
          <a:p>
            <a:r>
              <a:rPr lang="en-US" baseline="0" dirty="0" smtClean="0"/>
              <a:t>Information at the top of the data worksheet explain what are these data </a:t>
            </a:r>
            <a:r>
              <a:rPr lang="en-US" dirty="0" smtClean="0"/>
              <a:t>what was done to the data table.</a:t>
            </a:r>
            <a:endParaRPr lang="en-US" dirty="0" smtClean="0"/>
          </a:p>
          <a:p>
            <a:r>
              <a:rPr lang="en-US" dirty="0" smtClean="0"/>
              <a:t>Columns not directly used in the regression analysis </a:t>
            </a:r>
            <a:r>
              <a:rPr lang="en-US" dirty="0" smtClean="0"/>
              <a:t>are not included on this worksheet</a:t>
            </a:r>
            <a:r>
              <a:rPr lang="en-US" baseline="0" dirty="0" smtClean="0"/>
              <a:t>. </a:t>
            </a:r>
            <a:r>
              <a:rPr lang="en-US" baseline="0" dirty="0" smtClean="0"/>
              <a:t>However, the extra data is still available in the previous worksheet.</a:t>
            </a:r>
          </a:p>
          <a:p>
            <a:r>
              <a:rPr lang="en-US" baseline="0" dirty="0" smtClean="0"/>
              <a:t>This </a:t>
            </a:r>
            <a:r>
              <a:rPr lang="en-US" baseline="0" dirty="0" smtClean="0"/>
              <a:t>information is essential to understanding and following the rating analysis.</a:t>
            </a:r>
            <a:endParaRPr lang="en-US" dirty="0" smtClean="0"/>
          </a:p>
          <a:p>
            <a:r>
              <a:rPr lang="en-US" dirty="0" smtClean="0"/>
              <a:t>Synthesizing data means creating new values of index velocity and stage that are synchronized with the discharge measurement data</a:t>
            </a:r>
            <a:r>
              <a:rPr lang="en-US" dirty="0" smtClean="0"/>
              <a:t>. It is important to understand what time is represented by each time stamp (start of measurement, end of measurement, mid-time</a:t>
            </a:r>
            <a:r>
              <a:rPr lang="en-US" baseline="0" dirty="0" smtClean="0"/>
              <a:t> of measurement, etc). For most index velocity sensors, the time stamp is the start of the measurement.</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worksheet as the previous one,</a:t>
            </a:r>
            <a:r>
              <a:rPr lang="en-US" baseline="0" dirty="0" smtClean="0"/>
              <a:t> only focused on the synthesis and synchronization of the index velocity data with the discharge data (moved to the right).</a:t>
            </a:r>
          </a:p>
          <a:p>
            <a:r>
              <a:rPr lang="en-US" baseline="0" dirty="0" smtClean="0"/>
              <a:t>Discharge start and end times, mid-time, and total Q are between the one-minute velocity data on the left and the synchronized and synthesized (averaged) index velocity data on the right.</a:t>
            </a:r>
          </a:p>
          <a:p>
            <a:r>
              <a:rPr lang="en-US" baseline="0" dirty="0" smtClean="0"/>
              <a:t>Care must be used to ensure all data have the same time datum (EST, UTS, CST, etc</a:t>
            </a:r>
            <a:r>
              <a:rPr lang="en-US" baseline="0" dirty="0" smtClean="0"/>
              <a:t>).</a:t>
            </a:r>
          </a:p>
          <a:p>
            <a:r>
              <a:rPr lang="en-US" baseline="0" dirty="0" smtClean="0"/>
              <a:t>It is important to include these data in the rating Workbook, as it allows the hydrographer and any reviewers to easily check the computations, and makes it easier to go back and change something if a problem is discovered.</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same worksheet of the Workbook that shows how the index velocity data are synchronized and synthesized.</a:t>
            </a:r>
          </a:p>
          <a:p>
            <a:r>
              <a:rPr lang="en-US" baseline="0" dirty="0" smtClean="0"/>
              <a:t>You must be aware of how the all the data is time stamped. For the SonTek Argonauts, the time in the data file represents the start time of the measurement. You must know what the </a:t>
            </a:r>
            <a:r>
              <a:rPr lang="en-US" baseline="0" dirty="0" smtClean="0"/>
              <a:t>index velocity averaging </a:t>
            </a:r>
            <a:r>
              <a:rPr lang="en-US" baseline="0" dirty="0" smtClean="0"/>
              <a:t>time is from the configuration </a:t>
            </a:r>
            <a:r>
              <a:rPr lang="en-US" baseline="0" dirty="0" smtClean="0"/>
              <a:t>information </a:t>
            </a:r>
            <a:r>
              <a:rPr lang="en-US" baseline="0" dirty="0" smtClean="0"/>
              <a:t>included with the data.</a:t>
            </a:r>
          </a:p>
          <a:p>
            <a:r>
              <a:rPr lang="en-US" baseline="0" dirty="0" smtClean="0"/>
              <a:t>For the TRDI ADCPs </a:t>
            </a:r>
            <a:r>
              <a:rPr lang="en-US" baseline="0" dirty="0" smtClean="0"/>
              <a:t>discharge measurements the </a:t>
            </a:r>
            <a:r>
              <a:rPr lang="en-US" baseline="0" dirty="0" smtClean="0"/>
              <a:t>start and end times are relatively easy to understand. The discharge </a:t>
            </a:r>
            <a:r>
              <a:rPr lang="en-US" baseline="0" dirty="0" smtClean="0"/>
              <a:t>measurement mid-times are used </a:t>
            </a:r>
            <a:r>
              <a:rPr lang="en-US" baseline="0" dirty="0" smtClean="0"/>
              <a:t>to compute a stage </a:t>
            </a:r>
            <a:r>
              <a:rPr lang="en-US" baseline="0" dirty="0" smtClean="0"/>
              <a:t>for each </a:t>
            </a:r>
            <a:r>
              <a:rPr lang="en-US" baseline="0" dirty="0" smtClean="0"/>
              <a:t>discharge </a:t>
            </a:r>
            <a:r>
              <a:rPr lang="en-US" baseline="0" dirty="0" smtClean="0"/>
              <a:t>measurement in this rating example.</a:t>
            </a:r>
            <a:endParaRPr lang="en-US" baseline="0" dirty="0" smtClean="0"/>
          </a:p>
          <a:p>
            <a:r>
              <a:rPr lang="en-US" baseline="0" dirty="0" smtClean="0"/>
              <a:t>Notice that all the times include seconds, this level of accuracy is necessary in conditions with rapidly changing flow (tidal, small-basin flashy streams, etc</a:t>
            </a:r>
            <a:r>
              <a:rPr lang="en-US" baseline="0" dirty="0" smtClean="0"/>
              <a:t>). Always include dates and times (to the second) for all data.</a:t>
            </a:r>
            <a:endParaRPr lang="en-US" baseline="0" dirty="0" smtClean="0"/>
          </a:p>
          <a:p>
            <a:r>
              <a:rPr lang="en-US" baseline="0" dirty="0" smtClean="0"/>
              <a:t>The start and end times of the discharge measurement are used to determine what index velocity data will be </a:t>
            </a:r>
            <a:r>
              <a:rPr lang="en-US" baseline="0" dirty="0" smtClean="0"/>
              <a:t>averaged together for each discharge.</a:t>
            </a:r>
          </a:p>
          <a:p>
            <a:endParaRPr lang="en-US" baseline="0" dirty="0" smtClean="0"/>
          </a:p>
          <a:p>
            <a:r>
              <a:rPr lang="en-US" baseline="0" dirty="0" smtClean="0"/>
              <a:t>Describe the procedure and bring attention to the formula in the highlighted cell.</a:t>
            </a:r>
          </a:p>
          <a:p>
            <a:r>
              <a:rPr lang="en-US" baseline="0" dirty="0" smtClean="0"/>
              <a:t>One method of synchronizing and synthesizing index velocity data is described here. There are other methods that can be used, just make sure that the method used is described in the rating Workbook.</a:t>
            </a:r>
          </a:p>
          <a:p>
            <a:r>
              <a:rPr lang="en-US" baseline="0" dirty="0" smtClean="0"/>
              <a:t>Using 60 second index velocity data, if the start time of the discharge measurement is less than or equal to 30 seconds from the start time of the index velocity measurement, then that will be the first index velocity value used in the duration average. If the start time of the discharge measurement is greater than 30 seconds from the start time of the index velocity data, then the next value of index velocity is the first index velocity value in the duration average.</a:t>
            </a:r>
          </a:p>
          <a:p>
            <a:r>
              <a:rPr lang="en-US" baseline="0" dirty="0" smtClean="0"/>
              <a:t>Similarly, if the end time of the discharge measurement is less than or equal to 30 seconds from the index velocity start time, the previous index velocity value is the last value used in the duration average. If the discharge measurement end-time is greater than 30 seconds from the index velocity end-time, then that value of index velocity is the last value in the duration average.</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synchronizing and synthesizing the index velocity data, we need to “clean up” the data table so we can use the data in</a:t>
            </a:r>
            <a:r>
              <a:rPr lang="en-US" baseline="0" dirty="0" smtClean="0"/>
              <a:t> regression analysis. The data on this page were copied (and special pasted with numbers and formats only) from the previous worksheet and all the rows between each averaged index velocity have been deleted. This can be tedious, but it is important to be careful and not make any mistakes. We almost have all the data required for the index velocity rating analysis</a:t>
            </a:r>
            <a:r>
              <a:rPr lang="en-US" baseline="0" dirty="0" smtClean="0"/>
              <a:t>.</a:t>
            </a:r>
          </a:p>
          <a:p>
            <a:r>
              <a:rPr lang="en-US" baseline="0" dirty="0" smtClean="0"/>
              <a:t>Notice the information provided at the top of the worksheet that describes the data, and identifies where the data came from. </a:t>
            </a:r>
            <a:endParaRPr lang="en-US" dirty="0" smtClean="0"/>
          </a:p>
          <a:p>
            <a:r>
              <a:rPr lang="en-US" dirty="0" smtClean="0"/>
              <a:t>Still missing columns for stage, cross-sectional area, and mean velocity</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index-velocity rating requires</a:t>
            </a:r>
            <a:r>
              <a:rPr lang="en-US" baseline="0" dirty="0" smtClean="0"/>
              <a:t> two separate ratings, but both ratings are used to develop the final index-to-mean velocity rating and to compute discharge.</a:t>
            </a:r>
            <a:endParaRPr lang="en-US" dirty="0" smtClean="0"/>
          </a:p>
          <a:p>
            <a:r>
              <a:rPr lang="en-US" dirty="0" smtClean="0"/>
              <a:t>The stage-area rating is relatively straightforward, and requires</a:t>
            </a:r>
            <a:r>
              <a:rPr lang="en-US" baseline="0" dirty="0" smtClean="0"/>
              <a:t> only cross-section shape and water level data.</a:t>
            </a:r>
          </a:p>
          <a:p>
            <a:r>
              <a:rPr lang="en-US" baseline="0" dirty="0" smtClean="0"/>
              <a:t>The index velocity rating requires the stage-area rating, water level, discharge measurements, and index velocity data.</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is slightly different than the previous data</a:t>
            </a:r>
            <a:r>
              <a:rPr lang="en-US" baseline="0" dirty="0" smtClean="0"/>
              <a:t> table as it includes stage (in this case additional water level (Gage Height) ), cross-sectional area from the stage-area rating, measured mean velocity</a:t>
            </a:r>
            <a:r>
              <a:rPr lang="en-US" baseline="0" dirty="0" smtClean="0"/>
              <a:t>. These data will be used in the regression analysis for the index velocity rating.</a:t>
            </a:r>
            <a:endParaRPr lang="en-US" baseline="0" dirty="0" smtClean="0"/>
          </a:p>
          <a:p>
            <a:r>
              <a:rPr lang="en-US" baseline="0" dirty="0" smtClean="0"/>
              <a:t>In this case the Punta Blanca Pressure data </a:t>
            </a:r>
            <a:r>
              <a:rPr lang="en-US" baseline="0" dirty="0" smtClean="0"/>
              <a:t>(water level data) were </a:t>
            </a:r>
            <a:r>
              <a:rPr lang="en-US" baseline="0" dirty="0" smtClean="0"/>
              <a:t>interpolated to the mid-time of the discharge measurements. Care must be used to ensure all data have the same time datum (EST, UTS, CST, etc).</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 plots of the data as the initial part of the regression/rating analysis.</a:t>
            </a:r>
          </a:p>
          <a:p>
            <a:r>
              <a:rPr lang="en-US" dirty="0" smtClean="0"/>
              <a:t>Exploratory </a:t>
            </a:r>
            <a:r>
              <a:rPr lang="en-US" dirty="0" smtClean="0"/>
              <a:t>analysis gives an overall view of how the independent variables relate to measured mean velocity and possibly with each other. This is valuable information as it can indicate which variables might be related to mean velocity.</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two exploratory plots. Include these types of plots </a:t>
            </a:r>
            <a:r>
              <a:rPr lang="en-US" dirty="0" smtClean="0"/>
              <a:t>in the rating Workbook with documentation that describes the</a:t>
            </a:r>
            <a:r>
              <a:rPr lang="en-US" baseline="0" dirty="0" smtClean="0"/>
              <a:t> observations by the rating hydrographer</a:t>
            </a:r>
            <a:r>
              <a:rPr lang="en-US" dirty="0" smtClean="0"/>
              <a:t>. </a:t>
            </a:r>
            <a:r>
              <a:rPr lang="en-US" dirty="0" smtClean="0"/>
              <a:t>The plots of independent</a:t>
            </a:r>
            <a:r>
              <a:rPr lang="en-US" baseline="0" dirty="0" smtClean="0"/>
              <a:t> variables (index velocity, gage height, cross-stream velocity, etc)</a:t>
            </a:r>
            <a:r>
              <a:rPr lang="en-US" dirty="0" smtClean="0"/>
              <a:t> can help identify how all possible variables interact with the measured mean channel </a:t>
            </a:r>
            <a:r>
              <a:rPr lang="en-US" dirty="0" smtClean="0"/>
              <a:t>velocity,</a:t>
            </a:r>
            <a:r>
              <a:rPr lang="en-US" baseline="0" dirty="0" smtClean="0"/>
              <a:t> and also provide clues to the hydrographer as to the flow characteristics at the site.</a:t>
            </a:r>
            <a:endParaRPr lang="en-US" dirty="0" smtClean="0"/>
          </a:p>
          <a:p>
            <a:r>
              <a:rPr lang="en-US" dirty="0" smtClean="0"/>
              <a:t>Include notes about the plots that make hydraulic sense</a:t>
            </a:r>
            <a:r>
              <a:rPr lang="en-US" dirty="0" smtClean="0"/>
              <a:t>.</a:t>
            </a:r>
          </a:p>
          <a:p>
            <a:r>
              <a:rPr lang="en-US" dirty="0" smtClean="0"/>
              <a:t>RA X velocity is the range–averaged along-stream velocity.</a:t>
            </a:r>
          </a:p>
          <a:p>
            <a:r>
              <a:rPr lang="en-US" dirty="0" smtClean="0"/>
              <a:t>RA Y velocity is the rang-averaged cross-stream</a:t>
            </a:r>
            <a:r>
              <a:rPr lang="en-US" baseline="0" dirty="0" smtClean="0"/>
              <a:t> velocity.</a:t>
            </a:r>
          </a:p>
          <a:p>
            <a:r>
              <a:rPr lang="en-US" baseline="0" dirty="0" smtClean="0"/>
              <a:t>In this example;</a:t>
            </a:r>
          </a:p>
          <a:p>
            <a:r>
              <a:rPr lang="en-US" baseline="0" dirty="0" smtClean="0"/>
              <a:t>The plot of the RA X velocity with measured-mean velocity shows pretty good agreement with the mean velocity, although there appears to be some curvature in the relation on the high end of the positive range. This indicates that a simple linear relation would not be the best fit for the data.</a:t>
            </a:r>
            <a:endParaRPr lang="en-US" dirty="0" smtClean="0"/>
          </a:p>
          <a:p>
            <a:r>
              <a:rPr lang="en-US" baseline="0" dirty="0" smtClean="0"/>
              <a:t>The plot of cross-stream velocity (RA Y velocity) with measured-mean velocity indicates that the flow orientation changes depending on whether the flow is upstream (negative mean velocity) or downstream (positive mean velocity). This is a clue that indicates that the cross-stream velocity might be considered as an independent variable in the regression analysis.</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r>
              <a:rPr lang="en-US" dirty="0" smtClean="0"/>
              <a:t>This is a plot of the stage data with measured-mean velocity. </a:t>
            </a:r>
          </a:p>
          <a:p>
            <a:pPr defTabSz="916503"/>
            <a:r>
              <a:rPr lang="en-US" dirty="0" smtClean="0"/>
              <a:t>Data shows some linearity</a:t>
            </a:r>
            <a:r>
              <a:rPr lang="en-US" baseline="0" dirty="0" smtClean="0"/>
              <a:t> in the negative mean velocity region.</a:t>
            </a:r>
          </a:p>
          <a:p>
            <a:pPr defTabSz="916503"/>
            <a:r>
              <a:rPr lang="en-US" baseline="0" dirty="0" smtClean="0"/>
              <a:t>The positive data may be linear above a certain range in velocity, but generally looks to be curvilinear.</a:t>
            </a:r>
            <a:endParaRPr lang="en-US" dirty="0" smtClean="0"/>
          </a:p>
          <a:p>
            <a:r>
              <a:rPr lang="en-US" dirty="0" smtClean="0"/>
              <a:t>The</a:t>
            </a:r>
            <a:r>
              <a:rPr lang="en-US" baseline="0" dirty="0" smtClean="0"/>
              <a:t> plot indicates distinct regions where the stage does not linearly relate with the measured-mean velocity (~5.2 – 5.3 feet), and another region where the stage appears to be linearly related, but has a V shape (mean velocity less than -1.5 and greater than zero and 4.9 – 5.3 stage range and mean velocity greater than -1.5 fps and a stage range of 5.1 to 5.3 feet).</a:t>
            </a:r>
          </a:p>
          <a:p>
            <a:r>
              <a:rPr lang="en-US" baseline="0" dirty="0" smtClean="0"/>
              <a:t>This information (the plot) should be included in the rating Workbook.</a:t>
            </a:r>
            <a:endParaRPr lang="en-US" dirty="0" smtClean="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a:t>
            </a:r>
            <a:r>
              <a:rPr lang="en-US" baseline="0" dirty="0" smtClean="0"/>
              <a:t> of an inadequate regression analysis. The data was divided into two regions, and a trend line was added for each region. This can be a quick look at a possible rating, but by itself, the plot only provides one part of a regression analysis</a:t>
            </a:r>
            <a:r>
              <a:rPr lang="en-US" baseline="0" dirty="0" smtClean="0"/>
              <a:t>. More information is needed to completely assess the regression analysis.</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rating that is confusing for</a:t>
            </a:r>
            <a:r>
              <a:rPr lang="en-US" baseline="0" dirty="0" smtClean="0"/>
              <a:t> someone not familiar with the data and the site.</a:t>
            </a:r>
          </a:p>
          <a:p>
            <a:r>
              <a:rPr lang="en-US" baseline="0" dirty="0" smtClean="0"/>
              <a:t>There is no regression analysis.</a:t>
            </a:r>
          </a:p>
          <a:p>
            <a:r>
              <a:rPr lang="en-US" baseline="0" dirty="0" smtClean="0"/>
              <a:t>It is unclear which rating was chosen, as it shows two ratings, and equation rating at the top (Rating #2) and a lookup table at the bottom (Rating #2).</a:t>
            </a:r>
          </a:p>
          <a:p>
            <a:r>
              <a:rPr lang="en-US" baseline="0" dirty="0" smtClean="0"/>
              <a:t>Times are missing.</a:t>
            </a:r>
          </a:p>
          <a:p>
            <a:r>
              <a:rPr lang="en-US" baseline="0" dirty="0" smtClean="0"/>
              <a:t>Not sure how mean velocity were computed (no area or reference to the stage-area rating).</a:t>
            </a:r>
          </a:p>
          <a:p>
            <a:r>
              <a:rPr lang="en-US" baseline="0" dirty="0" smtClean="0"/>
              <a:t>No Multi-cell data.</a:t>
            </a:r>
          </a:p>
          <a:p>
            <a:r>
              <a:rPr lang="en-US" baseline="0" dirty="0" smtClean="0"/>
              <a:t>Only shows X </a:t>
            </a:r>
            <a:r>
              <a:rPr lang="en-US" baseline="0" dirty="0" smtClean="0"/>
              <a:t>velocity data.</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is an example of an Excel regression output for range-averaged</a:t>
            </a:r>
            <a:r>
              <a:rPr lang="en-US" baseline="0" dirty="0" smtClean="0"/>
              <a:t> X velocity and the measured-mean velocity.</a:t>
            </a:r>
          </a:p>
          <a:p>
            <a:r>
              <a:rPr lang="en-US" baseline="0" dirty="0" smtClean="0"/>
              <a:t>This is one part of the information that needs to be included in the rating analysis.</a:t>
            </a:r>
          </a:p>
          <a:p>
            <a:r>
              <a:rPr lang="en-US" baseline="0" dirty="0" smtClean="0"/>
              <a:t>Make sure all variables used in the regression are labeled properly, so any one can realize what data has been analyzed.</a:t>
            </a:r>
          </a:p>
          <a:p>
            <a:r>
              <a:rPr lang="en-US" baseline="0" dirty="0" smtClean="0"/>
              <a:t>The yellow highlighted boxes and the plots are used to assess the regression fit.</a:t>
            </a:r>
          </a:p>
          <a:p>
            <a:endParaRPr lang="en-US" baseline="0" dirty="0" smtClean="0"/>
          </a:p>
          <a:p>
            <a:r>
              <a:rPr lang="en-US" baseline="0" dirty="0" smtClean="0"/>
              <a:t>Comments about the regression output can be added here or in the final summary of the rating analysis.</a:t>
            </a:r>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the a rating that divided the velocity data into three regions.</a:t>
            </a:r>
          </a:p>
          <a:p>
            <a:endParaRPr lang="en-US" baseline="0" dirty="0" smtClean="0"/>
          </a:p>
          <a:p>
            <a:r>
              <a:rPr lang="en-US" dirty="0" smtClean="0"/>
              <a:t>Given the limited amount</a:t>
            </a:r>
            <a:r>
              <a:rPr lang="en-US" baseline="0" dirty="0" smtClean="0"/>
              <a:t> of calibration data over only two days of measurements, the rating was divided into three sections based on the apparent slope changes and residual plots. A regression output should be performed for each range.</a:t>
            </a:r>
          </a:p>
          <a:p>
            <a:pPr defTabSz="916503">
              <a:defRPr/>
            </a:pPr>
            <a:r>
              <a:rPr lang="en-US" baseline="0" dirty="0" smtClean="0"/>
              <a:t>The lower velocity range regression output is shown in this figure.</a:t>
            </a:r>
            <a:endParaRPr lang="en-US" dirty="0" smtClean="0"/>
          </a:p>
          <a:p>
            <a:r>
              <a:rPr lang="en-US" baseline="0" dirty="0" smtClean="0"/>
              <a:t>A plot of the divided rating was used to visualize the divisions.</a:t>
            </a:r>
          </a:p>
          <a:p>
            <a:endParaRPr lang="en-US" baseline="0" dirty="0" smtClean="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section rating can be represented with a table-lookup rating in ADAPS.</a:t>
            </a:r>
          </a:p>
          <a:p>
            <a:r>
              <a:rPr lang="en-US" dirty="0" smtClean="0"/>
              <a:t>Intercept points were computed and the resulting Rating table is shown in the lower left corner of the worksheet.</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makes it easier to review a rating if plots of the discharge residuals are provided in the rating analysis workbook.</a:t>
            </a:r>
          </a:p>
          <a:p>
            <a:r>
              <a:rPr lang="en-US" baseline="0" dirty="0" smtClean="0"/>
              <a:t>You should also plot the discharge residuals (y-axis) over time (x-axis) to check for any possible systematic patterns.</a:t>
            </a:r>
            <a:endParaRPr lang="en-US" dirty="0" smtClean="0"/>
          </a:p>
          <a:p>
            <a:endParaRPr lang="en-US" baseline="0" dirty="0" smtClean="0"/>
          </a:p>
          <a:p>
            <a:r>
              <a:rPr lang="en-US" baseline="0" dirty="0" smtClean="0"/>
              <a:t>Residuals are just computed discharge minus measured discharge, plotted versus measured discharge.</a:t>
            </a:r>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D908D0-FCA2-4622-B98C-36F8E5BC7012}" type="slidenum">
              <a:rPr lang="en-US"/>
              <a:pPr/>
              <a:t>4</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baseline="0" dirty="0" smtClean="0"/>
              <a:t>Carefully survey the standard cross-section shape.</a:t>
            </a:r>
          </a:p>
          <a:p>
            <a:pPr eaLnBrk="1" hangingPunct="1"/>
            <a:r>
              <a:rPr lang="en-US" baseline="0" dirty="0" smtClean="0"/>
              <a:t>Assemble all the survey and water level data together in a file (Spreadsheet is a useful and commonly used tool).</a:t>
            </a:r>
          </a:p>
          <a:p>
            <a:pPr eaLnBrk="1" hangingPunct="1"/>
            <a:r>
              <a:rPr lang="en-US" baseline="0" dirty="0" smtClean="0"/>
              <a:t>Provide information (document) about how and what data were collected. </a:t>
            </a:r>
          </a:p>
          <a:p>
            <a:pPr eaLnBrk="1" hangingPunct="1"/>
            <a:r>
              <a:rPr lang="en-US" baseline="0" dirty="0" smtClean="0"/>
              <a:t>Provide information (document) about how the stage area rating was developed, and why the stage-area rating was chosen.</a:t>
            </a:r>
          </a:p>
          <a:p>
            <a:pPr eaLnBrk="1" hangingPunct="1"/>
            <a:r>
              <a:rPr lang="en-US" baseline="0" dirty="0" smtClean="0"/>
              <a:t>Provide sufficient information (documentation) that will allow a reviewer to easily reproduce your results and to follow your logic in the rating determination.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the results of the regression analysis</a:t>
            </a:r>
            <a:r>
              <a:rPr lang="en-US" baseline="0" dirty="0" smtClean="0"/>
              <a:t> that was performed on this worksheet. The data table </a:t>
            </a:r>
            <a:r>
              <a:rPr lang="en-US" baseline="0" dirty="0" smtClean="0"/>
              <a:t>used in the regression analysis </a:t>
            </a:r>
            <a:r>
              <a:rPr lang="en-US" baseline="0" dirty="0" smtClean="0"/>
              <a:t>is below the summary notes.</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should be a rating summary page. This example Workbook’s worksheets are arranged such that the final worksheet “</a:t>
            </a:r>
            <a:r>
              <a:rPr lang="en-US" dirty="0" err="1" smtClean="0"/>
              <a:t>rating_summary</a:t>
            </a:r>
            <a:r>
              <a:rPr lang="en-US" dirty="0" smtClean="0"/>
              <a:t>” is the left most worksheet in the workbook. The raw</a:t>
            </a:r>
            <a:r>
              <a:rPr lang="en-US" baseline="0" dirty="0" smtClean="0"/>
              <a:t> data starts in the right most worksheet, and as the data is processed subsequent worksheets are to the left. You can use a left to right progression, the idea is for the worksheets to follow the logical procession used to determine the rating.</a:t>
            </a:r>
          </a:p>
          <a:p>
            <a:r>
              <a:rPr lang="en-US" baseline="0" dirty="0" smtClean="0"/>
              <a:t>You may also want to have separate workbooks for the discharge data, stage data, and the index velocity data to reduce the number of worksheets (tabs) in the rating analysis workbook. Just be sure to identify where the data in the rating workbook came from. Information that lists the other workbook filenames and other information about the data used in the rating analysis should be provided and easily understood. </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 and document</a:t>
            </a:r>
            <a:r>
              <a:rPr lang="en-US" baseline="0" dirty="0" smtClean="0"/>
              <a:t> data – make sure data is collected to the best standards and quality assured when assembling the data. Make sure times are all correct. This can be substantial source of error in ratings.</a:t>
            </a:r>
          </a:p>
          <a:p>
            <a:r>
              <a:rPr lang="en-US" baseline="0" dirty="0" smtClean="0"/>
              <a:t>Assemble and identify the data – be sure to include all possible data, not just the X-velocity. Make sure all the data used to synthesize and synchronize the data are available for review (discharge, stage, cross-section shape, and index velocity).</a:t>
            </a:r>
          </a:p>
          <a:p>
            <a:r>
              <a:rPr lang="en-US" baseline="0" dirty="0" smtClean="0"/>
              <a:t>Plot variables first to begin the rating analysis.</a:t>
            </a:r>
          </a:p>
          <a:p>
            <a:r>
              <a:rPr lang="en-US" baseline="0" dirty="0" smtClean="0"/>
              <a:t>After deciding which variables are the best to use, perform the appropriate regression analysis and document the steps so a reviewer could easily follow your procedure and understand your logic that were used to arrive at the final rating.</a:t>
            </a:r>
          </a:p>
          <a:p>
            <a:r>
              <a:rPr lang="en-US" baseline="0" dirty="0" smtClean="0"/>
              <a:t>Clearly identify the final rating choice- Include similar information from the regression analysis to document the choice of the final rating.</a:t>
            </a:r>
          </a:p>
          <a:p>
            <a:r>
              <a:rPr lang="en-US" baseline="0" dirty="0" smtClean="0"/>
              <a:t>Continue adding data to the rating, and redo the regression analysis. If a substantial change is required, then the older ratings must be maintained to provide the history of the station. It would be appropriate to start a new rating workbook if the rating has to be changed. In this case, the original rating workbook should be preserved (archived), but information regarding the rating history must always be carried forward into the new rating workbook.</a:t>
            </a:r>
          </a:p>
          <a:p>
            <a:r>
              <a:rPr lang="en-US" baseline="0" dirty="0" smtClean="0"/>
              <a:t>If a new rating has to be created, then a well documented rating summary could be used as the rating history in a new rating workbook.</a:t>
            </a:r>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Popash</a:t>
            </a:r>
            <a:r>
              <a:rPr lang="en-US" dirty="0" smtClean="0"/>
              <a:t> Creek  high-flow condition looking towards right bank of creek. Argonaut-SW is located slightly to the right of the gage shelter (with hydrographer), almost</a:t>
            </a:r>
            <a:r>
              <a:rPr lang="en-US" baseline="0" dirty="0" smtClean="0"/>
              <a:t> in the middle of the creek. Flow is out of the bank on the left side of the creek (where grasses start in the foreground).</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0EDEDAE-7D87-4F20-AD3D-AE1B4E35721C}" type="slidenum">
              <a:rPr lang="en-US"/>
              <a:pPr/>
              <a:t>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Clearly mark and accurately reference the location of the standard cross-section in the field and in the stage-area rating analysis.</a:t>
            </a:r>
          </a:p>
          <a:p>
            <a:pPr eaLnBrk="1" hangingPunct="1"/>
            <a:r>
              <a:rPr lang="en-US" dirty="0" smtClean="0"/>
              <a:t>A site sketch with reference marks identified and dimensions should be included in the stage-area rating documentation.</a:t>
            </a:r>
          </a:p>
          <a:p>
            <a:pPr eaLnBrk="1" hangingPunct="1"/>
            <a:r>
              <a:rPr lang="en-US" dirty="0" smtClean="0"/>
              <a:t>Also measure and document the physical location and orientation of the index velocity sensor.</a:t>
            </a:r>
          </a:p>
          <a:p>
            <a:pPr eaLnBrk="1" hangingPunct="1"/>
            <a:r>
              <a:rPr lang="en-US" dirty="0" smtClean="0"/>
              <a:t>The information should also be in the station description,</a:t>
            </a:r>
            <a:r>
              <a:rPr lang="en-US" baseline="0" dirty="0" smtClean="0"/>
              <a:t> so that</a:t>
            </a:r>
            <a:r>
              <a:rPr lang="en-US" dirty="0" smtClean="0"/>
              <a:t> all subsequent cross-section surveys are performed</a:t>
            </a:r>
            <a:r>
              <a:rPr lang="en-US" baseline="0" dirty="0" smtClean="0"/>
              <a:t> in the same location year after year.</a:t>
            </a:r>
          </a:p>
          <a:p>
            <a:pPr eaLnBrk="1" hangingPunct="1"/>
            <a:r>
              <a:rPr lang="en-US" baseline="0" dirty="0" smtClean="0"/>
              <a:t>Include what methods were used to survey the cross-section.</a:t>
            </a:r>
          </a:p>
          <a:p>
            <a:pPr eaLnBrk="1" hangingPunct="1"/>
            <a:r>
              <a:rPr lang="en-US" baseline="0" dirty="0" smtClean="0"/>
              <a:t>Identify water level and datum used for the water surface at the time of the survey.</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CB4F5CD-88E9-46B6-98CF-E4BD8DE94BC3}" type="slidenum">
              <a:rPr lang="en-US"/>
              <a:pPr/>
              <a:t>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1. Location of standard cross-section and the survey and water level data both need to be documented.</a:t>
            </a:r>
          </a:p>
          <a:p>
            <a:pPr defTabSz="916503" eaLnBrk="1" hangingPunct="1">
              <a:defRPr/>
            </a:pPr>
            <a:r>
              <a:rPr lang="en-US" baseline="0" dirty="0" smtClean="0"/>
              <a:t>2. Measure higher than maximum expected stage (if possible). Some locations may not allow this to be feasible (large forested flood plain or swamp), and the stage at which flow occurs into this area needs to be documented, so discharge is either not computed or marked as estimated. It is important to determine the elevation where this flow will occur.</a:t>
            </a:r>
          </a:p>
          <a:p>
            <a:pPr defTabSz="916503" eaLnBrk="1" hangingPunct="1">
              <a:defRPr/>
            </a:pPr>
            <a:r>
              <a:rPr lang="en-US" baseline="0" dirty="0" smtClean="0"/>
              <a:t>3. If the first three years of cross-section survey do not show any substantial change (may be as small as 2 to 3 percent, but may be closer to 5 percent as the measurement error must be considered), then cross-section surveys could be performed once every three years.</a:t>
            </a:r>
          </a:p>
          <a:p>
            <a:pPr defTabSz="916503" eaLnBrk="1" hangingPunct="1">
              <a:defRPr/>
            </a:pPr>
            <a:r>
              <a:rPr lang="en-US" baseline="0" dirty="0" smtClean="0"/>
              <a:t>Always resurvey the standard cross-section after high flow events, or if a consistent deviation in the index-to-mean velocity rating is detected.</a:t>
            </a:r>
          </a:p>
          <a:p>
            <a:pPr eaLnBrk="1" hangingPunct="1"/>
            <a:r>
              <a:rPr lang="en-US" dirty="0" smtClean="0"/>
              <a:t>4.</a:t>
            </a:r>
            <a:r>
              <a:rPr lang="en-US" baseline="0" dirty="0" smtClean="0"/>
              <a:t> Always measure the same cross-section (This is where the documentation can help produce more accurate data).</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36A5B80-461A-4A2A-8BAD-68494D263B04}" type="slidenum">
              <a:rPr lang="en-US"/>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In the spreadsheet or worksheet, include information about the data. How was it collected, what has been done to the data (any interpolation or averaging?).</a:t>
            </a:r>
          </a:p>
          <a:p>
            <a:pPr eaLnBrk="1" hangingPunct="1"/>
            <a:r>
              <a:rPr lang="en-US" dirty="0" smtClean="0"/>
              <a:t>Clearly label all columns and include units and Time zones</a:t>
            </a:r>
            <a:r>
              <a:rPr lang="en-US" dirty="0" smtClean="0"/>
              <a:t>.</a:t>
            </a:r>
          </a:p>
          <a:p>
            <a:pPr eaLnBrk="1" hangingPunct="1"/>
            <a:r>
              <a:rPr lang="en-US" dirty="0" smtClean="0"/>
              <a:t>Include water level data slightly prior to, during, and slightly after the survey to provide</a:t>
            </a:r>
            <a:r>
              <a:rPr lang="en-US" baseline="0" dirty="0" smtClean="0"/>
              <a:t> information on gage height rate-of-change.</a:t>
            </a:r>
            <a:endParaRPr lang="en-US" dirty="0" smtClean="0"/>
          </a:p>
          <a:p>
            <a:pPr eaLnBrk="1" hangingPunct="1"/>
            <a:r>
              <a:rPr lang="en-US" dirty="0" smtClean="0"/>
              <a:t>If you want to use short abbreviations for data</a:t>
            </a:r>
            <a:r>
              <a:rPr lang="en-US" baseline="0" dirty="0" smtClean="0"/>
              <a:t> variables, create a list with definitions describing what each column of data represent.</a:t>
            </a:r>
          </a:p>
          <a:p>
            <a:pPr eaLnBrk="1" hangingPunct="1"/>
            <a:r>
              <a:rPr lang="en-US" baseline="0" dirty="0" smtClean="0"/>
              <a:t>Include a site sketch (with distances and locations) that shows the standard cross-section location so that it can be measured again in the same place.</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r>
              <a:rPr lang="en-US" baseline="0" dirty="0" smtClean="0"/>
              <a:t>This is an example of a WSC file archival system.</a:t>
            </a:r>
          </a:p>
          <a:p>
            <a:pPr defTabSz="916503">
              <a:defRPr/>
            </a:pPr>
            <a:r>
              <a:rPr lang="en-US" baseline="0" dirty="0" smtClean="0"/>
              <a:t>It is recommended that all files associated with the stage-area rating (rawdata, cross-section plots, etc) are stored in a Ratings Folder under the Station Number (or however your WSC electronic data archive is specified).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times, this is all </a:t>
            </a:r>
            <a:r>
              <a:rPr lang="en-US" dirty="0" smtClean="0"/>
              <a:t>the</a:t>
            </a:r>
            <a:r>
              <a:rPr lang="en-US" baseline="0" dirty="0" smtClean="0"/>
              <a:t> documentation </a:t>
            </a:r>
            <a:r>
              <a:rPr lang="en-US" dirty="0" smtClean="0"/>
              <a:t>available </a:t>
            </a:r>
            <a:r>
              <a:rPr lang="en-US" dirty="0" smtClean="0"/>
              <a:t>for a stage-area rating.</a:t>
            </a:r>
          </a:p>
          <a:p>
            <a:r>
              <a:rPr lang="en-US" dirty="0" smtClean="0"/>
              <a:t>This is not an</a:t>
            </a:r>
            <a:r>
              <a:rPr lang="en-US" baseline="0" dirty="0" smtClean="0"/>
              <a:t> adequate stage-area rating. It leaves too many questions unanswered, and does not allow for checking the results.</a:t>
            </a:r>
          </a:p>
          <a:p>
            <a:r>
              <a:rPr lang="en-US" baseline="0" dirty="0" smtClean="0"/>
              <a:t>The only data is the final stage area rating and a single plot.</a:t>
            </a:r>
          </a:p>
          <a:p>
            <a:r>
              <a:rPr lang="en-US" baseline="0" dirty="0" smtClean="0"/>
              <a:t>More information is needed.</a:t>
            </a:r>
          </a:p>
          <a:p>
            <a:r>
              <a:rPr lang="en-US" baseline="0" dirty="0" smtClean="0"/>
              <a:t>How was the rating determined?</a:t>
            </a:r>
          </a:p>
          <a:p>
            <a:r>
              <a:rPr lang="en-US" baseline="0" dirty="0" smtClean="0"/>
              <a:t>How was the cross-section data collected?</a:t>
            </a:r>
          </a:p>
          <a:p>
            <a:r>
              <a:rPr lang="en-US" baseline="0" dirty="0" smtClean="0"/>
              <a:t>Where is the original cross-section data?</a:t>
            </a:r>
          </a:p>
          <a:p>
            <a:r>
              <a:rPr lang="en-US" baseline="0" dirty="0" smtClean="0"/>
              <a:t>Another hydrographer would have to redo the entire rating in order to be sure that this is the correct stage-area rating for the site.</a:t>
            </a:r>
            <a:endParaRPr lang="en-US" dirty="0"/>
          </a:p>
        </p:txBody>
      </p:sp>
      <p:sp>
        <p:nvSpPr>
          <p:cNvPr id="4" name="Slide Number Placeholder 3"/>
          <p:cNvSpPr>
            <a:spLocks noGrp="1"/>
          </p:cNvSpPr>
          <p:nvPr>
            <p:ph type="sldNum" sz="quarter" idx="10"/>
          </p:nvPr>
        </p:nvSpPr>
        <p:spPr/>
        <p:txBody>
          <a:bodyPr/>
          <a:lstStyle/>
          <a:p>
            <a:pPr>
              <a:defRPr/>
            </a:pPr>
            <a:fld id="{DA5CA4FB-50CA-4FE3-805D-11A2A95741C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pPr>
              <a:defRPr/>
            </a:pPr>
            <a:endParaRPr lang="en-US"/>
          </a:p>
        </p:txBody>
      </p:sp>
      <p:pic>
        <p:nvPicPr>
          <p:cNvPr id="5" name="Picture 8"/>
          <p:cNvPicPr>
            <a:picLocks noChangeAspect="1" noChangeArrowheads="1"/>
          </p:cNvPicPr>
          <p:nvPr/>
        </p:nvPicPr>
        <p:blipFill>
          <a:blip r:embed="rId2" cstate="print"/>
          <a:srcRect/>
          <a:stretch>
            <a:fillRect/>
          </a:stretch>
        </p:blipFill>
        <p:spPr bwMode="auto">
          <a:xfrm>
            <a:off x="457200" y="6089650"/>
            <a:ext cx="2590800" cy="768350"/>
          </a:xfrm>
          <a:prstGeom prst="rect">
            <a:avLst/>
          </a:prstGeom>
          <a:noFill/>
          <a:ln w="12700">
            <a:noFill/>
            <a:miter lim="800000"/>
            <a:headEnd type="none" w="sm" len="sm"/>
            <a:tailEnd type="none" w="sm" len="sm"/>
          </a:ln>
        </p:spPr>
      </p:pic>
      <p:sp>
        <p:nvSpPr>
          <p:cNvPr id="187395" name="Rectangle 3"/>
          <p:cNvSpPr>
            <a:spLocks noGrp="1" noChangeArrowheads="1"/>
          </p:cNvSpPr>
          <p:nvPr>
            <p:ph type="ctrTitle" sz="quarter"/>
          </p:nvPr>
        </p:nvSpPr>
        <p:spPr>
          <a:xfrm>
            <a:off x="685800" y="1736725"/>
            <a:ext cx="7772400" cy="1920875"/>
          </a:xfrm>
          <a:effectLst/>
        </p:spPr>
        <p:txBody>
          <a:bodyPr/>
          <a:lstStyle>
            <a:lvl1pPr>
              <a:defRPr sz="5400">
                <a:solidFill>
                  <a:schemeClr val="bg2"/>
                </a:solidFill>
              </a:defRPr>
            </a:lvl1pPr>
          </a:lstStyle>
          <a:p>
            <a:r>
              <a:rPr lang="en-US" dirty="0"/>
              <a:t>Click to edit Master title style</a:t>
            </a:r>
          </a:p>
        </p:txBody>
      </p:sp>
      <p:sp>
        <p:nvSpPr>
          <p:cNvPr id="187396"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rgbClr val="5F5F5F"/>
                </a:solidFill>
                <a:effectLst/>
              </a:defRPr>
            </a:lvl1pPr>
          </a:lstStyle>
          <a:p>
            <a:r>
              <a:rPr lang="en-US" dirty="0"/>
              <a:t>Click to edit Master subtitle style</a:t>
            </a:r>
          </a:p>
        </p:txBody>
      </p:sp>
      <p:sp>
        <p:nvSpPr>
          <p:cNvPr id="6" name="Date Placeholder 5"/>
          <p:cNvSpPr>
            <a:spLocks noGrp="1" noChangeArrowheads="1"/>
          </p:cNvSpPr>
          <p:nvPr>
            <p:ph type="dt" sz="quarter" idx="10"/>
          </p:nvPr>
        </p:nvSpPr>
        <p:spPr bwMode="auto">
          <a:xfrm>
            <a:off x="304800" y="5105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cs typeface="Arial"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smtClean="0">
                <a:latin typeface="+mn-lt"/>
                <a:cs typeface="Arial" charset="0"/>
              </a:defRPr>
            </a:lvl1pPr>
          </a:lstStyle>
          <a:p>
            <a:pPr>
              <a:defRPr/>
            </a:pPr>
            <a:endParaRPr lang="en-US"/>
          </a:p>
        </p:txBody>
      </p:sp>
      <p:sp>
        <p:nvSpPr>
          <p:cNvPr id="8" name="Slide Number Placeholder 7"/>
          <p:cNvSpPr>
            <a:spLocks noGrp="1" noChangeArrowheads="1"/>
          </p:cNvSpPr>
          <p:nvPr>
            <p:ph type="sldNum" sz="quarter" idx="12"/>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mn-lt"/>
                <a:cs typeface="Arial" charset="0"/>
              </a:defRPr>
            </a:lvl1pPr>
          </a:lstStyle>
          <a:p>
            <a:pPr>
              <a:defRPr/>
            </a:pPr>
            <a:fld id="{03D45997-577C-4B3E-82B9-E64016897F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88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88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86370"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pPr>
              <a:defRPr/>
            </a:pPr>
            <a:endParaRPr lang="en-US"/>
          </a:p>
        </p:txBody>
      </p:sp>
      <p:sp>
        <p:nvSpPr>
          <p:cNvPr id="2051" name="Rectangle 3"/>
          <p:cNvSpPr>
            <a:spLocks noGrp="1" noChangeArrowheads="1"/>
          </p:cNvSpPr>
          <p:nvPr>
            <p:ph type="body" idx="1"/>
          </p:nvPr>
        </p:nvSpPr>
        <p:spPr bwMode="auto">
          <a:xfrm>
            <a:off x="457200" y="1295400"/>
            <a:ext cx="822960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4"/>
          <p:cNvSpPr>
            <a:spLocks noGrp="1" noRot="1" noChangeArrowheads="1"/>
          </p:cNvSpPr>
          <p:nvPr>
            <p:ph type="title"/>
          </p:nvPr>
        </p:nvSpPr>
        <p:spPr bwMode="auto">
          <a:xfrm>
            <a:off x="457200" y="381000"/>
            <a:ext cx="8229600" cy="60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2053" name="Picture 5"/>
          <p:cNvPicPr>
            <a:picLocks noChangeAspect="1" noChangeArrowheads="1"/>
          </p:cNvPicPr>
          <p:nvPr/>
        </p:nvPicPr>
        <p:blipFill>
          <a:blip r:embed="rId13" cstate="print"/>
          <a:srcRect/>
          <a:stretch>
            <a:fillRect/>
          </a:stretch>
        </p:blipFill>
        <p:spPr bwMode="auto">
          <a:xfrm>
            <a:off x="200025" y="6262688"/>
            <a:ext cx="1857375" cy="550862"/>
          </a:xfrm>
          <a:prstGeom prst="rect">
            <a:avLst/>
          </a:prstGeom>
          <a:noFill/>
          <a:ln w="12700">
            <a:noFill/>
            <a:miter lim="800000"/>
            <a:headEnd type="none" w="sm" len="sm"/>
            <a:tailEnd type="none" w="sm" len="sm"/>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effectLst/>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b="1">
          <a:solidFill>
            <a:schemeClr val="bg2"/>
          </a:solidFill>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Blip>
          <a:blip r:embed="rId14"/>
        </a:buBlip>
        <a:defRPr sz="2400" b="1">
          <a:solidFill>
            <a:schemeClr val="bg2"/>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b="1">
          <a:solidFill>
            <a:schemeClr val="bg2"/>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b="1">
          <a:solidFill>
            <a:schemeClr val="bg2"/>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b="1">
          <a:solidFill>
            <a:schemeClr val="bg2"/>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b="1">
          <a:solidFill>
            <a:schemeClr val="bg2"/>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b="1">
          <a:solidFill>
            <a:schemeClr val="bg2"/>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xlxtrfun.com/XlXtrFun/XlXtrFun.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4343400"/>
            <a:ext cx="7772400" cy="1143000"/>
          </a:xfrm>
          <a:noFill/>
          <a:ln>
            <a:noFill/>
          </a:ln>
        </p:spPr>
        <p:style>
          <a:lnRef idx="2">
            <a:schemeClr val="accent3"/>
          </a:lnRef>
          <a:fillRef idx="1">
            <a:schemeClr val="lt1"/>
          </a:fillRef>
          <a:effectRef idx="0">
            <a:schemeClr val="accent3"/>
          </a:effectRef>
          <a:fontRef idx="minor">
            <a:schemeClr val="dk1"/>
          </a:fontRef>
        </p:style>
        <p:txBody>
          <a:bodyPr/>
          <a:lstStyle/>
          <a:p>
            <a:pPr eaLnBrk="1" hangingPunct="1"/>
            <a:r>
              <a:rPr lang="en-US" sz="1800" b="0" dirty="0" smtClean="0">
                <a:solidFill>
                  <a:schemeClr val="tx1"/>
                </a:solidFill>
                <a:effectLst>
                  <a:outerShdw blurRad="50800" dist="50800" algn="ctr" rotWithShape="0">
                    <a:schemeClr val="bg1"/>
                  </a:outerShdw>
                </a:effectLst>
                <a:latin typeface="+mn-lt"/>
              </a:rPr>
              <a:t>Victor Levesque</a:t>
            </a:r>
            <a:br>
              <a:rPr lang="en-US" sz="1800" b="0" dirty="0" smtClean="0">
                <a:solidFill>
                  <a:schemeClr val="tx1"/>
                </a:solidFill>
                <a:effectLst>
                  <a:outerShdw blurRad="50800" dist="50800" algn="ctr" rotWithShape="0">
                    <a:schemeClr val="bg1"/>
                  </a:outerShdw>
                </a:effectLst>
                <a:latin typeface="+mn-lt"/>
              </a:rPr>
            </a:br>
            <a:r>
              <a:rPr lang="en-US" sz="1800" b="0" dirty="0" smtClean="0">
                <a:solidFill>
                  <a:schemeClr val="tx1"/>
                </a:solidFill>
                <a:effectLst>
                  <a:outerShdw blurRad="50800" dist="50800" algn="ctr" rotWithShape="0">
                    <a:schemeClr val="bg1"/>
                  </a:outerShdw>
                </a:effectLst>
                <a:latin typeface="+mn-lt"/>
              </a:rPr>
              <a:t>U.S. Geological Survey</a:t>
            </a:r>
            <a:r>
              <a:rPr lang="en-US" sz="1800" b="0" dirty="0" smtClean="0">
                <a:solidFill>
                  <a:schemeClr val="tx1"/>
                </a:solidFill>
                <a:effectLst>
                  <a:outerShdw blurRad="50800" dist="50800" algn="ctr" rotWithShape="0">
                    <a:schemeClr val="bg1"/>
                  </a:outerShdw>
                </a:effectLst>
              </a:rPr>
              <a:t/>
            </a:r>
            <a:br>
              <a:rPr lang="en-US" sz="1800" b="0" dirty="0" smtClean="0">
                <a:solidFill>
                  <a:schemeClr val="tx1"/>
                </a:solidFill>
                <a:effectLst>
                  <a:outerShdw blurRad="50800" dist="50800" algn="ctr" rotWithShape="0">
                    <a:schemeClr val="bg1"/>
                  </a:outerShdw>
                </a:effectLst>
              </a:rPr>
            </a:br>
            <a:r>
              <a:rPr lang="en-US" sz="1800" b="0" dirty="0" smtClean="0">
                <a:solidFill>
                  <a:schemeClr val="tx1"/>
                </a:solidFill>
                <a:effectLst>
                  <a:outerShdw blurRad="50800" dist="50800" algn="ctr" rotWithShape="0">
                    <a:schemeClr val="bg1"/>
                  </a:outerShdw>
                </a:effectLst>
                <a:latin typeface="+mn-lt"/>
              </a:rPr>
              <a:t>Florida Water Science Center</a:t>
            </a:r>
            <a:br>
              <a:rPr lang="en-US" sz="1800" b="0" dirty="0" smtClean="0">
                <a:solidFill>
                  <a:schemeClr val="tx1"/>
                </a:solidFill>
                <a:effectLst>
                  <a:outerShdw blurRad="50800" dist="50800" algn="ctr" rotWithShape="0">
                    <a:schemeClr val="bg1"/>
                  </a:outerShdw>
                </a:effectLst>
                <a:latin typeface="+mn-lt"/>
              </a:rPr>
            </a:br>
            <a:r>
              <a:rPr lang="en-US" sz="1800" b="0" dirty="0" smtClean="0">
                <a:solidFill>
                  <a:schemeClr val="tx1"/>
                </a:solidFill>
                <a:effectLst>
                  <a:outerShdw blurRad="50800" dist="50800" algn="ctr" rotWithShape="0">
                    <a:schemeClr val="bg1"/>
                  </a:outerShdw>
                </a:effectLst>
              </a:rPr>
              <a:t>Tampa, Florida</a:t>
            </a:r>
            <a:endParaRPr lang="en-US" sz="1800" b="0" dirty="0" smtClean="0">
              <a:solidFill>
                <a:schemeClr val="tx1"/>
              </a:solidFill>
              <a:effectLst>
                <a:outerShdw blurRad="50800" dist="50800" algn="ctr" rotWithShape="0">
                  <a:schemeClr val="bg1"/>
                </a:outerShdw>
              </a:effectLst>
              <a:latin typeface="+mn-lt"/>
            </a:endParaRPr>
          </a:p>
        </p:txBody>
      </p:sp>
      <p:sp>
        <p:nvSpPr>
          <p:cNvPr id="4099" name="Rectangle 3"/>
          <p:cNvSpPr>
            <a:spLocks noGrp="1" noChangeArrowheads="1"/>
          </p:cNvSpPr>
          <p:nvPr>
            <p:ph type="subTitle" idx="1"/>
          </p:nvPr>
        </p:nvSpPr>
        <p:spPr>
          <a:xfrm>
            <a:off x="304800" y="601663"/>
            <a:ext cx="8534400" cy="1752600"/>
          </a:xfrm>
        </p:spPr>
        <p:txBody>
          <a:bodyPr/>
          <a:lstStyle/>
          <a:p>
            <a:pPr eaLnBrk="1" hangingPunct="1"/>
            <a:r>
              <a:rPr lang="en-US" sz="5400" dirty="0" smtClean="0"/>
              <a:t>Documenting</a:t>
            </a:r>
          </a:p>
          <a:p>
            <a:pPr eaLnBrk="1" hangingPunct="1"/>
            <a:r>
              <a:rPr lang="en-US" sz="5400" dirty="0" smtClean="0"/>
              <a:t>Regression Analysis</a:t>
            </a:r>
            <a:br>
              <a:rPr lang="en-US" sz="5400" dirty="0" smtClean="0"/>
            </a:br>
            <a:r>
              <a:rPr lang="en-US" sz="5400" dirty="0" smtClean="0"/>
              <a:t>for</a:t>
            </a:r>
            <a:br>
              <a:rPr lang="en-US" sz="5400" dirty="0" smtClean="0"/>
            </a:br>
            <a:r>
              <a:rPr lang="en-US" sz="5400" dirty="0" smtClean="0"/>
              <a:t>Index Velocity Ratings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Documentation</a:t>
            </a:r>
            <a:endParaRPr lang="en-US" dirty="0"/>
          </a:p>
        </p:txBody>
      </p:sp>
      <p:pic>
        <p:nvPicPr>
          <p:cNvPr id="4" name="Content Placeholder 3" descr="bad_stage_area_plot.png"/>
          <p:cNvPicPr>
            <a:picLocks noGrp="1" noChangeAspect="1"/>
          </p:cNvPicPr>
          <p:nvPr>
            <p:ph idx="1"/>
          </p:nvPr>
        </p:nvPicPr>
        <p:blipFill>
          <a:blip r:embed="rId3" cstate="print"/>
          <a:stretch>
            <a:fillRect/>
          </a:stretch>
        </p:blipFill>
        <p:spPr>
          <a:xfrm>
            <a:off x="0" y="1066799"/>
            <a:ext cx="8458200" cy="572999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09600"/>
          </a:xfrm>
        </p:spPr>
        <p:txBody>
          <a:bodyPr/>
          <a:lstStyle/>
          <a:p>
            <a:r>
              <a:rPr lang="en-US" sz="3200" dirty="0" smtClean="0"/>
              <a:t>Stage-Area Workbook</a:t>
            </a:r>
            <a:endParaRPr lang="en-US" sz="3200" dirty="0"/>
          </a:p>
        </p:txBody>
      </p:sp>
      <p:pic>
        <p:nvPicPr>
          <p:cNvPr id="6" name="Picture 5" descr="popash_excel_workbook_stage_area.png"/>
          <p:cNvPicPr>
            <a:picLocks noChangeAspect="1"/>
          </p:cNvPicPr>
          <p:nvPr/>
        </p:nvPicPr>
        <p:blipFill>
          <a:blip r:embed="rId3" cstate="print"/>
          <a:stretch>
            <a:fillRect/>
          </a:stretch>
        </p:blipFill>
        <p:spPr>
          <a:xfrm>
            <a:off x="2057400" y="549314"/>
            <a:ext cx="7010400" cy="63078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nvGraphicFramePr>
        <p:xfrm>
          <a:off x="57293" y="76200"/>
          <a:ext cx="9031825" cy="5943600"/>
        </p:xfrm>
        <a:graphic>
          <a:graphicData uri="http://schemas.openxmlformats.org/presentationml/2006/ole">
            <p:oleObj spid="_x0000_s1028" name="Worksheet" r:id="rId4" imgW="11591778" imgH="7620117" progId="Excel.Sheet.12">
              <p:embed/>
            </p:oleObj>
          </a:graphicData>
        </a:graphic>
      </p:graphicFrame>
      <p:sp>
        <p:nvSpPr>
          <p:cNvPr id="7" name="Rectangle 6"/>
          <p:cNvSpPr/>
          <p:nvPr/>
        </p:nvSpPr>
        <p:spPr>
          <a:xfrm>
            <a:off x="21020" y="10510"/>
            <a:ext cx="2971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endCxn id="7" idx="3"/>
          </p:cNvCxnSpPr>
          <p:nvPr/>
        </p:nvCxnSpPr>
        <p:spPr>
          <a:xfrm rot="10800000" flipV="1">
            <a:off x="2992820" y="315310"/>
            <a:ext cx="2362200" cy="38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47140" y="68320"/>
            <a:ext cx="2895600" cy="461665"/>
          </a:xfrm>
          <a:prstGeom prst="rect">
            <a:avLst/>
          </a:prstGeom>
          <a:solidFill>
            <a:schemeClr val="tx2"/>
          </a:solidFill>
        </p:spPr>
        <p:txBody>
          <a:bodyPr wrap="square" rtlCol="0">
            <a:spAutoFit/>
          </a:bodyPr>
          <a:lstStyle/>
          <a:p>
            <a:r>
              <a:rPr lang="en-US" dirty="0" smtClean="0"/>
              <a:t>Where, when, who</a:t>
            </a:r>
            <a:endParaRPr lang="en-US" dirty="0"/>
          </a:p>
        </p:txBody>
      </p:sp>
      <p:sp>
        <p:nvSpPr>
          <p:cNvPr id="15" name="Rectangle 14"/>
          <p:cNvSpPr/>
          <p:nvPr/>
        </p:nvSpPr>
        <p:spPr>
          <a:xfrm>
            <a:off x="21020" y="696310"/>
            <a:ext cx="2514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rot="10800000" flipV="1">
            <a:off x="2514600" y="914400"/>
            <a:ext cx="2362200" cy="38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76800" y="685800"/>
            <a:ext cx="3276600" cy="830997"/>
          </a:xfrm>
          <a:prstGeom prst="rect">
            <a:avLst/>
          </a:prstGeom>
          <a:solidFill>
            <a:schemeClr val="tx2"/>
          </a:solidFill>
        </p:spPr>
        <p:txBody>
          <a:bodyPr wrap="square" rtlCol="0">
            <a:spAutoFit/>
          </a:bodyPr>
          <a:lstStyle/>
          <a:p>
            <a:r>
              <a:rPr lang="en-US" dirty="0" smtClean="0"/>
              <a:t>How data were collected and what are the data</a:t>
            </a:r>
            <a:endParaRPr lang="en-US" dirty="0"/>
          </a:p>
        </p:txBody>
      </p:sp>
      <p:sp>
        <p:nvSpPr>
          <p:cNvPr id="19" name="TextBox 18"/>
          <p:cNvSpPr txBox="1"/>
          <p:nvPr/>
        </p:nvSpPr>
        <p:spPr>
          <a:xfrm>
            <a:off x="7696200" y="2057400"/>
            <a:ext cx="1295400" cy="461665"/>
          </a:xfrm>
          <a:prstGeom prst="rect">
            <a:avLst/>
          </a:prstGeom>
          <a:noFill/>
        </p:spPr>
        <p:txBody>
          <a:bodyPr wrap="square" rtlCol="0">
            <a:spAutoFit/>
          </a:bodyPr>
          <a:lstStyle/>
          <a:p>
            <a:r>
              <a:rPr lang="en-US" dirty="0" smtClean="0"/>
              <a:t>Details</a:t>
            </a:r>
            <a:endParaRPr lang="en-US" dirty="0"/>
          </a:p>
        </p:txBody>
      </p:sp>
      <p:cxnSp>
        <p:nvCxnSpPr>
          <p:cNvPr id="20" name="Straight Arrow Connector 19"/>
          <p:cNvCxnSpPr>
            <a:stCxn id="19" idx="1"/>
          </p:cNvCxnSpPr>
          <p:nvPr/>
        </p:nvCxnSpPr>
        <p:spPr>
          <a:xfrm rot="10800000">
            <a:off x="6705600" y="1905001"/>
            <a:ext cx="990600" cy="3832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rot="10800000">
            <a:off x="4419600" y="2286001"/>
            <a:ext cx="3276600" cy="22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p:cNvCxnSpPr>
          <p:nvPr/>
        </p:nvCxnSpPr>
        <p:spPr>
          <a:xfrm rot="10800000" flipV="1">
            <a:off x="6934200" y="2288232"/>
            <a:ext cx="762000" cy="6073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1"/>
          </p:cNvCxnSpPr>
          <p:nvPr/>
        </p:nvCxnSpPr>
        <p:spPr>
          <a:xfrm rot="10800000" flipV="1">
            <a:off x="6934200" y="2288232"/>
            <a:ext cx="762000" cy="33505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the Cross-Section</a:t>
            </a:r>
            <a:endParaRPr lang="en-US" dirty="0"/>
          </a:p>
        </p:txBody>
      </p:sp>
      <p:graphicFrame>
        <p:nvGraphicFramePr>
          <p:cNvPr id="4" name="Content Placeholder 3"/>
          <p:cNvGraphicFramePr>
            <a:graphicFrameLocks noGrp="1"/>
          </p:cNvGraphicFramePr>
          <p:nvPr>
            <p:ph idx="1"/>
          </p:nvPr>
        </p:nvGraphicFramePr>
        <p:xfrm>
          <a:off x="457200" y="1295400"/>
          <a:ext cx="8229600" cy="49736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3600" dirty="0" smtClean="0"/>
              <a:t>Cross-section corrected to WS elevation</a:t>
            </a:r>
            <a:endParaRPr lang="en-US" sz="3600" dirty="0"/>
          </a:p>
        </p:txBody>
      </p:sp>
      <p:pic>
        <p:nvPicPr>
          <p:cNvPr id="4" name="Picture 3" descr="cross_section_assembled_data.png"/>
          <p:cNvPicPr>
            <a:picLocks noChangeAspect="1"/>
          </p:cNvPicPr>
          <p:nvPr/>
        </p:nvPicPr>
        <p:blipFill>
          <a:blip r:embed="rId3" cstate="print"/>
          <a:stretch>
            <a:fillRect/>
          </a:stretch>
        </p:blipFill>
        <p:spPr>
          <a:xfrm>
            <a:off x="101874" y="990600"/>
            <a:ext cx="9194526" cy="5791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pash_cross_section_areacomp.png"/>
          <p:cNvPicPr>
            <a:picLocks noChangeAspect="1"/>
          </p:cNvPicPr>
          <p:nvPr/>
        </p:nvPicPr>
        <p:blipFill>
          <a:blip r:embed="rId4" cstate="print"/>
          <a:stretch>
            <a:fillRect/>
          </a:stretch>
        </p:blipFill>
        <p:spPr>
          <a:xfrm>
            <a:off x="381000" y="838200"/>
            <a:ext cx="4440122" cy="3370549"/>
          </a:xfrm>
          <a:prstGeom prst="rect">
            <a:avLst/>
          </a:prstGeom>
        </p:spPr>
      </p:pic>
      <p:sp>
        <p:nvSpPr>
          <p:cNvPr id="180227" name="Rectangle 3"/>
          <p:cNvSpPr>
            <a:spLocks noGrp="1" noRot="1" noChangeArrowheads="1"/>
          </p:cNvSpPr>
          <p:nvPr>
            <p:ph type="title"/>
          </p:nvPr>
        </p:nvSpPr>
        <p:spPr>
          <a:xfrm>
            <a:off x="457200" y="228600"/>
            <a:ext cx="8229600" cy="609600"/>
          </a:xfrm>
        </p:spPr>
        <p:txBody>
          <a:bodyPr/>
          <a:lstStyle/>
          <a:p>
            <a:pPr eaLnBrk="1" hangingPunct="1">
              <a:defRPr/>
            </a:pPr>
            <a:r>
              <a:rPr lang="en-GB" b="0" dirty="0" smtClean="0"/>
              <a:t>Input Data to </a:t>
            </a:r>
            <a:r>
              <a:rPr lang="en-GB" b="0" dirty="0" err="1" smtClean="0"/>
              <a:t>AreaComp</a:t>
            </a:r>
            <a:endParaRPr lang="en-GB" b="0" dirty="0" smtClean="0"/>
          </a:p>
        </p:txBody>
      </p:sp>
      <p:sp>
        <p:nvSpPr>
          <p:cNvPr id="7174" name="Text Box 6"/>
          <p:cNvSpPr txBox="1">
            <a:spLocks noChangeArrowheads="1"/>
          </p:cNvSpPr>
          <p:nvPr/>
        </p:nvSpPr>
        <p:spPr bwMode="auto">
          <a:xfrm>
            <a:off x="304800" y="4114800"/>
            <a:ext cx="8839200" cy="2246769"/>
          </a:xfrm>
          <a:prstGeom prst="rect">
            <a:avLst/>
          </a:prstGeom>
          <a:noFill/>
          <a:ln w="9525">
            <a:noFill/>
            <a:miter lim="800000"/>
            <a:headEnd/>
            <a:tailEnd/>
          </a:ln>
        </p:spPr>
        <p:txBody>
          <a:bodyPr wrap="square">
            <a:spAutoFit/>
          </a:bodyPr>
          <a:lstStyle/>
          <a:p>
            <a:pPr eaLnBrk="1" hangingPunct="1"/>
            <a:r>
              <a:rPr lang="en-GB" dirty="0">
                <a:latin typeface="Arial" charset="0"/>
              </a:rPr>
              <a:t>  </a:t>
            </a:r>
            <a:r>
              <a:rPr lang="en-US" dirty="0" err="1" smtClean="0"/>
              <a:t>AreaComp</a:t>
            </a:r>
            <a:endParaRPr lang="en-US" dirty="0" smtClean="0"/>
          </a:p>
          <a:p>
            <a:pPr lvl="1" eaLnBrk="1" hangingPunct="1">
              <a:buFont typeface="Arial" pitchFamily="34" charset="0"/>
              <a:buChar char="•"/>
            </a:pPr>
            <a:r>
              <a:rPr lang="en-US" dirty="0" smtClean="0"/>
              <a:t> USGS program for the purpose of attaining cross sectional area</a:t>
            </a:r>
          </a:p>
          <a:p>
            <a:pPr lvl="1" eaLnBrk="1" hangingPunct="1">
              <a:buFont typeface="Arial" pitchFamily="34" charset="0"/>
              <a:buChar char="•"/>
            </a:pPr>
            <a:r>
              <a:rPr lang="en-US" dirty="0" smtClean="0"/>
              <a:t> Can use data tables or WinRiver ASCII files</a:t>
            </a:r>
          </a:p>
          <a:p>
            <a:pPr lvl="1" eaLnBrk="1" hangingPunct="1">
              <a:buFont typeface="Arial" pitchFamily="34" charset="0"/>
              <a:buChar char="•"/>
            </a:pPr>
            <a:r>
              <a:rPr lang="en-US" dirty="0" smtClean="0"/>
              <a:t> Provides output for stage and area</a:t>
            </a:r>
          </a:p>
          <a:p>
            <a:pPr lvl="1" eaLnBrk="1" hangingPunct="1">
              <a:buFont typeface="Wingdings" pitchFamily="2" charset="2"/>
              <a:buNone/>
            </a:pPr>
            <a:endParaRPr lang="en-US" dirty="0" smtClean="0"/>
          </a:p>
          <a:p>
            <a:pPr lvl="1" eaLnBrk="1" hangingPunct="1">
              <a:buFont typeface="Wingdings" pitchFamily="2" charset="2"/>
              <a:buNone/>
            </a:pPr>
            <a:r>
              <a:rPr lang="en-US" sz="2000" dirty="0" smtClean="0"/>
              <a:t>http://hydroacoustics.usgs.gov/indexvelocity/software.shtml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a Stage-Area Rating</a:t>
            </a:r>
            <a:endParaRPr lang="en-US" dirty="0"/>
          </a:p>
        </p:txBody>
      </p:sp>
      <p:sp>
        <p:nvSpPr>
          <p:cNvPr id="5" name="Content Placeholder 4"/>
          <p:cNvSpPr>
            <a:spLocks noGrp="1"/>
          </p:cNvSpPr>
          <p:nvPr>
            <p:ph idx="1"/>
          </p:nvPr>
        </p:nvSpPr>
        <p:spPr>
          <a:xfrm>
            <a:off x="457200" y="4953000"/>
            <a:ext cx="8229600" cy="1316038"/>
          </a:xfrm>
        </p:spPr>
        <p:txBody>
          <a:bodyPr/>
          <a:lstStyle/>
          <a:p>
            <a:r>
              <a:rPr lang="en-US" dirty="0" smtClean="0"/>
              <a:t>Save </a:t>
            </a:r>
            <a:r>
              <a:rPr lang="en-US" dirty="0" smtClean="0"/>
              <a:t>all </a:t>
            </a:r>
            <a:r>
              <a:rPr lang="en-US" dirty="0" smtClean="0"/>
              <a:t>output from </a:t>
            </a:r>
            <a:r>
              <a:rPr lang="en-US" dirty="0" err="1" smtClean="0"/>
              <a:t>AreaComp</a:t>
            </a:r>
            <a:endParaRPr lang="en-US" dirty="0" smtClean="0"/>
          </a:p>
          <a:p>
            <a:r>
              <a:rPr lang="en-US" dirty="0" smtClean="0"/>
              <a:t>Include data in Rating Workbook</a:t>
            </a:r>
            <a:endParaRPr lang="en-US" dirty="0"/>
          </a:p>
        </p:txBody>
      </p:sp>
      <p:pic>
        <p:nvPicPr>
          <p:cNvPr id="4" name="Picture 3" descr="popash_stage_area_curve_areacomp.png"/>
          <p:cNvPicPr>
            <a:picLocks noChangeAspect="1"/>
          </p:cNvPicPr>
          <p:nvPr/>
        </p:nvPicPr>
        <p:blipFill>
          <a:blip r:embed="rId3" cstate="print"/>
          <a:stretch>
            <a:fillRect/>
          </a:stretch>
        </p:blipFill>
        <p:spPr>
          <a:xfrm>
            <a:off x="457200" y="990600"/>
            <a:ext cx="5715000" cy="39312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609600"/>
          </a:xfrm>
        </p:spPr>
        <p:txBody>
          <a:bodyPr/>
          <a:lstStyle/>
          <a:p>
            <a:r>
              <a:rPr lang="en-US" sz="3200" dirty="0" smtClean="0"/>
              <a:t>Stage-Area Rating final worksheet</a:t>
            </a:r>
            <a:endParaRPr lang="en-US" sz="3200" dirty="0"/>
          </a:p>
        </p:txBody>
      </p:sp>
      <p:pic>
        <p:nvPicPr>
          <p:cNvPr id="4" name="Picture 3" descr="final_stage_area_rating_popash_creek.png"/>
          <p:cNvPicPr>
            <a:picLocks noChangeAspect="1"/>
          </p:cNvPicPr>
          <p:nvPr/>
        </p:nvPicPr>
        <p:blipFill>
          <a:blip r:embed="rId3" cstate="print"/>
          <a:stretch>
            <a:fillRect/>
          </a:stretch>
        </p:blipFill>
        <p:spPr>
          <a:xfrm>
            <a:off x="2362200" y="494317"/>
            <a:ext cx="6629400" cy="62257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Documenting the Stage-Area Rating</a:t>
            </a:r>
          </a:p>
        </p:txBody>
      </p:sp>
      <p:sp>
        <p:nvSpPr>
          <p:cNvPr id="22531" name="Content Placeholder 2"/>
          <p:cNvSpPr>
            <a:spLocks noGrp="1"/>
          </p:cNvSpPr>
          <p:nvPr>
            <p:ph idx="1"/>
          </p:nvPr>
        </p:nvSpPr>
        <p:spPr/>
        <p:txBody>
          <a:bodyPr/>
          <a:lstStyle/>
          <a:p>
            <a:pPr eaLnBrk="1" hangingPunct="1"/>
            <a:r>
              <a:rPr lang="en-US" dirty="0" smtClean="0"/>
              <a:t>How were data collected and transformed?</a:t>
            </a:r>
          </a:p>
          <a:p>
            <a:pPr eaLnBrk="1" hangingPunct="1"/>
            <a:r>
              <a:rPr lang="en-US" dirty="0" smtClean="0"/>
              <a:t>What data were used to create the rating?</a:t>
            </a:r>
            <a:endParaRPr lang="en-US" dirty="0" smtClean="0"/>
          </a:p>
          <a:p>
            <a:pPr eaLnBrk="1" hangingPunct="1"/>
            <a:r>
              <a:rPr lang="en-US" dirty="0" smtClean="0"/>
              <a:t>Documentation </a:t>
            </a:r>
            <a:r>
              <a:rPr lang="en-US" dirty="0" smtClean="0"/>
              <a:t>to describe </a:t>
            </a:r>
            <a:r>
              <a:rPr lang="en-US" dirty="0" smtClean="0"/>
              <a:t>how the rating was developed</a:t>
            </a:r>
          </a:p>
          <a:p>
            <a:pPr eaLnBrk="1" hangingPunct="1"/>
            <a:r>
              <a:rPr lang="en-US" dirty="0" smtClean="0"/>
              <a:t>Leave no doubt as to how, what, and why the rating was developed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US" sz="4800" dirty="0" smtClean="0"/>
              <a:t>Index Velocity Rating</a:t>
            </a:r>
          </a:p>
        </p:txBody>
      </p:sp>
      <p:sp>
        <p:nvSpPr>
          <p:cNvPr id="5123" name="Rectangle 3"/>
          <p:cNvSpPr>
            <a:spLocks noGrp="1" noChangeArrowheads="1"/>
          </p:cNvSpPr>
          <p:nvPr>
            <p:ph type="body" idx="1"/>
          </p:nvPr>
        </p:nvSpPr>
        <p:spPr/>
        <p:txBody>
          <a:bodyPr/>
          <a:lstStyle/>
          <a:p>
            <a:pPr eaLnBrk="1" hangingPunct="1"/>
            <a:r>
              <a:rPr lang="en-US" dirty="0" smtClean="0"/>
              <a:t> Collect calibration data</a:t>
            </a:r>
          </a:p>
          <a:p>
            <a:pPr lvl="1" eaLnBrk="1" hangingPunct="1"/>
            <a:r>
              <a:rPr lang="en-US" dirty="0" smtClean="0"/>
              <a:t>Discharge</a:t>
            </a:r>
          </a:p>
          <a:p>
            <a:pPr lvl="1" eaLnBrk="1" hangingPunct="1"/>
            <a:r>
              <a:rPr lang="en-US" dirty="0" smtClean="0"/>
              <a:t>Stage</a:t>
            </a:r>
          </a:p>
          <a:p>
            <a:pPr lvl="1" eaLnBrk="1" hangingPunct="1"/>
            <a:r>
              <a:rPr lang="en-US" dirty="0" smtClean="0"/>
              <a:t>Index Velocity </a:t>
            </a:r>
            <a:br>
              <a:rPr lang="en-US" dirty="0" smtClean="0"/>
            </a:br>
            <a:r>
              <a:rPr lang="en-US" dirty="0" smtClean="0"/>
              <a:t>(</a:t>
            </a:r>
            <a:r>
              <a:rPr lang="en-US" dirty="0" err="1" smtClean="0"/>
              <a:t>RangeAvg</a:t>
            </a:r>
            <a:r>
              <a:rPr lang="en-US" dirty="0" smtClean="0"/>
              <a:t> X,Y, Z, Multi-Cell X,Y,Z)</a:t>
            </a:r>
          </a:p>
          <a:p>
            <a:pPr eaLnBrk="1" hangingPunct="1"/>
            <a:r>
              <a:rPr lang="en-US" dirty="0" smtClean="0"/>
              <a:t>Assemble data</a:t>
            </a:r>
          </a:p>
          <a:p>
            <a:pPr eaLnBrk="1" hangingPunct="1"/>
            <a:r>
              <a:rPr lang="en-US" dirty="0" smtClean="0"/>
              <a:t>Document data</a:t>
            </a:r>
          </a:p>
          <a:p>
            <a:pPr eaLnBrk="1" hangingPunct="1"/>
            <a:r>
              <a:rPr lang="en-US" dirty="0" smtClean="0"/>
              <a:t>Perform Regression Analysis</a:t>
            </a:r>
          </a:p>
          <a:p>
            <a:pPr eaLnBrk="1" hangingPunct="1"/>
            <a:r>
              <a:rPr lang="en-US" dirty="0" smtClean="0"/>
              <a:t>Identify and Document Selected Rating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Overview</a:t>
            </a:r>
            <a:endParaRPr lang="en-US" dirty="0"/>
          </a:p>
        </p:txBody>
      </p:sp>
      <p:sp>
        <p:nvSpPr>
          <p:cNvPr id="3" name="Content Placeholder 2"/>
          <p:cNvSpPr>
            <a:spLocks noGrp="1"/>
          </p:cNvSpPr>
          <p:nvPr>
            <p:ph idx="1"/>
          </p:nvPr>
        </p:nvSpPr>
        <p:spPr>
          <a:xfrm>
            <a:off x="457200" y="969962"/>
            <a:ext cx="8229600" cy="4973638"/>
          </a:xfrm>
        </p:spPr>
        <p:txBody>
          <a:bodyPr/>
          <a:lstStyle/>
          <a:p>
            <a:r>
              <a:rPr lang="en-US" dirty="0" smtClean="0"/>
              <a:t>Data required for the rating</a:t>
            </a:r>
            <a:br>
              <a:rPr lang="en-US" dirty="0" smtClean="0"/>
            </a:br>
            <a:r>
              <a:rPr lang="en-US" dirty="0" smtClean="0"/>
              <a:t>(Stage-area and Index velocity)</a:t>
            </a:r>
          </a:p>
          <a:p>
            <a:pPr lvl="1"/>
            <a:r>
              <a:rPr lang="en-US" dirty="0" smtClean="0"/>
              <a:t>What to collect and what to keep</a:t>
            </a:r>
          </a:p>
          <a:p>
            <a:pPr lvl="1"/>
            <a:r>
              <a:rPr lang="en-US" dirty="0" smtClean="0"/>
              <a:t>Assembling and Documenting the data</a:t>
            </a:r>
          </a:p>
          <a:p>
            <a:pPr lvl="1"/>
            <a:r>
              <a:rPr lang="en-US" dirty="0" smtClean="0"/>
              <a:t>Examples</a:t>
            </a:r>
          </a:p>
          <a:p>
            <a:r>
              <a:rPr lang="en-US" dirty="0" smtClean="0"/>
              <a:t>Rating documentation</a:t>
            </a:r>
            <a:br>
              <a:rPr lang="en-US" dirty="0" smtClean="0"/>
            </a:br>
            <a:r>
              <a:rPr lang="en-US" dirty="0" smtClean="0"/>
              <a:t>(Stage-area and Index velocity)</a:t>
            </a:r>
          </a:p>
          <a:p>
            <a:pPr lvl="1"/>
            <a:r>
              <a:rPr lang="en-US" dirty="0" smtClean="0"/>
              <a:t>Assembling and Documenting the data</a:t>
            </a:r>
          </a:p>
          <a:p>
            <a:pPr lvl="1"/>
            <a:r>
              <a:rPr lang="en-US" dirty="0" smtClean="0"/>
              <a:t>What information is needed</a:t>
            </a:r>
          </a:p>
          <a:p>
            <a:pPr lvl="1"/>
            <a:r>
              <a:rPr lang="en-US" dirty="0" smtClean="0"/>
              <a:t>Examples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Calibration Data</a:t>
            </a:r>
            <a:endParaRPr lang="en-US" dirty="0"/>
          </a:p>
        </p:txBody>
      </p:sp>
      <p:sp>
        <p:nvSpPr>
          <p:cNvPr id="3" name="Content Placeholder 2"/>
          <p:cNvSpPr>
            <a:spLocks noGrp="1"/>
          </p:cNvSpPr>
          <p:nvPr>
            <p:ph idx="1"/>
          </p:nvPr>
        </p:nvSpPr>
        <p:spPr/>
        <p:txBody>
          <a:bodyPr/>
          <a:lstStyle/>
          <a:p>
            <a:r>
              <a:rPr lang="en-US" dirty="0" smtClean="0"/>
              <a:t>Synchronize all data sensor times</a:t>
            </a:r>
          </a:p>
          <a:p>
            <a:r>
              <a:rPr lang="en-US" dirty="0" smtClean="0"/>
              <a:t>Configure index velocity and stage sensor data collection interval</a:t>
            </a:r>
          </a:p>
          <a:p>
            <a:r>
              <a:rPr lang="en-US" dirty="0" smtClean="0"/>
              <a:t>Save and document all data</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 the Calibration Data</a:t>
            </a:r>
            <a:endParaRPr lang="en-US" dirty="0"/>
          </a:p>
        </p:txBody>
      </p:sp>
      <p:sp>
        <p:nvSpPr>
          <p:cNvPr id="3" name="Content Placeholder 2"/>
          <p:cNvSpPr>
            <a:spLocks noGrp="1"/>
          </p:cNvSpPr>
          <p:nvPr>
            <p:ph idx="1"/>
          </p:nvPr>
        </p:nvSpPr>
        <p:spPr/>
        <p:txBody>
          <a:bodyPr/>
          <a:lstStyle/>
          <a:p>
            <a:r>
              <a:rPr lang="en-US" dirty="0" smtClean="0"/>
              <a:t>Discharge measurements</a:t>
            </a:r>
          </a:p>
          <a:p>
            <a:pPr lvl="1"/>
            <a:r>
              <a:rPr lang="en-US" dirty="0" smtClean="0"/>
              <a:t>Dates, start and end times, and total discharge</a:t>
            </a:r>
          </a:p>
          <a:p>
            <a:r>
              <a:rPr lang="en-US" dirty="0" smtClean="0"/>
              <a:t>Stage</a:t>
            </a:r>
          </a:p>
          <a:p>
            <a:pPr lvl="1"/>
            <a:r>
              <a:rPr lang="en-US" dirty="0" smtClean="0"/>
              <a:t>Dates, times and stage</a:t>
            </a:r>
          </a:p>
          <a:p>
            <a:r>
              <a:rPr lang="en-US" dirty="0" smtClean="0"/>
              <a:t>Index Velocity</a:t>
            </a:r>
          </a:p>
          <a:p>
            <a:pPr lvl="1"/>
            <a:r>
              <a:rPr lang="en-US" dirty="0" smtClean="0"/>
              <a:t>Dates and times</a:t>
            </a:r>
          </a:p>
          <a:p>
            <a:pPr lvl="1"/>
            <a:r>
              <a:rPr lang="en-US" dirty="0" err="1" smtClean="0"/>
              <a:t>RangeAvg</a:t>
            </a:r>
            <a:r>
              <a:rPr lang="en-US" dirty="0" smtClean="0"/>
              <a:t> X,Y,Z, Multi-Cell X,Y,Z, depth</a:t>
            </a:r>
          </a:p>
          <a:p>
            <a:pPr lvl="1"/>
            <a:r>
              <a:rPr lang="en-US" dirty="0" smtClean="0"/>
              <a:t>Index Velocity Configuration</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Analysis Documentation</a:t>
            </a:r>
            <a:endParaRPr lang="en-US" dirty="0"/>
          </a:p>
        </p:txBody>
      </p:sp>
      <p:sp>
        <p:nvSpPr>
          <p:cNvPr id="3" name="Content Placeholder 2"/>
          <p:cNvSpPr>
            <a:spLocks noGrp="1"/>
          </p:cNvSpPr>
          <p:nvPr>
            <p:ph idx="1"/>
          </p:nvPr>
        </p:nvSpPr>
        <p:spPr>
          <a:xfrm>
            <a:off x="457200" y="1219200"/>
            <a:ext cx="8229600" cy="4973638"/>
          </a:xfrm>
        </p:spPr>
        <p:txBody>
          <a:bodyPr/>
          <a:lstStyle/>
          <a:p>
            <a:r>
              <a:rPr lang="en-US" dirty="0" smtClean="0"/>
              <a:t>Label all data columns</a:t>
            </a:r>
          </a:p>
          <a:p>
            <a:r>
              <a:rPr lang="en-US" dirty="0" smtClean="0"/>
              <a:t>Include information about the data</a:t>
            </a:r>
          </a:p>
          <a:p>
            <a:r>
              <a:rPr lang="en-US" dirty="0" smtClean="0"/>
              <a:t>Rearrange </a:t>
            </a:r>
            <a:r>
              <a:rPr lang="en-US" dirty="0" smtClean="0"/>
              <a:t>the data columns as necessary</a:t>
            </a:r>
          </a:p>
          <a:p>
            <a:r>
              <a:rPr lang="en-US" dirty="0" smtClean="0"/>
              <a:t>Synchronize and Synthesize </a:t>
            </a:r>
            <a:r>
              <a:rPr lang="en-US" dirty="0" smtClean="0"/>
              <a:t>Data</a:t>
            </a:r>
          </a:p>
          <a:p>
            <a:r>
              <a:rPr lang="en-US" dirty="0" smtClean="0"/>
              <a:t>Create an organized data table</a:t>
            </a:r>
          </a:p>
          <a:p>
            <a:r>
              <a:rPr lang="en-US" dirty="0" smtClean="0"/>
              <a:t>Perform regression analysis</a:t>
            </a:r>
          </a:p>
          <a:p>
            <a:r>
              <a:rPr lang="en-US" dirty="0" smtClean="0"/>
              <a:t>Select appropriate rating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charge_data_worksheet.png"/>
          <p:cNvPicPr>
            <a:picLocks noGrp="1" noChangeAspect="1"/>
          </p:cNvPicPr>
          <p:nvPr>
            <p:ph idx="1"/>
          </p:nvPr>
        </p:nvPicPr>
        <p:blipFill>
          <a:blip r:embed="rId3" cstate="print"/>
          <a:stretch>
            <a:fillRect/>
          </a:stretch>
        </p:blipFill>
        <p:spPr>
          <a:xfrm>
            <a:off x="152400" y="457200"/>
            <a:ext cx="8001000" cy="6365110"/>
          </a:xfrm>
        </p:spPr>
      </p:pic>
      <p:sp>
        <p:nvSpPr>
          <p:cNvPr id="2" name="Title 1"/>
          <p:cNvSpPr>
            <a:spLocks noGrp="1"/>
          </p:cNvSpPr>
          <p:nvPr>
            <p:ph type="title"/>
          </p:nvPr>
        </p:nvSpPr>
        <p:spPr>
          <a:xfrm>
            <a:off x="457200" y="0"/>
            <a:ext cx="8229600" cy="609600"/>
          </a:xfrm>
        </p:spPr>
        <p:txBody>
          <a:bodyPr/>
          <a:lstStyle/>
          <a:p>
            <a:r>
              <a:rPr lang="en-US" dirty="0" smtClean="0"/>
              <a:t>Discharge Data Worksheet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ge_data_worksheet.png"/>
          <p:cNvPicPr>
            <a:picLocks noGrp="1" noChangeAspect="1"/>
          </p:cNvPicPr>
          <p:nvPr>
            <p:ph idx="1"/>
          </p:nvPr>
        </p:nvPicPr>
        <p:blipFill>
          <a:blip r:embed="rId3" cstate="print"/>
          <a:stretch>
            <a:fillRect/>
          </a:stretch>
        </p:blipFill>
        <p:spPr>
          <a:xfrm>
            <a:off x="0" y="304800"/>
            <a:ext cx="8237430" cy="6553200"/>
          </a:xfrm>
        </p:spPr>
      </p:pic>
      <p:sp>
        <p:nvSpPr>
          <p:cNvPr id="2" name="Title 1"/>
          <p:cNvSpPr>
            <a:spLocks noGrp="1"/>
          </p:cNvSpPr>
          <p:nvPr>
            <p:ph type="title"/>
          </p:nvPr>
        </p:nvSpPr>
        <p:spPr>
          <a:xfrm>
            <a:off x="457200" y="-76200"/>
            <a:ext cx="8229600" cy="609600"/>
          </a:xfrm>
        </p:spPr>
        <p:txBody>
          <a:bodyPr/>
          <a:lstStyle/>
          <a:p>
            <a:r>
              <a:rPr lang="en-US" dirty="0" smtClean="0"/>
              <a:t>Stage Data Worksheet</a:t>
            </a:r>
            <a:endParaRPr lang="en-US" dirty="0"/>
          </a:p>
        </p:txBody>
      </p:sp>
      <p:sp>
        <p:nvSpPr>
          <p:cNvPr id="5" name="TextBox 4"/>
          <p:cNvSpPr txBox="1"/>
          <p:nvPr/>
        </p:nvSpPr>
        <p:spPr>
          <a:xfrm>
            <a:off x="2971800" y="1371600"/>
            <a:ext cx="5105400" cy="646331"/>
          </a:xfrm>
          <a:prstGeom prst="rect">
            <a:avLst/>
          </a:prstGeom>
          <a:noFill/>
        </p:spPr>
        <p:txBody>
          <a:bodyPr wrap="square" rtlCol="0">
            <a:spAutoFit/>
          </a:bodyPr>
          <a:lstStyle/>
          <a:p>
            <a:r>
              <a:rPr lang="en-US" sz="1800" dirty="0" smtClean="0"/>
              <a:t>Free Excel Interpolation Add-In available:</a:t>
            </a:r>
          </a:p>
          <a:p>
            <a:r>
              <a:rPr lang="en-US" sz="1800" dirty="0" smtClean="0">
                <a:hlinkClick r:id="rId4"/>
              </a:rPr>
              <a:t>http://www.xlxtrfun.com/XlXtrFun/XlXtrFun.htm</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ex_velocity_raw_data_worksheet.png"/>
          <p:cNvPicPr>
            <a:picLocks noGrp="1" noChangeAspect="1"/>
          </p:cNvPicPr>
          <p:nvPr>
            <p:ph idx="1"/>
          </p:nvPr>
        </p:nvPicPr>
        <p:blipFill>
          <a:blip r:embed="rId3" cstate="print"/>
          <a:stretch>
            <a:fillRect/>
          </a:stretch>
        </p:blipFill>
        <p:spPr>
          <a:xfrm>
            <a:off x="152400" y="508733"/>
            <a:ext cx="7924800" cy="6304491"/>
          </a:xfrm>
        </p:spPr>
      </p:pic>
      <p:sp>
        <p:nvSpPr>
          <p:cNvPr id="2" name="Title 1"/>
          <p:cNvSpPr>
            <a:spLocks noGrp="1"/>
          </p:cNvSpPr>
          <p:nvPr>
            <p:ph type="title"/>
          </p:nvPr>
        </p:nvSpPr>
        <p:spPr>
          <a:xfrm>
            <a:off x="457200" y="0"/>
            <a:ext cx="8229600" cy="609600"/>
          </a:xfrm>
        </p:spPr>
        <p:txBody>
          <a:bodyPr/>
          <a:lstStyle/>
          <a:p>
            <a:r>
              <a:rPr lang="en-US" dirty="0" smtClean="0"/>
              <a:t>Index Velocity Data Worksheet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Synchronize and Synthesize Data</a:t>
            </a:r>
            <a:endParaRPr lang="en-US" dirty="0"/>
          </a:p>
        </p:txBody>
      </p:sp>
      <p:pic>
        <p:nvPicPr>
          <p:cNvPr id="4" name="Content Placeholder 3" descr="synthesis_synchronize_velocity_worksheet_notes.png"/>
          <p:cNvPicPr>
            <a:picLocks noGrp="1" noChangeAspect="1"/>
          </p:cNvPicPr>
          <p:nvPr>
            <p:ph idx="1"/>
          </p:nvPr>
        </p:nvPicPr>
        <p:blipFill>
          <a:blip r:embed="rId3" cstate="print"/>
          <a:stretch>
            <a:fillRect/>
          </a:stretch>
        </p:blipFill>
        <p:spPr>
          <a:xfrm>
            <a:off x="0" y="914400"/>
            <a:ext cx="7467600" cy="594077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nthesis_synchronize_velocity_worksheet.png"/>
          <p:cNvPicPr>
            <a:picLocks noGrp="1" noChangeAspect="1"/>
          </p:cNvPicPr>
          <p:nvPr>
            <p:ph idx="1"/>
          </p:nvPr>
        </p:nvPicPr>
        <p:blipFill>
          <a:blip r:embed="rId3" cstate="print"/>
          <a:stretch>
            <a:fillRect/>
          </a:stretch>
        </p:blipFill>
        <p:spPr>
          <a:xfrm>
            <a:off x="0" y="685800"/>
            <a:ext cx="7772400" cy="6183250"/>
          </a:xfrm>
        </p:spPr>
      </p:pic>
      <p:sp>
        <p:nvSpPr>
          <p:cNvPr id="2" name="Title 1"/>
          <p:cNvSpPr>
            <a:spLocks noGrp="1"/>
          </p:cNvSpPr>
          <p:nvPr>
            <p:ph type="title"/>
          </p:nvPr>
        </p:nvSpPr>
        <p:spPr>
          <a:xfrm>
            <a:off x="457200" y="76200"/>
            <a:ext cx="8229600" cy="609600"/>
          </a:xfrm>
        </p:spPr>
        <p:txBody>
          <a:bodyPr/>
          <a:lstStyle/>
          <a:p>
            <a:r>
              <a:rPr lang="en-US" dirty="0" smtClean="0"/>
              <a:t>Synchronize and Synthesize Data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Synchronization and Synthesis</a:t>
            </a:r>
            <a:endParaRPr lang="en-US" dirty="0"/>
          </a:p>
        </p:txBody>
      </p:sp>
      <p:pic>
        <p:nvPicPr>
          <p:cNvPr id="6" name="Content Placeholder 5" descr="synthesis_synchronize_velocity_worksheet_cell_average.png"/>
          <p:cNvPicPr>
            <a:picLocks noGrp="1" noChangeAspect="1"/>
          </p:cNvPicPr>
          <p:nvPr>
            <p:ph idx="1"/>
          </p:nvPr>
        </p:nvPicPr>
        <p:blipFill>
          <a:blip r:embed="rId3" cstate="print"/>
          <a:stretch>
            <a:fillRect/>
          </a:stretch>
        </p:blipFill>
        <p:spPr>
          <a:xfrm>
            <a:off x="0" y="762000"/>
            <a:ext cx="8001000" cy="608559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t>Create an Organized Data Table</a:t>
            </a:r>
            <a:endParaRPr lang="en-US" dirty="0"/>
          </a:p>
        </p:txBody>
      </p:sp>
      <p:pic>
        <p:nvPicPr>
          <p:cNvPr id="4" name="Content Placeholder 3" descr="index_velocity_Q_data_table.png"/>
          <p:cNvPicPr>
            <a:picLocks noGrp="1" noChangeAspect="1"/>
          </p:cNvPicPr>
          <p:nvPr>
            <p:ph idx="1"/>
          </p:nvPr>
        </p:nvPicPr>
        <p:blipFill>
          <a:blip r:embed="rId3" cstate="print"/>
          <a:stretch>
            <a:fillRect/>
          </a:stretch>
        </p:blipFill>
        <p:spPr>
          <a:xfrm>
            <a:off x="0" y="914400"/>
            <a:ext cx="7467600" cy="594077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Ratings</a:t>
            </a:r>
            <a:endParaRPr lang="en-US" dirty="0"/>
          </a:p>
        </p:txBody>
      </p:sp>
      <p:sp>
        <p:nvSpPr>
          <p:cNvPr id="3" name="Content Placeholder 2"/>
          <p:cNvSpPr>
            <a:spLocks noGrp="1"/>
          </p:cNvSpPr>
          <p:nvPr>
            <p:ph idx="1"/>
          </p:nvPr>
        </p:nvSpPr>
        <p:spPr>
          <a:xfrm>
            <a:off x="457200" y="1752600"/>
            <a:ext cx="8229600" cy="2438400"/>
          </a:xfrm>
        </p:spPr>
        <p:txBody>
          <a:bodyPr/>
          <a:lstStyle/>
          <a:p>
            <a:r>
              <a:rPr lang="en-US" sz="4800" dirty="0" smtClean="0"/>
              <a:t>Stage-to-area</a:t>
            </a:r>
          </a:p>
          <a:p>
            <a:r>
              <a:rPr lang="en-US" sz="4800" dirty="0" smtClean="0"/>
              <a:t>Index-to-mean velocity</a:t>
            </a:r>
          </a:p>
          <a:p>
            <a:pPr lvl="1"/>
            <a:endParaRPr lang="en-US" dirty="0"/>
          </a:p>
        </p:txBody>
      </p:sp>
      <p:sp>
        <p:nvSpPr>
          <p:cNvPr id="4" name="Rectangle 3"/>
          <p:cNvSpPr/>
          <p:nvPr/>
        </p:nvSpPr>
        <p:spPr>
          <a:xfrm>
            <a:off x="2931518" y="3886200"/>
            <a:ext cx="3088282" cy="1200329"/>
          </a:xfrm>
          <a:prstGeom prst="rect">
            <a:avLst/>
          </a:prstGeom>
        </p:spPr>
        <p:txBody>
          <a:bodyPr wrap="none">
            <a:spAutoFit/>
          </a:bodyPr>
          <a:lstStyle/>
          <a:p>
            <a:pPr algn="ctr" eaLnBrk="1" hangingPunct="1">
              <a:buFont typeface="Wingdings" pitchFamily="2" charset="2"/>
              <a:buNone/>
            </a:pPr>
            <a:r>
              <a:rPr lang="en-US" sz="7200" b="1" dirty="0" smtClean="0"/>
              <a:t>Q = VA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Add Variables</a:t>
            </a:r>
            <a:endParaRPr lang="en-US" dirty="0"/>
          </a:p>
        </p:txBody>
      </p:sp>
      <p:pic>
        <p:nvPicPr>
          <p:cNvPr id="4" name="Content Placeholder 3" descr="complete_analysis_table.png"/>
          <p:cNvPicPr>
            <a:picLocks noGrp="1" noChangeAspect="1"/>
          </p:cNvPicPr>
          <p:nvPr>
            <p:ph idx="1"/>
          </p:nvPr>
        </p:nvPicPr>
        <p:blipFill>
          <a:blip r:embed="rId3" cstate="print"/>
          <a:stretch>
            <a:fillRect/>
          </a:stretch>
        </p:blipFill>
        <p:spPr>
          <a:xfrm>
            <a:off x="0" y="609600"/>
            <a:ext cx="7848600" cy="624387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Data Analysis</a:t>
            </a:r>
            <a:endParaRPr lang="en-US" dirty="0"/>
          </a:p>
        </p:txBody>
      </p:sp>
      <p:sp>
        <p:nvSpPr>
          <p:cNvPr id="3" name="Content Placeholder 2"/>
          <p:cNvSpPr>
            <a:spLocks noGrp="1"/>
          </p:cNvSpPr>
          <p:nvPr>
            <p:ph idx="1"/>
          </p:nvPr>
        </p:nvSpPr>
        <p:spPr>
          <a:xfrm>
            <a:off x="152400" y="1295400"/>
            <a:ext cx="8839200" cy="1828800"/>
          </a:xfrm>
        </p:spPr>
        <p:txBody>
          <a:bodyPr/>
          <a:lstStyle/>
          <a:p>
            <a:r>
              <a:rPr lang="en-US" dirty="0" smtClean="0"/>
              <a:t>Plot with Measured-Mean Velocity (y-axis)</a:t>
            </a:r>
          </a:p>
          <a:p>
            <a:pPr lvl="1"/>
            <a:r>
              <a:rPr lang="en-US" dirty="0" smtClean="0"/>
              <a:t>Index velocity (X, Y, Z, multi-cell X,Y,Z)</a:t>
            </a:r>
          </a:p>
          <a:p>
            <a:pPr lvl="1"/>
            <a:r>
              <a:rPr lang="en-US" dirty="0" smtClean="0"/>
              <a:t>Stage</a:t>
            </a:r>
          </a:p>
          <a:p>
            <a:pPr lv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Velocity</a:t>
            </a:r>
            <a:endParaRPr lang="en-US" dirty="0"/>
          </a:p>
        </p:txBody>
      </p:sp>
      <p:graphicFrame>
        <p:nvGraphicFramePr>
          <p:cNvPr id="4" name="Chart 3"/>
          <p:cNvGraphicFramePr/>
          <p:nvPr/>
        </p:nvGraphicFramePr>
        <p:xfrm>
          <a:off x="0" y="1143000"/>
          <a:ext cx="47244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114800" y="3810000"/>
          <a:ext cx="502920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a:t>
            </a:r>
            <a:endParaRPr lang="en-US" dirty="0"/>
          </a:p>
        </p:txBody>
      </p:sp>
      <p:graphicFrame>
        <p:nvGraphicFramePr>
          <p:cNvPr id="4" name="Chart 3"/>
          <p:cNvGraphicFramePr/>
          <p:nvPr/>
        </p:nvGraphicFramePr>
        <p:xfrm>
          <a:off x="2005012" y="1785937"/>
          <a:ext cx="5133975" cy="3286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Regression Analysis</a:t>
            </a:r>
            <a:endParaRPr lang="en-US" dirty="0"/>
          </a:p>
        </p:txBody>
      </p:sp>
      <p:graphicFrame>
        <p:nvGraphicFramePr>
          <p:cNvPr id="4" name="Chart 3"/>
          <p:cNvGraphicFramePr/>
          <p:nvPr/>
        </p:nvGraphicFramePr>
        <p:xfrm>
          <a:off x="990600" y="1219200"/>
          <a:ext cx="73152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Documentation</a:t>
            </a:r>
            <a:endParaRPr lang="en-US" dirty="0"/>
          </a:p>
        </p:txBody>
      </p:sp>
      <p:pic>
        <p:nvPicPr>
          <p:cNvPr id="6" name="Content Placeholder 5" descr="linear_regress_bad_example.png"/>
          <p:cNvPicPr>
            <a:picLocks noGrp="1" noChangeAspect="1"/>
          </p:cNvPicPr>
          <p:nvPr>
            <p:ph idx="1"/>
          </p:nvPr>
        </p:nvPicPr>
        <p:blipFill>
          <a:blip r:embed="rId3" cstate="print"/>
          <a:stretch>
            <a:fillRect/>
          </a:stretch>
        </p:blipFill>
        <p:spPr>
          <a:xfrm>
            <a:off x="31530" y="1295400"/>
            <a:ext cx="9072870" cy="5486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Index-to-Mean Velocity Regression</a:t>
            </a:r>
            <a:br>
              <a:rPr lang="en-US" dirty="0" smtClean="0"/>
            </a:br>
            <a:r>
              <a:rPr lang="en-US" dirty="0" smtClean="0"/>
              <a:t>All Data</a:t>
            </a:r>
            <a:endParaRPr lang="en-US" dirty="0"/>
          </a:p>
        </p:txBody>
      </p:sp>
      <p:pic>
        <p:nvPicPr>
          <p:cNvPr id="4" name="Content Placeholder 3" descr="regress_analysis_simple.png"/>
          <p:cNvPicPr>
            <a:picLocks noGrp="1" noChangeAspect="1"/>
          </p:cNvPicPr>
          <p:nvPr>
            <p:ph idx="1"/>
          </p:nvPr>
        </p:nvPicPr>
        <p:blipFill>
          <a:blip r:embed="rId3" cstate="print"/>
          <a:stretch>
            <a:fillRect/>
          </a:stretch>
        </p:blipFill>
        <p:spPr>
          <a:xfrm>
            <a:off x="0" y="1143000"/>
            <a:ext cx="7183805" cy="5715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Analysis continued</a:t>
            </a:r>
            <a:endParaRPr lang="en-US" dirty="0"/>
          </a:p>
        </p:txBody>
      </p:sp>
      <p:pic>
        <p:nvPicPr>
          <p:cNvPr id="4" name="Content Placeholder 3" descr="regress_analysis_determination.png"/>
          <p:cNvPicPr>
            <a:picLocks noGrp="1" noChangeAspect="1"/>
          </p:cNvPicPr>
          <p:nvPr>
            <p:ph idx="1"/>
          </p:nvPr>
        </p:nvPicPr>
        <p:blipFill>
          <a:blip r:embed="rId3" cstate="print"/>
          <a:stretch>
            <a:fillRect/>
          </a:stretch>
        </p:blipFill>
        <p:spPr>
          <a:xfrm>
            <a:off x="0" y="1066800"/>
            <a:ext cx="9047064" cy="51054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Appropriate Rating</a:t>
            </a:r>
            <a:endParaRPr lang="en-US" dirty="0"/>
          </a:p>
        </p:txBody>
      </p:sp>
      <p:pic>
        <p:nvPicPr>
          <p:cNvPr id="4" name="Content Placeholder 3" descr="final_lookup_rating.png"/>
          <p:cNvPicPr>
            <a:picLocks noGrp="1" noChangeAspect="1"/>
          </p:cNvPicPr>
          <p:nvPr>
            <p:ph idx="1"/>
          </p:nvPr>
        </p:nvPicPr>
        <p:blipFill>
          <a:blip r:embed="rId3" cstate="print"/>
          <a:stretch>
            <a:fillRect/>
          </a:stretch>
        </p:blipFill>
        <p:spPr>
          <a:xfrm>
            <a:off x="0" y="1066800"/>
            <a:ext cx="9047064" cy="5105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Rating</a:t>
            </a:r>
            <a:endParaRPr lang="en-US" dirty="0"/>
          </a:p>
        </p:txBody>
      </p:sp>
      <p:pic>
        <p:nvPicPr>
          <p:cNvPr id="4" name="Content Placeholder 3" descr="discharge_residual_check.png"/>
          <p:cNvPicPr>
            <a:picLocks noGrp="1" noChangeAspect="1"/>
          </p:cNvPicPr>
          <p:nvPr>
            <p:ph idx="1"/>
          </p:nvPr>
        </p:nvPicPr>
        <p:blipFill>
          <a:blip r:embed="rId3" cstate="print"/>
          <a:stretch>
            <a:fillRect/>
          </a:stretch>
        </p:blipFill>
        <p:spPr>
          <a:xfrm>
            <a:off x="152400" y="1143000"/>
            <a:ext cx="8991600" cy="507410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US" sz="4800" dirty="0" smtClean="0"/>
              <a:t>Stage-to-Area Rating</a:t>
            </a:r>
          </a:p>
        </p:txBody>
      </p:sp>
      <p:sp>
        <p:nvSpPr>
          <p:cNvPr id="5123" name="Rectangle 3"/>
          <p:cNvSpPr>
            <a:spLocks noGrp="1" noChangeArrowheads="1"/>
          </p:cNvSpPr>
          <p:nvPr>
            <p:ph type="body" idx="1"/>
          </p:nvPr>
        </p:nvSpPr>
        <p:spPr/>
        <p:txBody>
          <a:bodyPr/>
          <a:lstStyle/>
          <a:p>
            <a:pPr eaLnBrk="1" hangingPunct="1"/>
            <a:r>
              <a:rPr lang="en-US" dirty="0" smtClean="0"/>
              <a:t>Collect cross-section survey and</a:t>
            </a:r>
            <a:br>
              <a:rPr lang="en-US" dirty="0" smtClean="0"/>
            </a:br>
            <a:r>
              <a:rPr lang="en-US" dirty="0" smtClean="0"/>
              <a:t>water level data</a:t>
            </a:r>
          </a:p>
          <a:p>
            <a:pPr eaLnBrk="1" hangingPunct="1"/>
            <a:r>
              <a:rPr lang="en-US" dirty="0" smtClean="0"/>
              <a:t>Assemble data</a:t>
            </a:r>
          </a:p>
          <a:p>
            <a:pPr eaLnBrk="1" hangingPunct="1"/>
            <a:r>
              <a:rPr lang="en-US" dirty="0" smtClean="0"/>
              <a:t>Document data and results</a:t>
            </a:r>
          </a:p>
          <a:p>
            <a:pPr eaLnBrk="1" hangingPunct="1"/>
            <a:r>
              <a:rPr lang="en-US" dirty="0" smtClean="0"/>
              <a:t>Create and document a stage-area rating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t>Regression Analysis</a:t>
            </a:r>
            <a:endParaRPr lang="en-US" dirty="0"/>
          </a:p>
        </p:txBody>
      </p:sp>
      <p:pic>
        <p:nvPicPr>
          <p:cNvPr id="4" name="Content Placeholder 3" descr="regress_analysis_1_notes.png"/>
          <p:cNvPicPr>
            <a:picLocks noGrp="1" noChangeAspect="1"/>
          </p:cNvPicPr>
          <p:nvPr>
            <p:ph idx="1"/>
          </p:nvPr>
        </p:nvPicPr>
        <p:blipFill>
          <a:blip r:embed="rId3" cstate="print"/>
          <a:stretch>
            <a:fillRect/>
          </a:stretch>
        </p:blipFill>
        <p:spPr>
          <a:xfrm>
            <a:off x="0" y="609600"/>
            <a:ext cx="7848600" cy="6243871"/>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Summary</a:t>
            </a:r>
            <a:endParaRPr lang="en-US" dirty="0"/>
          </a:p>
        </p:txBody>
      </p:sp>
      <p:pic>
        <p:nvPicPr>
          <p:cNvPr id="6" name="Content Placeholder 5" descr="final_rating_summary.png"/>
          <p:cNvPicPr>
            <a:picLocks noGrp="1" noChangeAspect="1"/>
          </p:cNvPicPr>
          <p:nvPr>
            <p:ph idx="1"/>
          </p:nvPr>
        </p:nvPicPr>
        <p:blipFill>
          <a:blip r:embed="rId3" cstate="print"/>
          <a:stretch>
            <a:fillRect/>
          </a:stretch>
        </p:blipFill>
        <p:spPr>
          <a:xfrm>
            <a:off x="0" y="1371600"/>
            <a:ext cx="9160592" cy="54102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Summary</a:t>
            </a:r>
            <a:endParaRPr lang="en-US" dirty="0"/>
          </a:p>
        </p:txBody>
      </p:sp>
      <p:sp>
        <p:nvSpPr>
          <p:cNvPr id="3" name="Content Placeholder 2"/>
          <p:cNvSpPr>
            <a:spLocks noGrp="1"/>
          </p:cNvSpPr>
          <p:nvPr>
            <p:ph idx="1"/>
          </p:nvPr>
        </p:nvSpPr>
        <p:spPr>
          <a:xfrm>
            <a:off x="457200" y="969962"/>
            <a:ext cx="8229600" cy="4973638"/>
          </a:xfrm>
        </p:spPr>
        <p:txBody>
          <a:bodyPr/>
          <a:lstStyle/>
          <a:p>
            <a:pPr>
              <a:buFont typeface="Wingdings" pitchFamily="2" charset="2"/>
              <a:buChar char="v"/>
            </a:pPr>
            <a:r>
              <a:rPr lang="en-US" dirty="0" smtClean="0"/>
              <a:t>Collect and document data</a:t>
            </a:r>
          </a:p>
          <a:p>
            <a:pPr>
              <a:buFont typeface="Wingdings" pitchFamily="2" charset="2"/>
              <a:buChar char="v"/>
            </a:pPr>
            <a:r>
              <a:rPr lang="en-US" dirty="0" smtClean="0"/>
              <a:t>Carefully assemble and identify data</a:t>
            </a:r>
          </a:p>
          <a:p>
            <a:pPr>
              <a:buFont typeface="Wingdings" pitchFamily="2" charset="2"/>
              <a:buChar char="v"/>
            </a:pPr>
            <a:r>
              <a:rPr lang="en-US" dirty="0" smtClean="0"/>
              <a:t>Maintain good notes</a:t>
            </a:r>
          </a:p>
          <a:p>
            <a:pPr>
              <a:buFont typeface="Wingdings" pitchFamily="2" charset="2"/>
              <a:buChar char="v"/>
            </a:pPr>
            <a:r>
              <a:rPr lang="en-US" dirty="0" smtClean="0"/>
              <a:t>Perform thorough analysis</a:t>
            </a:r>
          </a:p>
          <a:p>
            <a:pPr>
              <a:buFont typeface="Wingdings" pitchFamily="2" charset="2"/>
              <a:buChar char="v"/>
            </a:pPr>
            <a:r>
              <a:rPr lang="en-US" dirty="0" smtClean="0"/>
              <a:t>Clearly identify the final rating and provide information for the selection</a:t>
            </a:r>
          </a:p>
          <a:p>
            <a:pPr>
              <a:buFont typeface="Wingdings" pitchFamily="2" charset="2"/>
              <a:buChar char="v"/>
            </a:pPr>
            <a:r>
              <a:rPr lang="en-US" dirty="0" smtClean="0"/>
              <a:t>Leave no doubt as to how, what, and why the rating was developed</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P8280012.JPG"/>
          <p:cNvPicPr>
            <a:picLocks noGrp="1" noChangeAspect="1"/>
          </p:cNvPicPr>
          <p:nvPr>
            <p:ph idx="1"/>
          </p:nvPr>
        </p:nvPicPr>
        <p:blipFill>
          <a:blip r:embed="rId3" cstate="print"/>
          <a:stretch>
            <a:fillRect/>
          </a:stretch>
        </p:blipFill>
        <p:spPr>
          <a:xfrm>
            <a:off x="2706885" y="1295400"/>
            <a:ext cx="3730229" cy="49736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defRPr/>
            </a:pPr>
            <a:r>
              <a:rPr lang="en-US" smtClean="0"/>
              <a:t>Data Collection</a:t>
            </a:r>
          </a:p>
        </p:txBody>
      </p:sp>
      <p:sp>
        <p:nvSpPr>
          <p:cNvPr id="143363" name="Rectangle 3"/>
          <p:cNvSpPr>
            <a:spLocks noChangeArrowheads="1"/>
          </p:cNvSpPr>
          <p:nvPr/>
        </p:nvSpPr>
        <p:spPr bwMode="auto">
          <a:xfrm>
            <a:off x="381000" y="1066800"/>
            <a:ext cx="6629400" cy="4122738"/>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q"/>
            </a:pPr>
            <a:r>
              <a:rPr lang="en-US" sz="2800" dirty="0" smtClean="0">
                <a:latin typeface="Arial" charset="0"/>
              </a:rPr>
              <a:t>Standard </a:t>
            </a:r>
            <a:r>
              <a:rPr lang="en-US" sz="2800" dirty="0">
                <a:latin typeface="Arial" charset="0"/>
              </a:rPr>
              <a:t>cross-section</a:t>
            </a:r>
          </a:p>
          <a:p>
            <a:pPr marL="742950" lvl="1" indent="-285750">
              <a:lnSpc>
                <a:spcPct val="90000"/>
              </a:lnSpc>
              <a:spcBef>
                <a:spcPct val="20000"/>
              </a:spcBef>
              <a:buFont typeface="Wingdings" pitchFamily="2" charset="2"/>
              <a:buChar char="§"/>
            </a:pPr>
            <a:r>
              <a:rPr lang="en-US" sz="2000" dirty="0" smtClean="0">
                <a:latin typeface="Arial" charset="0"/>
              </a:rPr>
              <a:t>Clearly mark cross-section in the field and document in the rating</a:t>
            </a:r>
            <a:endParaRPr lang="en-US" sz="2000" dirty="0">
              <a:latin typeface="Arial" charset="0"/>
            </a:endParaRPr>
          </a:p>
          <a:p>
            <a:pPr marL="742950" lvl="1" indent="-285750">
              <a:buFont typeface="Wingdings" pitchFamily="2" charset="2"/>
              <a:buChar char="§"/>
            </a:pPr>
            <a:r>
              <a:rPr lang="en-US" sz="2000" dirty="0" smtClean="0">
                <a:latin typeface="+mn-lt"/>
              </a:rPr>
              <a:t>Include a site sketch</a:t>
            </a:r>
            <a:endParaRPr lang="en-US" sz="2000" dirty="0">
              <a:latin typeface="+mn-lt"/>
            </a:endParaRPr>
          </a:p>
          <a:p>
            <a:pPr marL="742950" lvl="1" indent="-285750">
              <a:buFont typeface="Wingdings" pitchFamily="2" charset="2"/>
              <a:buChar char="§"/>
            </a:pPr>
            <a:r>
              <a:rPr lang="en-US" sz="2000" dirty="0" smtClean="0">
                <a:latin typeface="+mn-lt"/>
              </a:rPr>
              <a:t>Include distances</a:t>
            </a:r>
          </a:p>
          <a:p>
            <a:pPr marL="742950" lvl="1" indent="-285750">
              <a:buFont typeface="Wingdings" pitchFamily="2" charset="2"/>
              <a:buChar char="§"/>
            </a:pPr>
            <a:r>
              <a:rPr lang="en-US" sz="2000" dirty="0" smtClean="0">
                <a:latin typeface="+mn-lt"/>
              </a:rPr>
              <a:t>Document survey method</a:t>
            </a:r>
          </a:p>
          <a:p>
            <a:pPr marL="742950" lvl="1" indent="-285750">
              <a:buFont typeface="Wingdings" pitchFamily="2" charset="2"/>
              <a:buChar char="§"/>
            </a:pPr>
            <a:r>
              <a:rPr lang="en-US" sz="2000" dirty="0" smtClean="0">
                <a:latin typeface="+mn-lt"/>
              </a:rPr>
              <a:t>Identify water level data and datum</a:t>
            </a:r>
            <a:endParaRPr lang="en-US" sz="2000" dirty="0">
              <a:latin typeface="+mn-lt"/>
            </a:endParaRPr>
          </a:p>
          <a:p>
            <a:pPr marL="742950" lvl="1" indent="-285750">
              <a:lnSpc>
                <a:spcPct val="90000"/>
              </a:lnSpc>
              <a:spcBef>
                <a:spcPct val="20000"/>
              </a:spcBef>
              <a:buFont typeface="Wingdings" pitchFamily="2" charset="2"/>
              <a:buNone/>
            </a:pPr>
            <a:endParaRPr lang="en-US" sz="2000" dirty="0">
              <a:latin typeface="Arial" charset="0"/>
            </a:endParaRPr>
          </a:p>
        </p:txBody>
      </p:sp>
      <p:grpSp>
        <p:nvGrpSpPr>
          <p:cNvPr id="8196" name="Group 4"/>
          <p:cNvGrpSpPr>
            <a:grpSpLocks/>
          </p:cNvGrpSpPr>
          <p:nvPr/>
        </p:nvGrpSpPr>
        <p:grpSpPr bwMode="auto">
          <a:xfrm>
            <a:off x="3532929" y="3276600"/>
            <a:ext cx="3379463" cy="2514600"/>
            <a:chOff x="286" y="1824"/>
            <a:chExt cx="2498" cy="1584"/>
          </a:xfrm>
        </p:grpSpPr>
        <p:sp>
          <p:nvSpPr>
            <p:cNvPr id="8198" name="Line 5"/>
            <p:cNvSpPr>
              <a:spLocks noChangeShapeType="1"/>
            </p:cNvSpPr>
            <p:nvPr/>
          </p:nvSpPr>
          <p:spPr bwMode="auto">
            <a:xfrm>
              <a:off x="1680" y="1824"/>
              <a:ext cx="0" cy="1584"/>
            </a:xfrm>
            <a:prstGeom prst="line">
              <a:avLst/>
            </a:prstGeom>
            <a:noFill/>
            <a:ln w="9525">
              <a:solidFill>
                <a:schemeClr val="tx1"/>
              </a:solidFill>
              <a:round/>
              <a:headEnd/>
              <a:tailEnd/>
            </a:ln>
          </p:spPr>
          <p:txBody>
            <a:bodyPr/>
            <a:lstStyle/>
            <a:p>
              <a:endParaRPr lang="en-US"/>
            </a:p>
          </p:txBody>
        </p:sp>
        <p:sp>
          <p:nvSpPr>
            <p:cNvPr id="8199" name="Line 6"/>
            <p:cNvSpPr>
              <a:spLocks noChangeShapeType="1"/>
            </p:cNvSpPr>
            <p:nvPr/>
          </p:nvSpPr>
          <p:spPr bwMode="auto">
            <a:xfrm>
              <a:off x="2496" y="1824"/>
              <a:ext cx="0" cy="1536"/>
            </a:xfrm>
            <a:prstGeom prst="line">
              <a:avLst/>
            </a:prstGeom>
            <a:noFill/>
            <a:ln w="9525">
              <a:solidFill>
                <a:schemeClr val="tx1"/>
              </a:solidFill>
              <a:round/>
              <a:headEnd/>
              <a:tailEnd/>
            </a:ln>
          </p:spPr>
          <p:txBody>
            <a:bodyPr/>
            <a:lstStyle/>
            <a:p>
              <a:endParaRPr lang="en-US"/>
            </a:p>
          </p:txBody>
        </p:sp>
        <p:sp>
          <p:nvSpPr>
            <p:cNvPr id="8200" name="Line 7"/>
            <p:cNvSpPr>
              <a:spLocks noChangeShapeType="1"/>
            </p:cNvSpPr>
            <p:nvPr/>
          </p:nvSpPr>
          <p:spPr bwMode="auto">
            <a:xfrm>
              <a:off x="2124" y="1824"/>
              <a:ext cx="0" cy="384"/>
            </a:xfrm>
            <a:prstGeom prst="line">
              <a:avLst/>
            </a:prstGeom>
            <a:noFill/>
            <a:ln w="9525">
              <a:solidFill>
                <a:schemeClr val="tx1"/>
              </a:solidFill>
              <a:round/>
              <a:headEnd/>
              <a:tailEnd type="triangle" w="med" len="med"/>
            </a:ln>
          </p:spPr>
          <p:txBody>
            <a:bodyPr/>
            <a:lstStyle/>
            <a:p>
              <a:endParaRPr lang="en-US"/>
            </a:p>
          </p:txBody>
        </p:sp>
        <p:sp>
          <p:nvSpPr>
            <p:cNvPr id="8201" name="Rectangle 8"/>
            <p:cNvSpPr>
              <a:spLocks noChangeArrowheads="1"/>
            </p:cNvSpPr>
            <p:nvPr/>
          </p:nvSpPr>
          <p:spPr bwMode="auto">
            <a:xfrm>
              <a:off x="1916" y="2352"/>
              <a:ext cx="96" cy="9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8202" name="Text Box 9"/>
            <p:cNvSpPr txBox="1">
              <a:spLocks noChangeArrowheads="1"/>
            </p:cNvSpPr>
            <p:nvPr/>
          </p:nvSpPr>
          <p:spPr bwMode="auto">
            <a:xfrm>
              <a:off x="286" y="1920"/>
              <a:ext cx="1331" cy="291"/>
            </a:xfrm>
            <a:prstGeom prst="rect">
              <a:avLst/>
            </a:prstGeom>
            <a:noFill/>
            <a:ln w="9525">
              <a:noFill/>
              <a:miter lim="800000"/>
              <a:headEnd/>
              <a:tailEnd/>
            </a:ln>
          </p:spPr>
          <p:txBody>
            <a:bodyPr wrap="none">
              <a:spAutoFit/>
            </a:bodyPr>
            <a:lstStyle/>
            <a:p>
              <a:r>
                <a:rPr lang="en-US" dirty="0"/>
                <a:t>Index </a:t>
              </a:r>
              <a:r>
                <a:rPr lang="en-US" dirty="0" smtClean="0"/>
                <a:t>Sensor</a:t>
              </a:r>
              <a:endParaRPr lang="en-US" dirty="0"/>
            </a:p>
          </p:txBody>
        </p:sp>
        <p:sp>
          <p:nvSpPr>
            <p:cNvPr id="8203" name="Line 10"/>
            <p:cNvSpPr>
              <a:spLocks noChangeShapeType="1"/>
            </p:cNvSpPr>
            <p:nvPr/>
          </p:nvSpPr>
          <p:spPr bwMode="auto">
            <a:xfrm>
              <a:off x="998" y="2160"/>
              <a:ext cx="958" cy="240"/>
            </a:xfrm>
            <a:prstGeom prst="line">
              <a:avLst/>
            </a:prstGeom>
            <a:noFill/>
            <a:ln w="9525">
              <a:solidFill>
                <a:schemeClr val="tx1"/>
              </a:solidFill>
              <a:round/>
              <a:headEnd/>
              <a:tailEnd type="triangle" w="med" len="med"/>
            </a:ln>
          </p:spPr>
          <p:txBody>
            <a:bodyPr/>
            <a:lstStyle/>
            <a:p>
              <a:endParaRPr lang="en-US"/>
            </a:p>
          </p:txBody>
        </p:sp>
        <p:sp>
          <p:nvSpPr>
            <p:cNvPr id="8204" name="Line 11"/>
            <p:cNvSpPr>
              <a:spLocks noChangeShapeType="1"/>
            </p:cNvSpPr>
            <p:nvPr/>
          </p:nvSpPr>
          <p:spPr bwMode="auto">
            <a:xfrm>
              <a:off x="1392" y="2688"/>
              <a:ext cx="1392" cy="0"/>
            </a:xfrm>
            <a:prstGeom prst="line">
              <a:avLst/>
            </a:prstGeom>
            <a:noFill/>
            <a:ln w="9525">
              <a:solidFill>
                <a:schemeClr val="tx1"/>
              </a:solidFill>
              <a:prstDash val="dash"/>
              <a:round/>
              <a:headEnd/>
              <a:tailEnd/>
            </a:ln>
          </p:spPr>
          <p:txBody>
            <a:bodyPr/>
            <a:lstStyle/>
            <a:p>
              <a:endParaRPr lang="en-US"/>
            </a:p>
          </p:txBody>
        </p:sp>
      </p:grpSp>
      <p:sp>
        <p:nvSpPr>
          <p:cNvPr id="13" name="TextBox 12"/>
          <p:cNvSpPr txBox="1"/>
          <p:nvPr/>
        </p:nvSpPr>
        <p:spPr>
          <a:xfrm>
            <a:off x="2362200" y="5791200"/>
            <a:ext cx="3124200" cy="461665"/>
          </a:xfrm>
          <a:prstGeom prst="rect">
            <a:avLst/>
          </a:prstGeom>
          <a:noFill/>
        </p:spPr>
        <p:txBody>
          <a:bodyPr wrap="square" rtlCol="0">
            <a:spAutoFit/>
          </a:bodyPr>
          <a:lstStyle/>
          <a:p>
            <a:r>
              <a:rPr lang="en-US" dirty="0" smtClean="0"/>
              <a:t>Standard cross-section</a:t>
            </a:r>
            <a:endParaRPr lang="en-US" dirty="0"/>
          </a:p>
        </p:txBody>
      </p:sp>
      <p:sp>
        <p:nvSpPr>
          <p:cNvPr id="14" name="Line 10"/>
          <p:cNvSpPr>
            <a:spLocks noChangeShapeType="1"/>
          </p:cNvSpPr>
          <p:nvPr/>
        </p:nvSpPr>
        <p:spPr bwMode="auto">
          <a:xfrm flipV="1">
            <a:off x="3810000" y="4648200"/>
            <a:ext cx="1752600" cy="1219200"/>
          </a:xfrm>
          <a:prstGeom prst="line">
            <a:avLst/>
          </a:prstGeom>
          <a:noFill/>
          <a:ln w="9525">
            <a:solidFill>
              <a:schemeClr val="tx1"/>
            </a:solidFill>
            <a:round/>
            <a:headEnd/>
            <a:tailEnd type="triangle" w="med" len="med"/>
          </a:ln>
        </p:spPr>
        <p:txBody>
          <a:bodyPr/>
          <a:lstStyle/>
          <a:p>
            <a:endParaRPr lang="en-US"/>
          </a:p>
        </p:txBody>
      </p:sp>
      <p:sp>
        <p:nvSpPr>
          <p:cNvPr id="15" name="TextBox 14"/>
          <p:cNvSpPr txBox="1"/>
          <p:nvPr/>
        </p:nvSpPr>
        <p:spPr>
          <a:xfrm>
            <a:off x="6858000" y="3505200"/>
            <a:ext cx="1600200" cy="369332"/>
          </a:xfrm>
          <a:prstGeom prst="rect">
            <a:avLst/>
          </a:prstGeom>
          <a:noFill/>
        </p:spPr>
        <p:txBody>
          <a:bodyPr wrap="square" rtlCol="0">
            <a:spAutoFit/>
          </a:bodyPr>
          <a:lstStyle/>
          <a:p>
            <a:r>
              <a:rPr lang="en-US" sz="1800" dirty="0" smtClean="0"/>
              <a:t>Flow direction</a:t>
            </a:r>
            <a:endParaRPr lang="en-US" sz="1800" dirty="0"/>
          </a:p>
        </p:txBody>
      </p:sp>
      <p:cxnSp>
        <p:nvCxnSpPr>
          <p:cNvPr id="17" name="Straight Connector 16"/>
          <p:cNvCxnSpPr>
            <a:endCxn id="15" idx="1"/>
          </p:cNvCxnSpPr>
          <p:nvPr/>
        </p:nvCxnSpPr>
        <p:spPr>
          <a:xfrm>
            <a:off x="6019800" y="3581400"/>
            <a:ext cx="838200" cy="108466"/>
          </a:xfrm>
          <a:prstGeom prst="line">
            <a:avLst/>
          </a:prstGeom>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6705600" y="4191000"/>
            <a:ext cx="457200" cy="304800"/>
          </a:xfrm>
          <a:prstGeom prst="cloud">
            <a:avLst/>
          </a:prstGeom>
          <a:solidFill>
            <a:schemeClr val="accent2">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934200" y="4495800"/>
            <a:ext cx="76200" cy="304800"/>
          </a:xfrm>
          <a:prstGeom prst="trapezoid">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86600" y="4419600"/>
            <a:ext cx="1905000" cy="523220"/>
          </a:xfrm>
          <a:prstGeom prst="rect">
            <a:avLst/>
          </a:prstGeom>
          <a:noFill/>
        </p:spPr>
        <p:txBody>
          <a:bodyPr wrap="square" rtlCol="0">
            <a:spAutoFit/>
          </a:bodyPr>
          <a:lstStyle/>
          <a:p>
            <a:r>
              <a:rPr lang="en-US" sz="1400" dirty="0" smtClean="0"/>
              <a:t>Oak tree on left bank. Orange X on trunk.</a:t>
            </a:r>
            <a:endParaRPr lang="en-US" sz="1400" dirty="0"/>
          </a:p>
        </p:txBody>
      </p:sp>
      <p:cxnSp>
        <p:nvCxnSpPr>
          <p:cNvPr id="24" name="Straight Arrow Connector 23"/>
          <p:cNvCxnSpPr/>
          <p:nvPr/>
        </p:nvCxnSpPr>
        <p:spPr>
          <a:xfrm rot="5400000">
            <a:off x="5606621" y="4451780"/>
            <a:ext cx="381000" cy="118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5800" y="4267200"/>
            <a:ext cx="1371600" cy="307777"/>
          </a:xfrm>
          <a:prstGeom prst="rect">
            <a:avLst/>
          </a:prstGeom>
          <a:noFill/>
        </p:spPr>
        <p:txBody>
          <a:bodyPr wrap="square" rtlCol="0">
            <a:spAutoFit/>
          </a:bodyPr>
          <a:lstStyle/>
          <a:p>
            <a:r>
              <a:rPr lang="en-US" sz="1400" dirty="0" smtClean="0"/>
              <a:t>20 feet upstream</a:t>
            </a:r>
            <a:endParaRPr lang="en-US" sz="1400" dirty="0"/>
          </a:p>
        </p:txBody>
      </p:sp>
      <p:cxnSp>
        <p:nvCxnSpPr>
          <p:cNvPr id="29" name="Straight Arrow Connector 28"/>
          <p:cNvCxnSpPr/>
          <p:nvPr/>
        </p:nvCxnSpPr>
        <p:spPr>
          <a:xfrm>
            <a:off x="5791200" y="4572000"/>
            <a:ext cx="1143000" cy="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4340423"/>
            <a:ext cx="838200" cy="307777"/>
          </a:xfrm>
          <a:prstGeom prst="rect">
            <a:avLst/>
          </a:prstGeom>
          <a:noFill/>
        </p:spPr>
        <p:txBody>
          <a:bodyPr wrap="square" rtlCol="0">
            <a:spAutoFit/>
          </a:bodyPr>
          <a:lstStyle/>
          <a:p>
            <a:r>
              <a:rPr lang="en-US" sz="1400" dirty="0" smtClean="0"/>
              <a:t>150 feet</a:t>
            </a:r>
            <a:endParaRPr lang="en-US" sz="1400" dirty="0"/>
          </a:p>
        </p:txBody>
      </p:sp>
      <p:sp>
        <p:nvSpPr>
          <p:cNvPr id="23" name="Freeform 22"/>
          <p:cNvSpPr/>
          <p:nvPr/>
        </p:nvSpPr>
        <p:spPr>
          <a:xfrm>
            <a:off x="4800600" y="4572000"/>
            <a:ext cx="200196" cy="256956"/>
          </a:xfrm>
          <a:custGeom>
            <a:avLst/>
            <a:gdLst>
              <a:gd name="connsiteX0" fmla="*/ 167274 w 200196"/>
              <a:gd name="connsiteY0" fmla="*/ 25728 h 256956"/>
              <a:gd name="connsiteX1" fmla="*/ 167274 w 200196"/>
              <a:gd name="connsiteY1" fmla="*/ 25728 h 256956"/>
              <a:gd name="connsiteX2" fmla="*/ 177784 w 200196"/>
              <a:gd name="connsiteY2" fmla="*/ 214914 h 256956"/>
              <a:gd name="connsiteX3" fmla="*/ 156763 w 200196"/>
              <a:gd name="connsiteY3" fmla="*/ 246445 h 256956"/>
              <a:gd name="connsiteX4" fmla="*/ 125232 w 200196"/>
              <a:gd name="connsiteY4" fmla="*/ 256956 h 256956"/>
              <a:gd name="connsiteX5" fmla="*/ 93701 w 200196"/>
              <a:gd name="connsiteY5" fmla="*/ 246445 h 256956"/>
              <a:gd name="connsiteX6" fmla="*/ 9619 w 200196"/>
              <a:gd name="connsiteY6" fmla="*/ 235935 h 256956"/>
              <a:gd name="connsiteX7" fmla="*/ 20129 w 200196"/>
              <a:gd name="connsiteY7" fmla="*/ 204404 h 256956"/>
              <a:gd name="connsiteX8" fmla="*/ 83191 w 200196"/>
              <a:gd name="connsiteY8" fmla="*/ 162362 h 256956"/>
              <a:gd name="connsiteX9" fmla="*/ 51660 w 200196"/>
              <a:gd name="connsiteY9" fmla="*/ 130831 h 256956"/>
              <a:gd name="connsiteX10" fmla="*/ 20129 w 200196"/>
              <a:gd name="connsiteY10" fmla="*/ 109811 h 256956"/>
              <a:gd name="connsiteX11" fmla="*/ 9619 w 200196"/>
              <a:gd name="connsiteY11" fmla="*/ 78280 h 256956"/>
              <a:gd name="connsiteX12" fmla="*/ 20129 w 200196"/>
              <a:gd name="connsiteY12" fmla="*/ 36238 h 256956"/>
              <a:gd name="connsiteX13" fmla="*/ 30639 w 200196"/>
              <a:gd name="connsiteY13" fmla="*/ 4707 h 256956"/>
              <a:gd name="connsiteX14" fmla="*/ 146253 w 200196"/>
              <a:gd name="connsiteY14" fmla="*/ 25728 h 256956"/>
              <a:gd name="connsiteX15" fmla="*/ 167274 w 200196"/>
              <a:gd name="connsiteY15" fmla="*/ 25728 h 2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96" h="256956">
                <a:moveTo>
                  <a:pt x="167274" y="25728"/>
                </a:moveTo>
                <a:lnTo>
                  <a:pt x="167274" y="25728"/>
                </a:lnTo>
                <a:cubicBezTo>
                  <a:pt x="184383" y="111276"/>
                  <a:pt x="200196" y="132735"/>
                  <a:pt x="177784" y="214914"/>
                </a:cubicBezTo>
                <a:cubicBezTo>
                  <a:pt x="174460" y="227101"/>
                  <a:pt x="166627" y="238554"/>
                  <a:pt x="156763" y="246445"/>
                </a:cubicBezTo>
                <a:cubicBezTo>
                  <a:pt x="148112" y="253366"/>
                  <a:pt x="135742" y="253452"/>
                  <a:pt x="125232" y="256956"/>
                </a:cubicBezTo>
                <a:cubicBezTo>
                  <a:pt x="114722" y="253452"/>
                  <a:pt x="104601" y="248427"/>
                  <a:pt x="93701" y="246445"/>
                </a:cubicBezTo>
                <a:cubicBezTo>
                  <a:pt x="65911" y="241392"/>
                  <a:pt x="34143" y="249949"/>
                  <a:pt x="9619" y="235935"/>
                </a:cubicBezTo>
                <a:cubicBezTo>
                  <a:pt x="0" y="230438"/>
                  <a:pt x="12295" y="212238"/>
                  <a:pt x="20129" y="204404"/>
                </a:cubicBezTo>
                <a:cubicBezTo>
                  <a:pt x="37993" y="186540"/>
                  <a:pt x="83191" y="162362"/>
                  <a:pt x="83191" y="162362"/>
                </a:cubicBezTo>
                <a:cubicBezTo>
                  <a:pt x="72681" y="151852"/>
                  <a:pt x="63079" y="140347"/>
                  <a:pt x="51660" y="130831"/>
                </a:cubicBezTo>
                <a:cubicBezTo>
                  <a:pt x="41956" y="122744"/>
                  <a:pt x="28020" y="119675"/>
                  <a:pt x="20129" y="109811"/>
                </a:cubicBezTo>
                <a:cubicBezTo>
                  <a:pt x="13208" y="101160"/>
                  <a:pt x="13122" y="88790"/>
                  <a:pt x="9619" y="78280"/>
                </a:cubicBezTo>
                <a:cubicBezTo>
                  <a:pt x="13122" y="64266"/>
                  <a:pt x="16161" y="50128"/>
                  <a:pt x="20129" y="36238"/>
                </a:cubicBezTo>
                <a:cubicBezTo>
                  <a:pt x="23172" y="25585"/>
                  <a:pt x="19891" y="7394"/>
                  <a:pt x="30639" y="4707"/>
                </a:cubicBezTo>
                <a:cubicBezTo>
                  <a:pt x="49467" y="0"/>
                  <a:pt x="120437" y="19274"/>
                  <a:pt x="146253" y="25728"/>
                </a:cubicBezTo>
                <a:lnTo>
                  <a:pt x="167274" y="25728"/>
                </a:ln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endCxn id="23" idx="10"/>
          </p:cNvCxnSpPr>
          <p:nvPr/>
        </p:nvCxnSpPr>
        <p:spPr>
          <a:xfrm flipV="1">
            <a:off x="4114800" y="4681811"/>
            <a:ext cx="705929" cy="1949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33600" y="4724400"/>
            <a:ext cx="2057400" cy="307777"/>
          </a:xfrm>
          <a:prstGeom prst="rect">
            <a:avLst/>
          </a:prstGeom>
          <a:noFill/>
        </p:spPr>
        <p:txBody>
          <a:bodyPr wrap="square" rtlCol="0">
            <a:spAutoFit/>
          </a:bodyPr>
          <a:lstStyle/>
          <a:p>
            <a:r>
              <a:rPr lang="en-US" sz="1400" dirty="0" smtClean="0"/>
              <a:t>Large rock with orange X</a:t>
            </a:r>
            <a:endParaRPr lang="en-US" sz="1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04800" y="1295400"/>
            <a:ext cx="8686800" cy="4973638"/>
          </a:xfrm>
        </p:spPr>
        <p:txBody>
          <a:bodyPr/>
          <a:lstStyle/>
          <a:p>
            <a:pPr eaLnBrk="1" hangingPunct="1"/>
            <a:r>
              <a:rPr lang="en-US" dirty="0" smtClean="0"/>
              <a:t>Important items to remember</a:t>
            </a:r>
          </a:p>
          <a:p>
            <a:pPr lvl="1" eaLnBrk="1" hangingPunct="1"/>
            <a:r>
              <a:rPr lang="en-US" sz="2400" dirty="0" smtClean="0"/>
              <a:t>Cross section must be referenced to stage</a:t>
            </a:r>
          </a:p>
          <a:p>
            <a:pPr lvl="1" eaLnBrk="1" hangingPunct="1"/>
            <a:r>
              <a:rPr lang="en-US" sz="2400" dirty="0" smtClean="0"/>
              <a:t>Survey past the maximum expected stage</a:t>
            </a:r>
          </a:p>
          <a:p>
            <a:pPr lvl="1" eaLnBrk="1" hangingPunct="1"/>
            <a:r>
              <a:rPr lang="en-US" sz="2400" dirty="0" smtClean="0"/>
              <a:t>You should routinely check for channel changes	</a:t>
            </a:r>
            <a:r>
              <a:rPr lang="en-US" sz="2000" dirty="0" smtClean="0"/>
              <a:t>Every year for first three years</a:t>
            </a:r>
          </a:p>
          <a:p>
            <a:pPr lvl="2" eaLnBrk="1" hangingPunct="1">
              <a:buFont typeface="Wingdings" pitchFamily="2" charset="2"/>
              <a:buNone/>
            </a:pPr>
            <a:r>
              <a:rPr lang="en-US" sz="2000" dirty="0" smtClean="0"/>
              <a:t>If there is a departure in the index velocity rating</a:t>
            </a:r>
          </a:p>
          <a:p>
            <a:pPr lvl="2" eaLnBrk="1" hangingPunct="1">
              <a:buFont typeface="Wingdings" pitchFamily="2" charset="2"/>
              <a:buNone/>
            </a:pPr>
            <a:r>
              <a:rPr lang="en-US" sz="2000" dirty="0" smtClean="0"/>
              <a:t>After a high flow event</a:t>
            </a:r>
          </a:p>
          <a:p>
            <a:pPr lvl="1" eaLnBrk="1" hangingPunct="1"/>
            <a:r>
              <a:rPr lang="en-US" sz="2400" dirty="0" smtClean="0"/>
              <a:t>Use the same cross-section for resurvey</a:t>
            </a:r>
            <a:br>
              <a:rPr lang="en-US" sz="2400" dirty="0" smtClean="0"/>
            </a:br>
            <a:endParaRPr lang="en-US" sz="2400" dirty="0" smtClean="0"/>
          </a:p>
          <a:p>
            <a:pPr lvl="1" eaLnBrk="1" hangingPunct="1">
              <a:buFont typeface="Wingdings" pitchFamily="2" charset="2"/>
              <a:buNone/>
            </a:pPr>
            <a:endParaRPr lang="en-US" sz="2400" dirty="0" smtClean="0"/>
          </a:p>
        </p:txBody>
      </p:sp>
      <p:sp>
        <p:nvSpPr>
          <p:cNvPr id="148484" name="Rectangle 4"/>
          <p:cNvSpPr>
            <a:spLocks noGrp="1" noChangeArrowheads="1"/>
          </p:cNvSpPr>
          <p:nvPr>
            <p:ph type="title"/>
          </p:nvPr>
        </p:nvSpPr>
        <p:spPr/>
        <p:txBody>
          <a:bodyPr/>
          <a:lstStyle/>
          <a:p>
            <a:pPr eaLnBrk="1" hangingPunct="1">
              <a:defRPr/>
            </a:pPr>
            <a:r>
              <a:rPr lang="en-US" smtClean="0"/>
              <a:t>Data Collection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pPr eaLnBrk="1" hangingPunct="1">
              <a:defRPr/>
            </a:pPr>
            <a:r>
              <a:rPr lang="en-US" dirty="0" smtClean="0"/>
              <a:t>Assemble the Data</a:t>
            </a:r>
          </a:p>
        </p:txBody>
      </p:sp>
      <p:sp>
        <p:nvSpPr>
          <p:cNvPr id="9219" name="Rectangle 3"/>
          <p:cNvSpPr>
            <a:spLocks noGrp="1" noChangeArrowheads="1"/>
          </p:cNvSpPr>
          <p:nvPr>
            <p:ph type="body" idx="1"/>
          </p:nvPr>
        </p:nvSpPr>
        <p:spPr>
          <a:xfrm>
            <a:off x="457200" y="1295400"/>
            <a:ext cx="8229600" cy="1447800"/>
          </a:xfrm>
        </p:spPr>
        <p:txBody>
          <a:bodyPr/>
          <a:lstStyle/>
          <a:p>
            <a:pPr eaLnBrk="1" hangingPunct="1"/>
            <a:r>
              <a:rPr lang="en-US" dirty="0" smtClean="0"/>
              <a:t>Data can be input to a spreadsheet</a:t>
            </a:r>
          </a:p>
          <a:p>
            <a:pPr lvl="1" eaLnBrk="1" hangingPunct="1"/>
            <a:r>
              <a:rPr lang="en-US" dirty="0" smtClean="0"/>
              <a:t>Describe how and where data were collected</a:t>
            </a:r>
          </a:p>
          <a:p>
            <a:pPr lvl="1" eaLnBrk="1" hangingPunct="1"/>
            <a:r>
              <a:rPr lang="en-US" dirty="0" smtClean="0"/>
              <a:t>Label all columns</a:t>
            </a:r>
          </a:p>
          <a:p>
            <a:pPr lvl="1" eaLnBrk="1" hangingPunct="1"/>
            <a:r>
              <a:rPr lang="en-US" dirty="0" smtClean="0"/>
              <a:t>Include times and time datum</a:t>
            </a:r>
          </a:p>
          <a:p>
            <a:pPr lvl="1" eaLnBrk="1" hangingPunct="1"/>
            <a:r>
              <a:rPr lang="en-US" dirty="0" smtClean="0"/>
              <a:t>Include water level data measured during the time of the survey</a:t>
            </a:r>
          </a:p>
          <a:p>
            <a:pPr lvl="1" eaLnBrk="1" hangingPunct="1"/>
            <a:r>
              <a:rPr lang="en-US" dirty="0" smtClean="0"/>
              <a:t>Include a site </a:t>
            </a:r>
            <a:r>
              <a:rPr lang="en-US" dirty="0" smtClean="0"/>
              <a:t>sketch</a:t>
            </a:r>
            <a:endParaRPr lang="en-US" dirty="0" smtClean="0"/>
          </a:p>
          <a:p>
            <a:pPr lvl="1" eaLnBrk="1" hangingPunct="1"/>
            <a:endParaRPr lang="en-US" sz="2400" dirty="0" smtClean="0"/>
          </a:p>
          <a:p>
            <a:pPr eaLnBrk="1" hangingPunct="1">
              <a:buFont typeface="Wingdings" pitchFamily="2" charset="2"/>
              <a:buNone/>
            </a:pPr>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Stage-Area Rating - Poor Example</a:t>
            </a:r>
            <a:endParaRPr lang="en-US" dirty="0"/>
          </a:p>
        </p:txBody>
      </p:sp>
      <p:pic>
        <p:nvPicPr>
          <p:cNvPr id="6" name="Content Placeholder 5" descr="bad_example_stage_area.png"/>
          <p:cNvPicPr>
            <a:picLocks noGrp="1" noChangeAspect="1"/>
          </p:cNvPicPr>
          <p:nvPr>
            <p:ph idx="1"/>
          </p:nvPr>
        </p:nvPicPr>
        <p:blipFill>
          <a:blip r:embed="rId3" cstate="print"/>
          <a:stretch>
            <a:fillRect/>
          </a:stretch>
        </p:blipFill>
        <p:spPr>
          <a:xfrm>
            <a:off x="152400" y="1066800"/>
            <a:ext cx="8548549" cy="5791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0100906">
  <a:themeElements>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fontScheme name="3_~0100906">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0100906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3_~0100906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3_~0100906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3_~0100906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3_~0100906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0100906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3_~0100906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3_~0100906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3_~0100906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3_~0100906 10">
        <a:dk1>
          <a:srgbClr val="000000"/>
        </a:dk1>
        <a:lt1>
          <a:srgbClr val="003399"/>
        </a:lt1>
        <a:dk2>
          <a:srgbClr val="E5E5FF"/>
        </a:dk2>
        <a:lt2>
          <a:srgbClr val="000514"/>
        </a:lt2>
        <a:accent1>
          <a:srgbClr val="0099CC"/>
        </a:accent1>
        <a:accent2>
          <a:srgbClr val="A886E0"/>
        </a:accent2>
        <a:accent3>
          <a:srgbClr val="AAADCA"/>
        </a:accent3>
        <a:accent4>
          <a:srgbClr val="000000"/>
        </a:accent4>
        <a:accent5>
          <a:srgbClr val="AACAE2"/>
        </a:accent5>
        <a:accent6>
          <a:srgbClr val="9879CB"/>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3_~0100906 11">
        <a:dk1>
          <a:srgbClr val="000000"/>
        </a:dk1>
        <a:lt1>
          <a:srgbClr val="003399"/>
        </a:lt1>
        <a:dk2>
          <a:srgbClr val="FFFFFF"/>
        </a:dk2>
        <a:lt2>
          <a:srgbClr val="000514"/>
        </a:lt2>
        <a:accent1>
          <a:srgbClr val="0099CC"/>
        </a:accent1>
        <a:accent2>
          <a:srgbClr val="A50021"/>
        </a:accent2>
        <a:accent3>
          <a:srgbClr val="AAADCA"/>
        </a:accent3>
        <a:accent4>
          <a:srgbClr val="000000"/>
        </a:accent4>
        <a:accent5>
          <a:srgbClr val="AACAE2"/>
        </a:accent5>
        <a:accent6>
          <a:srgbClr val="95001D"/>
        </a:accent6>
        <a:hlink>
          <a:srgbClr val="000099"/>
        </a:hlink>
        <a:folHlink>
          <a:srgbClr val="777777"/>
        </a:folHlink>
      </a:clrScheme>
      <a:clrMap bg1="lt1" tx1="dk1" bg2="lt2" tx2="dk2" accent1="accent1" accent2="accent2" accent3="accent3" accent4="accent4" accent5="accent5" accent6="accent6" hlink="hlink" folHlink="folHlink"/>
    </a:extraClrScheme>
    <a:extraClrScheme>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ppt/theme/themeOverride2.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ppt/theme/themeOverride3.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ppt/theme/themeOverride4.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ppt/theme/themeOverride5.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ppt/theme/themeOverride6.xml><?xml version="1.0" encoding="utf-8"?>
<a:themeOverride xmlns:a="http://schemas.openxmlformats.org/drawingml/2006/main">
  <a:clrScheme name="3_~0100906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themeOverride>
</file>

<file path=docProps/app.xml><?xml version="1.0" encoding="utf-8"?>
<Properties xmlns="http://schemas.openxmlformats.org/officeDocument/2006/extended-properties" xmlns:vt="http://schemas.openxmlformats.org/officeDocument/2006/docPropsVTypes">
  <Template/>
  <TotalTime>4742</TotalTime>
  <Words>5468</Words>
  <Application>Microsoft Office PowerPoint</Application>
  <PresentationFormat>On-screen Show (4:3)</PresentationFormat>
  <Paragraphs>427</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3_~0100906</vt:lpstr>
      <vt:lpstr>Worksheet</vt:lpstr>
      <vt:lpstr>Victor Levesque U.S. Geological Survey Florida Water Science Center Tampa, Florida</vt:lpstr>
      <vt:lpstr>Overview</vt:lpstr>
      <vt:lpstr>Two Ratings</vt:lpstr>
      <vt:lpstr>Stage-to-Area Rating</vt:lpstr>
      <vt:lpstr>Data Collection</vt:lpstr>
      <vt:lpstr>Data Collection</vt:lpstr>
      <vt:lpstr>Assemble the Data</vt:lpstr>
      <vt:lpstr>Slide 8</vt:lpstr>
      <vt:lpstr>Stage-Area Rating - Poor Example</vt:lpstr>
      <vt:lpstr>Limited Documentation</vt:lpstr>
      <vt:lpstr>Stage-Area Workbook</vt:lpstr>
      <vt:lpstr>Slide 12</vt:lpstr>
      <vt:lpstr>Plot the Cross-Section</vt:lpstr>
      <vt:lpstr>Cross-section corrected to WS elevation</vt:lpstr>
      <vt:lpstr>Input Data to AreaComp</vt:lpstr>
      <vt:lpstr>Generate a Stage-Area Rating</vt:lpstr>
      <vt:lpstr>Stage-Area Rating final worksheet</vt:lpstr>
      <vt:lpstr>Documenting the Stage-Area Rating</vt:lpstr>
      <vt:lpstr>Index Velocity Rating</vt:lpstr>
      <vt:lpstr>Collect Calibration Data</vt:lpstr>
      <vt:lpstr>Assemble the Calibration Data</vt:lpstr>
      <vt:lpstr>Rating Analysis Documentation</vt:lpstr>
      <vt:lpstr>Discharge Data Worksheet</vt:lpstr>
      <vt:lpstr>Stage Data Worksheet</vt:lpstr>
      <vt:lpstr>Index Velocity Data Worksheet</vt:lpstr>
      <vt:lpstr>Synchronize and Synthesize Data</vt:lpstr>
      <vt:lpstr>Synchronize and Synthesize Data</vt:lpstr>
      <vt:lpstr>Synchronization and Synthesis</vt:lpstr>
      <vt:lpstr>Create an Organized Data Table</vt:lpstr>
      <vt:lpstr>Add Variables</vt:lpstr>
      <vt:lpstr>Exploratory Data Analysis</vt:lpstr>
      <vt:lpstr>Index Velocity</vt:lpstr>
      <vt:lpstr>Stage</vt:lpstr>
      <vt:lpstr>This is NOT Regression Analysis</vt:lpstr>
      <vt:lpstr>Inadequate Documentation</vt:lpstr>
      <vt:lpstr>Index-to-Mean Velocity Regression All Data</vt:lpstr>
      <vt:lpstr>Regression Analysis continued</vt:lpstr>
      <vt:lpstr>Select Appropriate Rating</vt:lpstr>
      <vt:lpstr>Check the Rating</vt:lpstr>
      <vt:lpstr>Regression Analysis</vt:lpstr>
      <vt:lpstr>Rating Summary</vt:lpstr>
      <vt:lpstr>Summary</vt:lpstr>
      <vt:lpstr>Questions?</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Hydraulics Refresher</dc:title>
  <dc:creator>Scott  Morlock</dc:creator>
  <cp:lastModifiedBy>Victor Levesque</cp:lastModifiedBy>
  <cp:revision>506</cp:revision>
  <dcterms:created xsi:type="dcterms:W3CDTF">2001-06-23T01:10:10Z</dcterms:created>
  <dcterms:modified xsi:type="dcterms:W3CDTF">2010-04-20T16:02:59Z</dcterms:modified>
</cp:coreProperties>
</file>