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9" autoAdjust="0"/>
    <p:restoredTop sz="94660"/>
  </p:normalViewPr>
  <p:slideViewPr>
    <p:cSldViewPr>
      <p:cViewPr varScale="1">
        <p:scale>
          <a:sx n="97" d="100"/>
          <a:sy n="97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41E1AA-92DC-47CD-81CB-DDCC09C26EE7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459A78-FCDC-42DB-B4E3-37664EF5A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7794-A98E-4D58-B0B7-5CE1375EC14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8F3A-FD23-4733-809F-66B478787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7794-A98E-4D58-B0B7-5CE1375EC14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8F3A-FD23-4733-809F-66B478787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7794-A98E-4D58-B0B7-5CE1375EC14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8F3A-FD23-4733-809F-66B478787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7794-A98E-4D58-B0B7-5CE1375EC14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8F3A-FD23-4733-809F-66B478787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7794-A98E-4D58-B0B7-5CE1375EC14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8F3A-FD23-4733-809F-66B478787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7794-A98E-4D58-B0B7-5CE1375EC14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8F3A-FD23-4733-809F-66B478787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7794-A98E-4D58-B0B7-5CE1375EC14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8F3A-FD23-4733-809F-66B478787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7794-A98E-4D58-B0B7-5CE1375EC14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8F3A-FD23-4733-809F-66B478787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7794-A98E-4D58-B0B7-5CE1375EC14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8F3A-FD23-4733-809F-66B478787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7794-A98E-4D58-B0B7-5CE1375EC14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8F3A-FD23-4733-809F-66B478787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7794-A98E-4D58-B0B7-5CE1375EC14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8F3A-FD23-4733-809F-66B478787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7794-A98E-4D58-B0B7-5CE1375EC14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98F3A-FD23-4733-809F-66B478787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DeCA’s</a:t>
            </a:r>
            <a:r>
              <a:rPr lang="en-US" sz="3600" dirty="0" smtClean="0"/>
              <a:t> Chicken Promotional Calendar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3350" y="1676400"/>
          <a:ext cx="8858250" cy="5299075"/>
        </p:xfrm>
        <a:graphic>
          <a:graphicData uri="http://schemas.openxmlformats.org/presentationml/2006/ole">
            <p:oleObj spid="_x0000_s1026" name="Worksheet" r:id="rId3" imgW="8858144" imgH="4238678" progId="Excel.Sheet.8">
              <p:embed/>
            </p:oleObj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ATTACHMENT  9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096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TO BE USED WITH MODIFIED EDLP PRICING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" y="956846"/>
            <a:ext cx="929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Show VPR’s in cents off that will be applicable to promotional periods not highlighted for the item specified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295400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Note: Mandatory VPR’s - #7 Mandatory Requirement for Modified EDLP Pricing 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DeCA’s Chicken Promotional Calendar</vt:lpstr>
    </vt:vector>
  </TitlesOfParts>
  <Company>Defense Commissary Agency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DeCA’s Promotional Calendar</dc:title>
  <dc:creator>DeCA</dc:creator>
  <cp:lastModifiedBy>DeCA</cp:lastModifiedBy>
  <cp:revision>10</cp:revision>
  <dcterms:created xsi:type="dcterms:W3CDTF">2012-01-22T20:13:30Z</dcterms:created>
  <dcterms:modified xsi:type="dcterms:W3CDTF">2012-02-13T19:25:26Z</dcterms:modified>
</cp:coreProperties>
</file>