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6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186BA-F2BD-44CC-9F88-95434A97CF9F}" type="doc">
      <dgm:prSet loTypeId="urn:microsoft.com/office/officeart/2005/8/layout/process2" loCatId="process" qsTypeId="urn:microsoft.com/office/officeart/2005/8/quickstyle/simple5" qsCatId="simple" csTypeId="urn:microsoft.com/office/officeart/2005/8/colors/accent1_2#1" csCatId="accent1" phldr="1"/>
      <dgm:spPr/>
    </dgm:pt>
    <dgm:pt modelId="{1271B177-B4E3-49D9-959D-CDC2A10BEAC8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Requirements &amp; Specifications</a:t>
          </a:r>
        </a:p>
      </dgm:t>
    </dgm:pt>
    <dgm:pt modelId="{40FCE302-35A6-453E-A8FC-4911BCDC19A7}" type="parTrans" cxnId="{1C706CB0-3FE8-41AE-859A-62A1E4F6B222}">
      <dgm:prSet/>
      <dgm:spPr/>
      <dgm:t>
        <a:bodyPr/>
        <a:lstStyle/>
        <a:p>
          <a:endParaRPr lang="en-US"/>
        </a:p>
      </dgm:t>
    </dgm:pt>
    <dgm:pt modelId="{7E948471-9254-4101-AD81-D432EBE4D4C6}" type="sibTrans" cxnId="{1C706CB0-3FE8-41AE-859A-62A1E4F6B222}">
      <dgm:prSet/>
      <dgm:spPr/>
      <dgm:t>
        <a:bodyPr/>
        <a:lstStyle/>
        <a:p>
          <a:endParaRPr lang="en-US"/>
        </a:p>
      </dgm:t>
    </dgm:pt>
    <dgm:pt modelId="{168F1C6D-1AA2-4A85-B4D7-66F830241159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Engineering Risk Assessment</a:t>
          </a:r>
        </a:p>
      </dgm:t>
    </dgm:pt>
    <dgm:pt modelId="{39E3703A-52D6-44B5-957E-935FF9ABD91C}" type="parTrans" cxnId="{ECB1CA4F-FC33-4FE5-9038-8C93741FD2D3}">
      <dgm:prSet/>
      <dgm:spPr/>
      <dgm:t>
        <a:bodyPr/>
        <a:lstStyle/>
        <a:p>
          <a:endParaRPr lang="en-US"/>
        </a:p>
      </dgm:t>
    </dgm:pt>
    <dgm:pt modelId="{6E95FEC5-8530-4614-8633-D9E1BA59AB85}" type="sibTrans" cxnId="{ECB1CA4F-FC33-4FE5-9038-8C93741FD2D3}">
      <dgm:prSet/>
      <dgm:spPr/>
      <dgm:t>
        <a:bodyPr/>
        <a:lstStyle/>
        <a:p>
          <a:endParaRPr lang="en-US"/>
        </a:p>
      </dgm:t>
    </dgm:pt>
    <dgm:pt modelId="{4675880A-A0FB-476F-9987-6BC11A0AB049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Requirements  &amp; Specifications Review</a:t>
          </a:r>
        </a:p>
      </dgm:t>
    </dgm:pt>
    <dgm:pt modelId="{A2DDC00D-6095-4BDB-B8E8-6058407BE0ED}" type="parTrans" cxnId="{6631BAA3-A604-4FAC-B9C1-F433BD794500}">
      <dgm:prSet/>
      <dgm:spPr/>
      <dgm:t>
        <a:bodyPr/>
        <a:lstStyle/>
        <a:p>
          <a:endParaRPr lang="en-US"/>
        </a:p>
      </dgm:t>
    </dgm:pt>
    <dgm:pt modelId="{32A54FCC-DDA8-440C-97CF-5EBBFCAC59A7}" type="sibTrans" cxnId="{6631BAA3-A604-4FAC-B9C1-F433BD794500}">
      <dgm:prSet/>
      <dgm:spPr/>
      <dgm:t>
        <a:bodyPr/>
        <a:lstStyle/>
        <a:p>
          <a:endParaRPr lang="en-US"/>
        </a:p>
      </dgm:t>
    </dgm:pt>
    <dgm:pt modelId="{770A82DF-C78D-4F11-82BA-E3C0DCEA1B06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System Design</a:t>
          </a:r>
        </a:p>
      </dgm:t>
    </dgm:pt>
    <dgm:pt modelId="{6EC14F96-52F0-46D1-8405-AB960455BA24}" type="parTrans" cxnId="{7E52685C-5896-4CAB-B365-C3720A6B6224}">
      <dgm:prSet/>
      <dgm:spPr/>
      <dgm:t>
        <a:bodyPr/>
        <a:lstStyle/>
        <a:p>
          <a:endParaRPr lang="en-US"/>
        </a:p>
      </dgm:t>
    </dgm:pt>
    <dgm:pt modelId="{C958CAF5-2BD6-4825-BDD5-81E6DBF4DC59}" type="sibTrans" cxnId="{7E52685C-5896-4CAB-B365-C3720A6B6224}">
      <dgm:prSet/>
      <dgm:spPr/>
      <dgm:t>
        <a:bodyPr/>
        <a:lstStyle/>
        <a:p>
          <a:endParaRPr lang="en-US"/>
        </a:p>
      </dgm:t>
    </dgm:pt>
    <dgm:pt modelId="{14959EDD-12ED-44C3-8CE8-7C85512C7444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Engineering Design Review</a:t>
          </a:r>
        </a:p>
      </dgm:t>
    </dgm:pt>
    <dgm:pt modelId="{D24E05C1-EFE3-442E-91BE-1B667136FF9B}" type="parTrans" cxnId="{AE2C66CB-4BFE-4171-888C-F4E4AC7EA6CF}">
      <dgm:prSet/>
      <dgm:spPr/>
      <dgm:t>
        <a:bodyPr/>
        <a:lstStyle/>
        <a:p>
          <a:endParaRPr lang="en-US"/>
        </a:p>
      </dgm:t>
    </dgm:pt>
    <dgm:pt modelId="{84B419DF-BAC1-4D37-A58C-AF7308F7C8A4}" type="sibTrans" cxnId="{AE2C66CB-4BFE-4171-888C-F4E4AC7EA6CF}">
      <dgm:prSet/>
      <dgm:spPr/>
      <dgm:t>
        <a:bodyPr/>
        <a:lstStyle/>
        <a:p>
          <a:endParaRPr lang="en-US"/>
        </a:p>
      </dgm:t>
    </dgm:pt>
    <dgm:pt modelId="{308DFFE0-60F9-497E-9452-0848210CB523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Procurement &amp; Implementation</a:t>
          </a:r>
        </a:p>
      </dgm:t>
    </dgm:pt>
    <dgm:pt modelId="{333440F1-0AFD-40F4-A127-01C7A7B16D63}" type="parTrans" cxnId="{BF699823-2980-4535-8389-A1D10A231C09}">
      <dgm:prSet/>
      <dgm:spPr/>
      <dgm:t>
        <a:bodyPr/>
        <a:lstStyle/>
        <a:p>
          <a:endParaRPr lang="en-US"/>
        </a:p>
      </dgm:t>
    </dgm:pt>
    <dgm:pt modelId="{81A5C814-A9DD-4CE6-B0AE-213C1C027366}" type="sibTrans" cxnId="{BF699823-2980-4535-8389-A1D10A231C09}">
      <dgm:prSet/>
      <dgm:spPr/>
      <dgm:t>
        <a:bodyPr/>
        <a:lstStyle/>
        <a:p>
          <a:endParaRPr lang="en-US"/>
        </a:p>
      </dgm:t>
    </dgm:pt>
    <dgm:pt modelId="{9999CD79-38DD-4D24-A001-0651C9F7F3C5}">
      <dgm:prSet phldrT="[Text]"/>
      <dgm:spPr/>
      <dgm:t>
        <a:bodyPr/>
        <a:lstStyle/>
        <a:p>
          <a:r>
            <a:rPr lang="en-US" baseline="0" smtClean="0">
              <a:solidFill>
                <a:schemeClr val="accent6">
                  <a:lumMod val="50000"/>
                </a:schemeClr>
              </a:solidFill>
            </a:rPr>
            <a:t>Testing &amp; Validation</a:t>
          </a:r>
          <a:endParaRPr lang="en-US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AE1F6723-B3F2-4946-8C7A-04D45FD9C701}" type="parTrans" cxnId="{6506807F-17ED-46E7-B7EE-27047C16F47F}">
      <dgm:prSet/>
      <dgm:spPr/>
      <dgm:t>
        <a:bodyPr/>
        <a:lstStyle/>
        <a:p>
          <a:endParaRPr lang="en-US"/>
        </a:p>
      </dgm:t>
    </dgm:pt>
    <dgm:pt modelId="{5A4FEFFD-DBC7-44F6-91F1-42A08ABCAD9D}" type="sibTrans" cxnId="{6506807F-17ED-46E7-B7EE-27047C16F47F}">
      <dgm:prSet/>
      <dgm:spPr/>
      <dgm:t>
        <a:bodyPr/>
        <a:lstStyle/>
        <a:p>
          <a:endParaRPr lang="en-US"/>
        </a:p>
      </dgm:t>
    </dgm:pt>
    <dgm:pt modelId="{2AD23C49-C75C-4E82-864B-DBDE324A1F7D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Final Documentation</a:t>
          </a:r>
        </a:p>
      </dgm:t>
    </dgm:pt>
    <dgm:pt modelId="{3372E4E9-52B6-4AE7-BDF7-3CE1E34B1A37}" type="parTrans" cxnId="{ED580A3E-76C4-47C5-88EC-A981E81A9133}">
      <dgm:prSet/>
      <dgm:spPr/>
      <dgm:t>
        <a:bodyPr/>
        <a:lstStyle/>
        <a:p>
          <a:endParaRPr lang="en-US"/>
        </a:p>
      </dgm:t>
    </dgm:pt>
    <dgm:pt modelId="{4981931A-834D-471C-A041-4F3708EB77A3}" type="sibTrans" cxnId="{ED580A3E-76C4-47C5-88EC-A981E81A9133}">
      <dgm:prSet/>
      <dgm:spPr/>
      <dgm:t>
        <a:bodyPr/>
        <a:lstStyle/>
        <a:p>
          <a:endParaRPr lang="en-US"/>
        </a:p>
      </dgm:t>
    </dgm:pt>
    <dgm:pt modelId="{A8911678-905F-4527-A367-9142160A6DAC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Release to Operations</a:t>
          </a:r>
        </a:p>
      </dgm:t>
    </dgm:pt>
    <dgm:pt modelId="{92D617FE-BDBD-47DD-912B-F6BF347FCC93}" type="parTrans" cxnId="{EB798F15-58F2-40A5-BB7A-10927C4422DB}">
      <dgm:prSet/>
      <dgm:spPr/>
      <dgm:t>
        <a:bodyPr/>
        <a:lstStyle/>
        <a:p>
          <a:endParaRPr lang="en-US"/>
        </a:p>
      </dgm:t>
    </dgm:pt>
    <dgm:pt modelId="{8DDC01D1-534E-4301-B90C-AE33EFD44FED}" type="sibTrans" cxnId="{EB798F15-58F2-40A5-BB7A-10927C4422DB}">
      <dgm:prSet/>
      <dgm:spPr/>
      <dgm:t>
        <a:bodyPr/>
        <a:lstStyle/>
        <a:p>
          <a:endParaRPr lang="en-US"/>
        </a:p>
      </dgm:t>
    </dgm:pt>
    <dgm:pt modelId="{3E7FED7F-AC94-462A-AA42-52DEA19B9C7A}" type="pres">
      <dgm:prSet presAssocID="{DC4186BA-F2BD-44CC-9F88-95434A97CF9F}" presName="linearFlow" presStyleCnt="0">
        <dgm:presLayoutVars>
          <dgm:resizeHandles val="exact"/>
        </dgm:presLayoutVars>
      </dgm:prSet>
      <dgm:spPr/>
    </dgm:pt>
    <dgm:pt modelId="{E3684D33-8568-4C75-9673-F0FEDBD44DFF}" type="pres">
      <dgm:prSet presAssocID="{1271B177-B4E3-49D9-959D-CDC2A10BEAC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9C278-CCF8-4046-B528-9849B3244387}" type="pres">
      <dgm:prSet presAssocID="{7E948471-9254-4101-AD81-D432EBE4D4C6}" presName="sibTrans" presStyleLbl="sibTrans2D1" presStyleIdx="0" presStyleCnt="8"/>
      <dgm:spPr/>
      <dgm:t>
        <a:bodyPr/>
        <a:lstStyle/>
        <a:p>
          <a:endParaRPr lang="en-US"/>
        </a:p>
      </dgm:t>
    </dgm:pt>
    <dgm:pt modelId="{39A61EAC-90F6-4173-BC3C-7BA2E97C6626}" type="pres">
      <dgm:prSet presAssocID="{7E948471-9254-4101-AD81-D432EBE4D4C6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FFB01F5B-AFAC-4FC6-943C-0207B81ECC6F}" type="pres">
      <dgm:prSet presAssocID="{168F1C6D-1AA2-4A85-B4D7-66F83024115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619AF-D9EB-41AA-A95A-B902F9947EAD}" type="pres">
      <dgm:prSet presAssocID="{6E95FEC5-8530-4614-8633-D9E1BA59AB85}" presName="sibTrans" presStyleLbl="sibTrans2D1" presStyleIdx="1" presStyleCnt="8"/>
      <dgm:spPr/>
      <dgm:t>
        <a:bodyPr/>
        <a:lstStyle/>
        <a:p>
          <a:endParaRPr lang="en-US"/>
        </a:p>
      </dgm:t>
    </dgm:pt>
    <dgm:pt modelId="{99F9337C-E734-4D09-9629-7F3DB9BDE5C9}" type="pres">
      <dgm:prSet presAssocID="{6E95FEC5-8530-4614-8633-D9E1BA59AB85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64E25444-E04F-47D7-A428-39795E1328F2}" type="pres">
      <dgm:prSet presAssocID="{4675880A-A0FB-476F-9987-6BC11A0AB04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F3979-2180-420B-9583-9866D663E833}" type="pres">
      <dgm:prSet presAssocID="{32A54FCC-DDA8-440C-97CF-5EBBFCAC59A7}" presName="sibTrans" presStyleLbl="sibTrans2D1" presStyleIdx="2" presStyleCnt="8"/>
      <dgm:spPr/>
      <dgm:t>
        <a:bodyPr/>
        <a:lstStyle/>
        <a:p>
          <a:endParaRPr lang="en-US"/>
        </a:p>
      </dgm:t>
    </dgm:pt>
    <dgm:pt modelId="{C8E7C470-15CD-420C-8BB7-A12D75147DC5}" type="pres">
      <dgm:prSet presAssocID="{32A54FCC-DDA8-440C-97CF-5EBBFCAC59A7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0FF36FE4-3DC3-4D04-92C7-5AF2A7DC6B41}" type="pres">
      <dgm:prSet presAssocID="{770A82DF-C78D-4F11-82BA-E3C0DCEA1B0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1244C-BAD4-4934-97C0-891D988DC4C2}" type="pres">
      <dgm:prSet presAssocID="{C958CAF5-2BD6-4825-BDD5-81E6DBF4DC5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1F33BB0-4768-446A-BD3A-AB7501558FC7}" type="pres">
      <dgm:prSet presAssocID="{C958CAF5-2BD6-4825-BDD5-81E6DBF4DC5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E4A3327-3289-496C-991A-98CFC5D78CCC}" type="pres">
      <dgm:prSet presAssocID="{14959EDD-12ED-44C3-8CE8-7C85512C744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3E2F1-9C61-4301-97F6-4700BF99B4CB}" type="pres">
      <dgm:prSet presAssocID="{84B419DF-BAC1-4D37-A58C-AF7308F7C8A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F2795BDC-2413-42C6-A9CF-0022EF1A05D7}" type="pres">
      <dgm:prSet presAssocID="{84B419DF-BAC1-4D37-A58C-AF7308F7C8A4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3D5D8020-EA4F-446B-AEA0-06C247572A39}" type="pres">
      <dgm:prSet presAssocID="{308DFFE0-60F9-497E-9452-0848210CB52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3A938-EB10-4099-8219-D8D3D0EF93B7}" type="pres">
      <dgm:prSet presAssocID="{81A5C814-A9DD-4CE6-B0AE-213C1C027366}" presName="sibTrans" presStyleLbl="sibTrans2D1" presStyleIdx="5" presStyleCnt="8"/>
      <dgm:spPr/>
      <dgm:t>
        <a:bodyPr/>
        <a:lstStyle/>
        <a:p>
          <a:endParaRPr lang="en-US"/>
        </a:p>
      </dgm:t>
    </dgm:pt>
    <dgm:pt modelId="{24746786-26DB-4776-88B9-DBB5C68AF09D}" type="pres">
      <dgm:prSet presAssocID="{81A5C814-A9DD-4CE6-B0AE-213C1C027366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2A0E886C-7379-488D-B0A1-EAC26EF51AA9}" type="pres">
      <dgm:prSet presAssocID="{9999CD79-38DD-4D24-A001-0651C9F7F3C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95C07-9D28-4EF9-907F-1ED0865E6E7D}" type="pres">
      <dgm:prSet presAssocID="{5A4FEFFD-DBC7-44F6-91F1-42A08ABCAD9D}" presName="sibTrans" presStyleLbl="sibTrans2D1" presStyleIdx="6" presStyleCnt="8"/>
      <dgm:spPr/>
      <dgm:t>
        <a:bodyPr/>
        <a:lstStyle/>
        <a:p>
          <a:endParaRPr lang="en-US"/>
        </a:p>
      </dgm:t>
    </dgm:pt>
    <dgm:pt modelId="{F9E22469-19D9-4367-9810-16B0C692813E}" type="pres">
      <dgm:prSet presAssocID="{5A4FEFFD-DBC7-44F6-91F1-42A08ABCAD9D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BC56B48-FD91-42F3-99B0-ACA2135AB392}" type="pres">
      <dgm:prSet presAssocID="{A8911678-905F-4527-A367-9142160A6DA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B57A3-48A4-4B97-871C-51179467FAC3}" type="pres">
      <dgm:prSet presAssocID="{8DDC01D1-534E-4301-B90C-AE33EFD44FED}" presName="sibTrans" presStyleLbl="sibTrans2D1" presStyleIdx="7" presStyleCnt="8"/>
      <dgm:spPr/>
      <dgm:t>
        <a:bodyPr/>
        <a:lstStyle/>
        <a:p>
          <a:endParaRPr lang="en-US"/>
        </a:p>
      </dgm:t>
    </dgm:pt>
    <dgm:pt modelId="{21FA65C8-A5C2-47BA-8CBC-1855A1FF78A6}" type="pres">
      <dgm:prSet presAssocID="{8DDC01D1-534E-4301-B90C-AE33EFD44FED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089992DA-ED29-44D1-AD5E-22A5551C50F1}" type="pres">
      <dgm:prSet presAssocID="{2AD23C49-C75C-4E82-864B-DBDE324A1F7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E2500D-EA6E-4A7E-96C0-1E11B3DDFA5D}" type="presOf" srcId="{9999CD79-38DD-4D24-A001-0651C9F7F3C5}" destId="{2A0E886C-7379-488D-B0A1-EAC26EF51AA9}" srcOrd="0" destOrd="0" presId="urn:microsoft.com/office/officeart/2005/8/layout/process2"/>
    <dgm:cxn modelId="{FB25EF4B-E5E6-4F31-ADBB-98DD43CB37A1}" type="presOf" srcId="{2AD23C49-C75C-4E82-864B-DBDE324A1F7D}" destId="{089992DA-ED29-44D1-AD5E-22A5551C50F1}" srcOrd="0" destOrd="0" presId="urn:microsoft.com/office/officeart/2005/8/layout/process2"/>
    <dgm:cxn modelId="{C4DE9E7D-E35F-4ECE-BF3D-19F6B1D4DEF5}" type="presOf" srcId="{308DFFE0-60F9-497E-9452-0848210CB523}" destId="{3D5D8020-EA4F-446B-AEA0-06C247572A39}" srcOrd="0" destOrd="0" presId="urn:microsoft.com/office/officeart/2005/8/layout/process2"/>
    <dgm:cxn modelId="{4AD1FE07-88B9-4A84-8D9F-6DEDE01C7E2F}" type="presOf" srcId="{8DDC01D1-534E-4301-B90C-AE33EFD44FED}" destId="{864B57A3-48A4-4B97-871C-51179467FAC3}" srcOrd="0" destOrd="0" presId="urn:microsoft.com/office/officeart/2005/8/layout/process2"/>
    <dgm:cxn modelId="{A7788604-F53A-41BA-B37A-23571CDD97AA}" type="presOf" srcId="{4675880A-A0FB-476F-9987-6BC11A0AB049}" destId="{64E25444-E04F-47D7-A428-39795E1328F2}" srcOrd="0" destOrd="0" presId="urn:microsoft.com/office/officeart/2005/8/layout/process2"/>
    <dgm:cxn modelId="{C2D3BA57-2F9F-410C-9278-73CDFDD69FC4}" type="presOf" srcId="{81A5C814-A9DD-4CE6-B0AE-213C1C027366}" destId="{70F3A938-EB10-4099-8219-D8D3D0EF93B7}" srcOrd="0" destOrd="0" presId="urn:microsoft.com/office/officeart/2005/8/layout/process2"/>
    <dgm:cxn modelId="{106DC95A-3BE8-4F3A-87A0-33D5BA18B5F1}" type="presOf" srcId="{81A5C814-A9DD-4CE6-B0AE-213C1C027366}" destId="{24746786-26DB-4776-88B9-DBB5C68AF09D}" srcOrd="1" destOrd="0" presId="urn:microsoft.com/office/officeart/2005/8/layout/process2"/>
    <dgm:cxn modelId="{6506807F-17ED-46E7-B7EE-27047C16F47F}" srcId="{DC4186BA-F2BD-44CC-9F88-95434A97CF9F}" destId="{9999CD79-38DD-4D24-A001-0651C9F7F3C5}" srcOrd="6" destOrd="0" parTransId="{AE1F6723-B3F2-4946-8C7A-04D45FD9C701}" sibTransId="{5A4FEFFD-DBC7-44F6-91F1-42A08ABCAD9D}"/>
    <dgm:cxn modelId="{D9F1DB4F-2872-4B21-A8CE-9320EBE8DD19}" type="presOf" srcId="{5A4FEFFD-DBC7-44F6-91F1-42A08ABCAD9D}" destId="{F9E22469-19D9-4367-9810-16B0C692813E}" srcOrd="1" destOrd="0" presId="urn:microsoft.com/office/officeart/2005/8/layout/process2"/>
    <dgm:cxn modelId="{0F90DA7F-13E7-4FBF-8C5D-4F41800A3420}" type="presOf" srcId="{84B419DF-BAC1-4D37-A58C-AF7308F7C8A4}" destId="{7143E2F1-9C61-4301-97F6-4700BF99B4CB}" srcOrd="0" destOrd="0" presId="urn:microsoft.com/office/officeart/2005/8/layout/process2"/>
    <dgm:cxn modelId="{BF699823-2980-4535-8389-A1D10A231C09}" srcId="{DC4186BA-F2BD-44CC-9F88-95434A97CF9F}" destId="{308DFFE0-60F9-497E-9452-0848210CB523}" srcOrd="5" destOrd="0" parTransId="{333440F1-0AFD-40F4-A127-01C7A7B16D63}" sibTransId="{81A5C814-A9DD-4CE6-B0AE-213C1C027366}"/>
    <dgm:cxn modelId="{64EC2469-8BA5-4340-B3A8-429CEA6F912D}" type="presOf" srcId="{14959EDD-12ED-44C3-8CE8-7C85512C7444}" destId="{2E4A3327-3289-496C-991A-98CFC5D78CCC}" srcOrd="0" destOrd="0" presId="urn:microsoft.com/office/officeart/2005/8/layout/process2"/>
    <dgm:cxn modelId="{4838AA50-87A4-4C92-B266-47CBD54F5679}" type="presOf" srcId="{7E948471-9254-4101-AD81-D432EBE4D4C6}" destId="{39A61EAC-90F6-4173-BC3C-7BA2E97C6626}" srcOrd="1" destOrd="0" presId="urn:microsoft.com/office/officeart/2005/8/layout/process2"/>
    <dgm:cxn modelId="{EF7F999F-7D2D-44EE-A632-879C9CA53F79}" type="presOf" srcId="{5A4FEFFD-DBC7-44F6-91F1-42A08ABCAD9D}" destId="{8A795C07-9D28-4EF9-907F-1ED0865E6E7D}" srcOrd="0" destOrd="0" presId="urn:microsoft.com/office/officeart/2005/8/layout/process2"/>
    <dgm:cxn modelId="{C382905C-403C-46E2-89BF-FDAF3103C1CB}" type="presOf" srcId="{C958CAF5-2BD6-4825-BDD5-81E6DBF4DC59}" destId="{3F31244C-BAD4-4934-97C0-891D988DC4C2}" srcOrd="0" destOrd="0" presId="urn:microsoft.com/office/officeart/2005/8/layout/process2"/>
    <dgm:cxn modelId="{57FA8C1E-3D72-4E51-8EC4-D87C9B261B89}" type="presOf" srcId="{6E95FEC5-8530-4614-8633-D9E1BA59AB85}" destId="{99F9337C-E734-4D09-9629-7F3DB9BDE5C9}" srcOrd="1" destOrd="0" presId="urn:microsoft.com/office/officeart/2005/8/layout/process2"/>
    <dgm:cxn modelId="{7E52685C-5896-4CAB-B365-C3720A6B6224}" srcId="{DC4186BA-F2BD-44CC-9F88-95434A97CF9F}" destId="{770A82DF-C78D-4F11-82BA-E3C0DCEA1B06}" srcOrd="3" destOrd="0" parTransId="{6EC14F96-52F0-46D1-8405-AB960455BA24}" sibTransId="{C958CAF5-2BD6-4825-BDD5-81E6DBF4DC59}"/>
    <dgm:cxn modelId="{6631BAA3-A604-4FAC-B9C1-F433BD794500}" srcId="{DC4186BA-F2BD-44CC-9F88-95434A97CF9F}" destId="{4675880A-A0FB-476F-9987-6BC11A0AB049}" srcOrd="2" destOrd="0" parTransId="{A2DDC00D-6095-4BDB-B8E8-6058407BE0ED}" sibTransId="{32A54FCC-DDA8-440C-97CF-5EBBFCAC59A7}"/>
    <dgm:cxn modelId="{1C706CB0-3FE8-41AE-859A-62A1E4F6B222}" srcId="{DC4186BA-F2BD-44CC-9F88-95434A97CF9F}" destId="{1271B177-B4E3-49D9-959D-CDC2A10BEAC8}" srcOrd="0" destOrd="0" parTransId="{40FCE302-35A6-453E-A8FC-4911BCDC19A7}" sibTransId="{7E948471-9254-4101-AD81-D432EBE4D4C6}"/>
    <dgm:cxn modelId="{AE2C66CB-4BFE-4171-888C-F4E4AC7EA6CF}" srcId="{DC4186BA-F2BD-44CC-9F88-95434A97CF9F}" destId="{14959EDD-12ED-44C3-8CE8-7C85512C7444}" srcOrd="4" destOrd="0" parTransId="{D24E05C1-EFE3-442E-91BE-1B667136FF9B}" sibTransId="{84B419DF-BAC1-4D37-A58C-AF7308F7C8A4}"/>
    <dgm:cxn modelId="{4AA85659-766F-4D67-BAC2-48E5D598628E}" type="presOf" srcId="{168F1C6D-1AA2-4A85-B4D7-66F830241159}" destId="{FFB01F5B-AFAC-4FC6-943C-0207B81ECC6F}" srcOrd="0" destOrd="0" presId="urn:microsoft.com/office/officeart/2005/8/layout/process2"/>
    <dgm:cxn modelId="{9A524833-ADE4-464A-AA75-F38EBD44BB89}" type="presOf" srcId="{7E948471-9254-4101-AD81-D432EBE4D4C6}" destId="{9799C278-CCF8-4046-B528-9849B3244387}" srcOrd="0" destOrd="0" presId="urn:microsoft.com/office/officeart/2005/8/layout/process2"/>
    <dgm:cxn modelId="{EB798F15-58F2-40A5-BB7A-10927C4422DB}" srcId="{DC4186BA-F2BD-44CC-9F88-95434A97CF9F}" destId="{A8911678-905F-4527-A367-9142160A6DAC}" srcOrd="7" destOrd="0" parTransId="{92D617FE-BDBD-47DD-912B-F6BF347FCC93}" sibTransId="{8DDC01D1-534E-4301-B90C-AE33EFD44FED}"/>
    <dgm:cxn modelId="{560C5552-6750-45E7-ABCB-A46319B676B8}" type="presOf" srcId="{8DDC01D1-534E-4301-B90C-AE33EFD44FED}" destId="{21FA65C8-A5C2-47BA-8CBC-1855A1FF78A6}" srcOrd="1" destOrd="0" presId="urn:microsoft.com/office/officeart/2005/8/layout/process2"/>
    <dgm:cxn modelId="{ED580A3E-76C4-47C5-88EC-A981E81A9133}" srcId="{DC4186BA-F2BD-44CC-9F88-95434A97CF9F}" destId="{2AD23C49-C75C-4E82-864B-DBDE324A1F7D}" srcOrd="8" destOrd="0" parTransId="{3372E4E9-52B6-4AE7-BDF7-3CE1E34B1A37}" sibTransId="{4981931A-834D-471C-A041-4F3708EB77A3}"/>
    <dgm:cxn modelId="{FCF1F5F8-D948-4E29-96E8-86D5A12C10FA}" type="presOf" srcId="{6E95FEC5-8530-4614-8633-D9E1BA59AB85}" destId="{318619AF-D9EB-41AA-A95A-B902F9947EAD}" srcOrd="0" destOrd="0" presId="urn:microsoft.com/office/officeart/2005/8/layout/process2"/>
    <dgm:cxn modelId="{29320B63-AF50-405B-A90C-DA76E77C78F0}" type="presOf" srcId="{32A54FCC-DDA8-440C-97CF-5EBBFCAC59A7}" destId="{C8E7C470-15CD-420C-8BB7-A12D75147DC5}" srcOrd="1" destOrd="0" presId="urn:microsoft.com/office/officeart/2005/8/layout/process2"/>
    <dgm:cxn modelId="{5001B121-788C-42CA-B049-812C4A57D232}" type="presOf" srcId="{84B419DF-BAC1-4D37-A58C-AF7308F7C8A4}" destId="{F2795BDC-2413-42C6-A9CF-0022EF1A05D7}" srcOrd="1" destOrd="0" presId="urn:microsoft.com/office/officeart/2005/8/layout/process2"/>
    <dgm:cxn modelId="{ECB1CA4F-FC33-4FE5-9038-8C93741FD2D3}" srcId="{DC4186BA-F2BD-44CC-9F88-95434A97CF9F}" destId="{168F1C6D-1AA2-4A85-B4D7-66F830241159}" srcOrd="1" destOrd="0" parTransId="{39E3703A-52D6-44B5-957E-935FF9ABD91C}" sibTransId="{6E95FEC5-8530-4614-8633-D9E1BA59AB85}"/>
    <dgm:cxn modelId="{31D02EB0-DBB4-4E66-8CBB-1BADB2A96B36}" type="presOf" srcId="{C958CAF5-2BD6-4825-BDD5-81E6DBF4DC59}" destId="{41F33BB0-4768-446A-BD3A-AB7501558FC7}" srcOrd="1" destOrd="0" presId="urn:microsoft.com/office/officeart/2005/8/layout/process2"/>
    <dgm:cxn modelId="{B93F6A77-3ED5-4A11-A007-86A894556F1A}" type="presOf" srcId="{1271B177-B4E3-49D9-959D-CDC2A10BEAC8}" destId="{E3684D33-8568-4C75-9673-F0FEDBD44DFF}" srcOrd="0" destOrd="0" presId="urn:microsoft.com/office/officeart/2005/8/layout/process2"/>
    <dgm:cxn modelId="{4CDDC89E-70A5-4C58-A243-B9F49AEE0803}" type="presOf" srcId="{DC4186BA-F2BD-44CC-9F88-95434A97CF9F}" destId="{3E7FED7F-AC94-462A-AA42-52DEA19B9C7A}" srcOrd="0" destOrd="0" presId="urn:microsoft.com/office/officeart/2005/8/layout/process2"/>
    <dgm:cxn modelId="{883BBC1D-2755-4B19-96C3-F2F30D539409}" type="presOf" srcId="{32A54FCC-DDA8-440C-97CF-5EBBFCAC59A7}" destId="{582F3979-2180-420B-9583-9866D663E833}" srcOrd="0" destOrd="0" presId="urn:microsoft.com/office/officeart/2005/8/layout/process2"/>
    <dgm:cxn modelId="{90A67FB5-AC72-4EF5-83CA-8000430780E3}" type="presOf" srcId="{A8911678-905F-4527-A367-9142160A6DAC}" destId="{1BC56B48-FD91-42F3-99B0-ACA2135AB392}" srcOrd="0" destOrd="0" presId="urn:microsoft.com/office/officeart/2005/8/layout/process2"/>
    <dgm:cxn modelId="{91FE85E3-E913-4D97-843D-6052735FBC3B}" type="presOf" srcId="{770A82DF-C78D-4F11-82BA-E3C0DCEA1B06}" destId="{0FF36FE4-3DC3-4D04-92C7-5AF2A7DC6B41}" srcOrd="0" destOrd="0" presId="urn:microsoft.com/office/officeart/2005/8/layout/process2"/>
    <dgm:cxn modelId="{39AD6F14-7C70-4EFF-A1E5-B7177D6E5435}" type="presParOf" srcId="{3E7FED7F-AC94-462A-AA42-52DEA19B9C7A}" destId="{E3684D33-8568-4C75-9673-F0FEDBD44DFF}" srcOrd="0" destOrd="0" presId="urn:microsoft.com/office/officeart/2005/8/layout/process2"/>
    <dgm:cxn modelId="{4F50449B-A0A0-419E-A90F-0EF3DD14AE56}" type="presParOf" srcId="{3E7FED7F-AC94-462A-AA42-52DEA19B9C7A}" destId="{9799C278-CCF8-4046-B528-9849B3244387}" srcOrd="1" destOrd="0" presId="urn:microsoft.com/office/officeart/2005/8/layout/process2"/>
    <dgm:cxn modelId="{78108B19-16A0-429B-9ACA-CA197A5F92A0}" type="presParOf" srcId="{9799C278-CCF8-4046-B528-9849B3244387}" destId="{39A61EAC-90F6-4173-BC3C-7BA2E97C6626}" srcOrd="0" destOrd="0" presId="urn:microsoft.com/office/officeart/2005/8/layout/process2"/>
    <dgm:cxn modelId="{1E1BD72E-F270-490F-BAB3-C17CAF7DFDAC}" type="presParOf" srcId="{3E7FED7F-AC94-462A-AA42-52DEA19B9C7A}" destId="{FFB01F5B-AFAC-4FC6-943C-0207B81ECC6F}" srcOrd="2" destOrd="0" presId="urn:microsoft.com/office/officeart/2005/8/layout/process2"/>
    <dgm:cxn modelId="{AD909EB0-39D6-44A0-B566-715FF6F8B31A}" type="presParOf" srcId="{3E7FED7F-AC94-462A-AA42-52DEA19B9C7A}" destId="{318619AF-D9EB-41AA-A95A-B902F9947EAD}" srcOrd="3" destOrd="0" presId="urn:microsoft.com/office/officeart/2005/8/layout/process2"/>
    <dgm:cxn modelId="{C521F1A9-18FA-4E7D-B915-D2636A8444DE}" type="presParOf" srcId="{318619AF-D9EB-41AA-A95A-B902F9947EAD}" destId="{99F9337C-E734-4D09-9629-7F3DB9BDE5C9}" srcOrd="0" destOrd="0" presId="urn:microsoft.com/office/officeart/2005/8/layout/process2"/>
    <dgm:cxn modelId="{68C478AF-E770-4CC0-A263-2EDB94AF2FA7}" type="presParOf" srcId="{3E7FED7F-AC94-462A-AA42-52DEA19B9C7A}" destId="{64E25444-E04F-47D7-A428-39795E1328F2}" srcOrd="4" destOrd="0" presId="urn:microsoft.com/office/officeart/2005/8/layout/process2"/>
    <dgm:cxn modelId="{F6D8069E-0243-4C42-A01F-8C44875AED08}" type="presParOf" srcId="{3E7FED7F-AC94-462A-AA42-52DEA19B9C7A}" destId="{582F3979-2180-420B-9583-9866D663E833}" srcOrd="5" destOrd="0" presId="urn:microsoft.com/office/officeart/2005/8/layout/process2"/>
    <dgm:cxn modelId="{3A3E24E3-7ABC-42B7-8A5D-3E7F55CD0693}" type="presParOf" srcId="{582F3979-2180-420B-9583-9866D663E833}" destId="{C8E7C470-15CD-420C-8BB7-A12D75147DC5}" srcOrd="0" destOrd="0" presId="urn:microsoft.com/office/officeart/2005/8/layout/process2"/>
    <dgm:cxn modelId="{61FB0737-8372-4645-A2A6-800ECA903086}" type="presParOf" srcId="{3E7FED7F-AC94-462A-AA42-52DEA19B9C7A}" destId="{0FF36FE4-3DC3-4D04-92C7-5AF2A7DC6B41}" srcOrd="6" destOrd="0" presId="urn:microsoft.com/office/officeart/2005/8/layout/process2"/>
    <dgm:cxn modelId="{787BAD88-30F9-43AB-9140-EC62BB5B363D}" type="presParOf" srcId="{3E7FED7F-AC94-462A-AA42-52DEA19B9C7A}" destId="{3F31244C-BAD4-4934-97C0-891D988DC4C2}" srcOrd="7" destOrd="0" presId="urn:microsoft.com/office/officeart/2005/8/layout/process2"/>
    <dgm:cxn modelId="{A03023C1-5AC2-4C1A-916F-FCFAF7F59960}" type="presParOf" srcId="{3F31244C-BAD4-4934-97C0-891D988DC4C2}" destId="{41F33BB0-4768-446A-BD3A-AB7501558FC7}" srcOrd="0" destOrd="0" presId="urn:microsoft.com/office/officeart/2005/8/layout/process2"/>
    <dgm:cxn modelId="{8CD48B0E-C413-410E-9590-4286FBFA7DD2}" type="presParOf" srcId="{3E7FED7F-AC94-462A-AA42-52DEA19B9C7A}" destId="{2E4A3327-3289-496C-991A-98CFC5D78CCC}" srcOrd="8" destOrd="0" presId="urn:microsoft.com/office/officeart/2005/8/layout/process2"/>
    <dgm:cxn modelId="{349B0231-BFA0-448D-9E17-AADF63380421}" type="presParOf" srcId="{3E7FED7F-AC94-462A-AA42-52DEA19B9C7A}" destId="{7143E2F1-9C61-4301-97F6-4700BF99B4CB}" srcOrd="9" destOrd="0" presId="urn:microsoft.com/office/officeart/2005/8/layout/process2"/>
    <dgm:cxn modelId="{B8497B39-79C2-424A-9932-D7DA179F9CC9}" type="presParOf" srcId="{7143E2F1-9C61-4301-97F6-4700BF99B4CB}" destId="{F2795BDC-2413-42C6-A9CF-0022EF1A05D7}" srcOrd="0" destOrd="0" presId="urn:microsoft.com/office/officeart/2005/8/layout/process2"/>
    <dgm:cxn modelId="{746464AC-8F46-4EE3-800F-7FCEB5DDEBF4}" type="presParOf" srcId="{3E7FED7F-AC94-462A-AA42-52DEA19B9C7A}" destId="{3D5D8020-EA4F-446B-AEA0-06C247572A39}" srcOrd="10" destOrd="0" presId="urn:microsoft.com/office/officeart/2005/8/layout/process2"/>
    <dgm:cxn modelId="{C0BDF8B8-6BEB-49CD-AC73-C11C05AF1E0C}" type="presParOf" srcId="{3E7FED7F-AC94-462A-AA42-52DEA19B9C7A}" destId="{70F3A938-EB10-4099-8219-D8D3D0EF93B7}" srcOrd="11" destOrd="0" presId="urn:microsoft.com/office/officeart/2005/8/layout/process2"/>
    <dgm:cxn modelId="{84265B24-45FA-4B94-A1BC-06455CF3701A}" type="presParOf" srcId="{70F3A938-EB10-4099-8219-D8D3D0EF93B7}" destId="{24746786-26DB-4776-88B9-DBB5C68AF09D}" srcOrd="0" destOrd="0" presId="urn:microsoft.com/office/officeart/2005/8/layout/process2"/>
    <dgm:cxn modelId="{AB4406D9-68E6-4F17-9A7C-C1DFBA52DB47}" type="presParOf" srcId="{3E7FED7F-AC94-462A-AA42-52DEA19B9C7A}" destId="{2A0E886C-7379-488D-B0A1-EAC26EF51AA9}" srcOrd="12" destOrd="0" presId="urn:microsoft.com/office/officeart/2005/8/layout/process2"/>
    <dgm:cxn modelId="{D279A90E-CA29-4AB0-96E9-1B6FC94E4B52}" type="presParOf" srcId="{3E7FED7F-AC94-462A-AA42-52DEA19B9C7A}" destId="{8A795C07-9D28-4EF9-907F-1ED0865E6E7D}" srcOrd="13" destOrd="0" presId="urn:microsoft.com/office/officeart/2005/8/layout/process2"/>
    <dgm:cxn modelId="{F33015B9-21BF-4A70-8452-F9347F17069C}" type="presParOf" srcId="{8A795C07-9D28-4EF9-907F-1ED0865E6E7D}" destId="{F9E22469-19D9-4367-9810-16B0C692813E}" srcOrd="0" destOrd="0" presId="urn:microsoft.com/office/officeart/2005/8/layout/process2"/>
    <dgm:cxn modelId="{2E147B75-D700-4CC9-B1AA-5C6226F4CD6E}" type="presParOf" srcId="{3E7FED7F-AC94-462A-AA42-52DEA19B9C7A}" destId="{1BC56B48-FD91-42F3-99B0-ACA2135AB392}" srcOrd="14" destOrd="0" presId="urn:microsoft.com/office/officeart/2005/8/layout/process2"/>
    <dgm:cxn modelId="{D6F99C36-10D5-4071-8974-CBA7C17D3D81}" type="presParOf" srcId="{3E7FED7F-AC94-462A-AA42-52DEA19B9C7A}" destId="{864B57A3-48A4-4B97-871C-51179467FAC3}" srcOrd="15" destOrd="0" presId="urn:microsoft.com/office/officeart/2005/8/layout/process2"/>
    <dgm:cxn modelId="{901B85A3-9279-4239-BA52-F02BB348F2AC}" type="presParOf" srcId="{864B57A3-48A4-4B97-871C-51179467FAC3}" destId="{21FA65C8-A5C2-47BA-8CBC-1855A1FF78A6}" srcOrd="0" destOrd="0" presId="urn:microsoft.com/office/officeart/2005/8/layout/process2"/>
    <dgm:cxn modelId="{ECDCC944-5900-4AEF-AC15-27D3696D3BAA}" type="presParOf" srcId="{3E7FED7F-AC94-462A-AA42-52DEA19B9C7A}" destId="{089992DA-ED29-44D1-AD5E-22A5551C50F1}" srcOrd="16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0AC7A-864A-4422-B97D-6041DCED9808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919D6-64AB-4540-A880-328531951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3505200" y="3048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19200" y="1600200"/>
            <a:ext cx="7772400" cy="1143000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95275"/>
            <a:ext cx="17145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95275"/>
            <a:ext cx="49911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95275"/>
            <a:ext cx="68580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444625"/>
            <a:ext cx="3352800" cy="4651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4625"/>
            <a:ext cx="3352800" cy="4651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95275"/>
            <a:ext cx="68580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1444625"/>
            <a:ext cx="6858000" cy="46513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1D7AA0-D79D-48BB-9549-195471E472E4}" type="datetime1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444625"/>
            <a:ext cx="3352800" cy="465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4625"/>
            <a:ext cx="3352800" cy="465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Fermi_Blue_subpa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6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6138" y="6305550"/>
            <a:ext cx="6659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Paul C Czarapata      7/8/2010</a:t>
            </a:r>
            <a:endParaRPr lang="en-US"/>
          </a:p>
        </p:txBody>
      </p:sp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305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95275"/>
            <a:ext cx="6858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444625"/>
            <a:ext cx="6858000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Laksdjfalkjfds</a:t>
            </a:r>
          </a:p>
          <a:p>
            <a:pPr lvl="1"/>
            <a:r>
              <a:rPr lang="en-US" smtClean="0"/>
              <a:t>;slkjfda;slkjfd</a:t>
            </a:r>
          </a:p>
          <a:p>
            <a:pPr lvl="3"/>
            <a:r>
              <a:rPr lang="en-US" smtClean="0"/>
              <a:t>A;slkjfda;slkjfd</a:t>
            </a:r>
          </a:p>
          <a:p>
            <a:pPr lvl="3"/>
            <a:r>
              <a:rPr lang="en-US" smtClean="0"/>
              <a:t>	a;lksdjf;lsakjfd</a:t>
            </a:r>
          </a:p>
          <a:p>
            <a:pPr lvl="4"/>
            <a:r>
              <a:rPr lang="en-US" smtClean="0"/>
              <a:t>slkdflsdkjflsdkjflsdkjf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FFF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-11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25000"/>
        <a:buFont typeface="Wingdings" pitchFamily="-11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otationspage.com/quote/2723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Engineering Manual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Here!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Paul C Czarapata      7/8/2010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-1"/>
          <a:ext cx="5486400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quick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manual is purposely brief, on the order of 33 pages.</a:t>
            </a:r>
          </a:p>
          <a:p>
            <a:r>
              <a:rPr lang="en-US" dirty="0" smtClean="0"/>
              <a:t>It is </a:t>
            </a:r>
            <a:r>
              <a:rPr lang="en-US" u="sng" dirty="0" smtClean="0">
                <a:solidFill>
                  <a:srgbClr val="FFFF00"/>
                </a:solidFill>
              </a:rPr>
              <a:t>not for the new engineer by his or her self</a:t>
            </a:r>
            <a:r>
              <a:rPr lang="en-US" dirty="0" smtClean="0"/>
              <a:t>. It is intended to be a template for the steps that must be followed. The new engineer will have to be </a:t>
            </a:r>
            <a:r>
              <a:rPr lang="en-US" dirty="0" smtClean="0">
                <a:solidFill>
                  <a:srgbClr val="FFFF00"/>
                </a:solidFill>
              </a:rPr>
              <a:t>mentored</a:t>
            </a:r>
            <a:r>
              <a:rPr lang="en-US" dirty="0" smtClean="0"/>
              <a:t> by a more senior (a.k.a. experienced) engineer.</a:t>
            </a:r>
          </a:p>
          <a:p>
            <a:r>
              <a:rPr lang="en-US" dirty="0" smtClean="0"/>
              <a:t>There is a large appendix of examples. </a:t>
            </a:r>
            <a:r>
              <a:rPr lang="en-US" sz="1600" dirty="0" smtClean="0">
                <a:solidFill>
                  <a:srgbClr val="FFFF00"/>
                </a:solidFill>
              </a:rPr>
              <a:t>&gt;200 Pages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NOTE: we will be asking for more examples and we see the manual as being a living document.  As new examples are submitted we will include them.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6858000" cy="4572000"/>
          </a:xfrm>
        </p:spPr>
        <p:txBody>
          <a:bodyPr/>
          <a:lstStyle/>
          <a:p>
            <a:r>
              <a:rPr lang="en-US" dirty="0" smtClean="0"/>
              <a:t>The Manual is here!</a:t>
            </a:r>
          </a:p>
          <a:p>
            <a:r>
              <a:rPr lang="en-US" dirty="0" smtClean="0"/>
              <a:t>The web page for the Official version and the appendices is: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http://www.fnal.gov/directorate/documents/FNAL_Engineering_Manual.pdf </a:t>
            </a:r>
          </a:p>
          <a:p>
            <a:r>
              <a:rPr lang="en-US" dirty="0" smtClean="0"/>
              <a:t>Go check out the appendices there is some great documentation in there at: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http://www.fnal.gov/directorate/documents/FNAL_Engineering_Manual_Appendices.pdf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There will be a link off the Fermi At Work home page under “Policies </a:t>
            </a:r>
            <a:r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and Forms”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4625"/>
            <a:ext cx="6858000" cy="27463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sincere thank you to: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Kathryn Grimm</a:t>
            </a:r>
            <a:r>
              <a:rPr lang="en-US" dirty="0" smtClean="0"/>
              <a:t> from the Office of Communication.  Kathryn is responsible for taking the document from engineer speak to English! 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Jay Theilacker,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my co-leader</a:t>
            </a:r>
            <a:r>
              <a:rPr lang="en-US" dirty="0" smtClean="0"/>
              <a:t>, who has put a great deal of time and thought into this manual.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 entire team for working on the manual.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4495800"/>
          <a:ext cx="609600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 Alber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Mark Champion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Arkadiy Klebaner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Tony Metz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 Schmitt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 Wolff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/>
              <a:t>“</a:t>
            </a:r>
            <a:r>
              <a:rPr lang="en-US" b="1" i="1" dirty="0" smtClean="0">
                <a:solidFill>
                  <a:srgbClr val="FFFFFF"/>
                </a:solidFill>
                <a:hlinkClick r:id="rId2" tooltip="Click for further information about this quotation"/>
              </a:rPr>
              <a:t>Engineering is not merely knowing and being knowledgeable, like a walking encyclopedia; engineering is not merely analysis; engineering is not merely the possession of the capacity to get elegant solutions to non-existent engineering problems; engineering is practicing the art of the organized forcing of technological change... Engineers operate at the interface between science and society...</a:t>
            </a:r>
            <a:r>
              <a:rPr lang="en-US" b="1" i="1" dirty="0" smtClean="0">
                <a:solidFill>
                  <a:srgbClr val="FFFFFF"/>
                </a:solidFill>
              </a:rPr>
              <a:t> “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b="1" i="1" dirty="0" smtClean="0"/>
              <a:t>Dean Gordon Brown</a:t>
            </a:r>
          </a:p>
          <a:p>
            <a:r>
              <a:rPr lang="en-US" b="1" i="1" dirty="0" smtClean="0"/>
              <a:t>MIT College </a:t>
            </a:r>
            <a:r>
              <a:rPr lang="en-US" b="1" i="1" smtClean="0"/>
              <a:t>of Engineering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Engineering?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Good Documentation?</a:t>
            </a:r>
          </a:p>
          <a:p>
            <a:pPr lvl="1"/>
            <a:r>
              <a:rPr lang="en-US" dirty="0" smtClean="0"/>
              <a:t>Sometimes</a:t>
            </a:r>
          </a:p>
          <a:p>
            <a:r>
              <a:rPr lang="en-US" dirty="0" smtClean="0"/>
              <a:t>Consistent from Project to Project?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repeat a DOE phrase used about 12 years ago:</a:t>
            </a:r>
          </a:p>
          <a:p>
            <a:pPr lvl="1"/>
            <a:r>
              <a:rPr lang="en-US" dirty="0" smtClean="0"/>
              <a:t>“ </a:t>
            </a:r>
            <a:r>
              <a:rPr lang="en-US" dirty="0" smtClean="0">
                <a:solidFill>
                  <a:srgbClr val="FFFF00"/>
                </a:solidFill>
              </a:rPr>
              <a:t>islands of excellence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Islands – Few Bridges!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sharing</a:t>
            </a:r>
          </a:p>
          <a:p>
            <a:pPr lvl="1"/>
            <a:r>
              <a:rPr lang="en-US" dirty="0" smtClean="0"/>
              <a:t>Largely resides within the particular island</a:t>
            </a:r>
          </a:p>
          <a:p>
            <a:pPr lvl="1"/>
            <a:r>
              <a:rPr lang="en-US" dirty="0" smtClean="0"/>
              <a:t>What happens when the device moves to another island?</a:t>
            </a:r>
          </a:p>
          <a:p>
            <a:pPr lvl="2"/>
            <a:r>
              <a:rPr lang="en-US" dirty="0" smtClean="0"/>
              <a:t>Little documentation, need for reverse engineering, no idea of what the decision process was =&gt; lost time.</a:t>
            </a:r>
          </a:p>
          <a:p>
            <a:pPr lvl="1"/>
            <a:r>
              <a:rPr lang="en-US" dirty="0" smtClean="0"/>
              <a:t>Where’s the drawing?</a:t>
            </a:r>
          </a:p>
          <a:p>
            <a:pPr lvl="2"/>
            <a:r>
              <a:rPr lang="en-US" dirty="0" smtClean="0"/>
              <a:t>When multiple islands collaborate where does the documentation go?</a:t>
            </a:r>
          </a:p>
          <a:p>
            <a:pPr lvl="3"/>
            <a:r>
              <a:rPr lang="en-US" dirty="0" smtClean="0"/>
              <a:t>This problem comes up repeatedly.</a:t>
            </a:r>
          </a:p>
          <a:p>
            <a:pPr lvl="1"/>
            <a:r>
              <a:rPr lang="en-US" dirty="0" smtClean="0"/>
              <a:t>Teamcenter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Been there – done that!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do it that way!</a:t>
            </a:r>
          </a:p>
          <a:p>
            <a:pPr lvl="1"/>
            <a:r>
              <a:rPr lang="en-US" dirty="0" smtClean="0"/>
              <a:t>“Say we tried that five years ago and it just turned into a real nightmare!” (Lessons Learned)</a:t>
            </a:r>
          </a:p>
          <a:p>
            <a:r>
              <a:rPr lang="en-US" dirty="0" smtClean="0"/>
              <a:t>A simple example:</a:t>
            </a:r>
          </a:p>
          <a:p>
            <a:pPr lvl="1"/>
            <a:r>
              <a:rPr lang="en-US" dirty="0" smtClean="0"/>
              <a:t>In my early days at the lab (back when the dinosaurs walked the earth!) I discovered some things about instrumentation on a beamline target.</a:t>
            </a:r>
          </a:p>
          <a:p>
            <a:pPr lvl="2"/>
            <a:r>
              <a:rPr lang="en-US" dirty="0" smtClean="0"/>
              <a:t>Don’t use plastic limit switches</a:t>
            </a:r>
          </a:p>
          <a:p>
            <a:pPr lvl="2"/>
            <a:r>
              <a:rPr lang="en-US" dirty="0" smtClean="0"/>
              <a:t>Don’t use switches that have grease inside</a:t>
            </a:r>
          </a:p>
          <a:p>
            <a:pPr lvl="2"/>
            <a:r>
              <a:rPr lang="en-US" dirty="0" smtClean="0"/>
              <a:t>Don’t use ordinary wire with standard insulation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target on a different island was having problems.</a:t>
            </a:r>
          </a:p>
          <a:p>
            <a:pPr lvl="1"/>
            <a:r>
              <a:rPr lang="en-US" dirty="0" smtClean="0"/>
              <a:t>The motor would not move the target</a:t>
            </a:r>
          </a:p>
          <a:p>
            <a:pPr lvl="1"/>
            <a:r>
              <a:rPr lang="en-US" dirty="0" smtClean="0"/>
              <a:t>They didn’t know the target position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you guess why?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Folks on that island didn’t hear (or </a:t>
            </a:r>
            <a:r>
              <a:rPr lang="en-US" dirty="0" smtClean="0">
                <a:solidFill>
                  <a:srgbClr val="FFFF00"/>
                </a:solidFill>
              </a:rPr>
              <a:t>read</a:t>
            </a:r>
            <a:r>
              <a:rPr lang="en-US" dirty="0" smtClean="0"/>
              <a:t>) what I had learned!</a:t>
            </a:r>
          </a:p>
          <a:p>
            <a:pPr lvl="1"/>
            <a:r>
              <a:rPr lang="en-US" dirty="0" smtClean="0"/>
              <a:t>The grease had turned to rock and was holding the switch actuated, making the motor think it was at a limit in the direction they needed to go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where do we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4625"/>
            <a:ext cx="6858000" cy="5108575"/>
          </a:xfrm>
        </p:spPr>
        <p:txBody>
          <a:bodyPr/>
          <a:lstStyle/>
          <a:p>
            <a:r>
              <a:rPr lang="en-US" dirty="0" smtClean="0"/>
              <a:t>Not fully nailing down the requirements and specifications.</a:t>
            </a:r>
          </a:p>
          <a:p>
            <a:pPr lvl="1"/>
            <a:r>
              <a:rPr lang="en-US" dirty="0" smtClean="0"/>
              <a:t>Can you say </a:t>
            </a:r>
            <a:r>
              <a:rPr lang="en-US" dirty="0" smtClean="0">
                <a:solidFill>
                  <a:srgbClr val="FFFF00"/>
                </a:solidFill>
              </a:rPr>
              <a:t>REVIEW</a:t>
            </a:r>
            <a:r>
              <a:rPr lang="en-US" dirty="0" smtClean="0"/>
              <a:t>?</a:t>
            </a:r>
          </a:p>
          <a:p>
            <a:r>
              <a:rPr lang="en-US" dirty="0" smtClean="0"/>
              <a:t>Not paying attention to all important elements of the design.</a:t>
            </a:r>
          </a:p>
          <a:p>
            <a:pPr lvl="1"/>
            <a:r>
              <a:rPr lang="en-US" dirty="0" smtClean="0"/>
              <a:t>Gee, I didn’t think about that happening!</a:t>
            </a:r>
          </a:p>
          <a:p>
            <a:r>
              <a:rPr lang="en-US" dirty="0" smtClean="0"/>
              <a:t>Not documenting how we came to certain decisions.</a:t>
            </a:r>
          </a:p>
          <a:p>
            <a:pPr lvl="1"/>
            <a:r>
              <a:rPr lang="en-US" dirty="0" smtClean="0"/>
              <a:t>I know that napkin with the calculation is here somewhere.</a:t>
            </a:r>
          </a:p>
          <a:p>
            <a:r>
              <a:rPr lang="en-US" dirty="0" smtClean="0"/>
              <a:t>Not teaching the end user how to run the system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en-US" dirty="0" smtClean="0"/>
              <a:t> under what constraints.</a:t>
            </a:r>
          </a:p>
          <a:p>
            <a:r>
              <a:rPr lang="en-US" dirty="0" smtClean="0"/>
              <a:t>Not communicating what we learned.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Manual’s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emphasis ( and responsibility) is placed on the Lead Engineer and their Department Head.</a:t>
            </a:r>
          </a:p>
          <a:p>
            <a:r>
              <a:rPr lang="en-US" dirty="0" smtClean="0"/>
              <a:t>There is an emphasis on Review’s</a:t>
            </a:r>
          </a:p>
          <a:p>
            <a:pPr lvl="1"/>
            <a:r>
              <a:rPr lang="en-US" dirty="0" smtClean="0"/>
              <a:t>Note: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cost and schedule reviews, </a:t>
            </a:r>
            <a:r>
              <a:rPr lang="en-US" dirty="0" smtClean="0">
                <a:solidFill>
                  <a:srgbClr val="FFFF00"/>
                </a:solidFill>
              </a:rPr>
              <a:t>real design reviews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is an emphasis on documentation</a:t>
            </a:r>
          </a:p>
          <a:p>
            <a:pPr lvl="1"/>
            <a:r>
              <a:rPr lang="en-US" dirty="0" smtClean="0"/>
              <a:t>Requirements, specifications, design calculations, operations and lessons learned.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Central database for all design information. Teamcenter</a:t>
            </a:r>
          </a:p>
          <a:p>
            <a:r>
              <a:rPr lang="en-US" dirty="0" smtClean="0"/>
              <a:t>I heard all the groans… but wait.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manual embraces the “</a:t>
            </a:r>
            <a:r>
              <a:rPr lang="en-US" dirty="0" smtClean="0">
                <a:solidFill>
                  <a:srgbClr val="FFFF00"/>
                </a:solidFill>
              </a:rPr>
              <a:t>Graded Approach</a:t>
            </a:r>
            <a:r>
              <a:rPr lang="en-US" dirty="0" smtClean="0"/>
              <a:t>” and the formality of everything is driven by it.</a:t>
            </a:r>
          </a:p>
          <a:p>
            <a:r>
              <a:rPr lang="en-US" dirty="0" smtClean="0"/>
              <a:t>DOE did not understand the last version but with Pier’s urging they offered very reasonable suggestions.</a:t>
            </a:r>
          </a:p>
          <a:p>
            <a:pPr lvl="1"/>
            <a:r>
              <a:rPr lang="en-US" dirty="0" smtClean="0"/>
              <a:t>A critical comment that we heard was “this is an </a:t>
            </a:r>
            <a:r>
              <a:rPr lang="en-US" u="sng" dirty="0" smtClean="0">
                <a:solidFill>
                  <a:srgbClr val="FFFF00"/>
                </a:solidFill>
              </a:rPr>
              <a:t>expert</a:t>
            </a:r>
            <a:r>
              <a:rPr lang="en-US" dirty="0" smtClean="0"/>
              <a:t> driven manual not a </a:t>
            </a:r>
            <a:r>
              <a:rPr lang="en-US" u="sng" dirty="0" smtClean="0">
                <a:solidFill>
                  <a:srgbClr val="FFFF00"/>
                </a:solidFill>
              </a:rPr>
              <a:t>process</a:t>
            </a:r>
            <a:r>
              <a:rPr lang="en-US" dirty="0" smtClean="0"/>
              <a:t> driven manual.”</a:t>
            </a:r>
          </a:p>
          <a:p>
            <a:pPr lvl="1"/>
            <a:r>
              <a:rPr lang="en-US" dirty="0" smtClean="0"/>
              <a:t>After a follow up meeting they said it was not what they were </a:t>
            </a:r>
            <a:r>
              <a:rPr lang="en-US" u="sng" dirty="0" smtClean="0">
                <a:solidFill>
                  <a:srgbClr val="FFFF00"/>
                </a:solidFill>
              </a:rPr>
              <a:t>used to seeing </a:t>
            </a:r>
            <a:r>
              <a:rPr lang="en-US" dirty="0" smtClean="0"/>
              <a:t>but no reason it could not work and work well.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based graded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1"/>
            <a:ext cx="6858000" cy="5029200"/>
          </a:xfrm>
        </p:spPr>
        <p:txBody>
          <a:bodyPr/>
          <a:lstStyle/>
          <a:p>
            <a:r>
              <a:rPr lang="en-US" sz="1600" dirty="0" smtClean="0"/>
              <a:t>The engineer should record, in Tables 1 and 2 below, risk assessment integer values, between 1 and 5, as follows:</a:t>
            </a:r>
          </a:p>
          <a:p>
            <a:r>
              <a:rPr lang="en-US" sz="1600" dirty="0" smtClean="0"/>
              <a:t>		1 – </a:t>
            </a:r>
            <a:r>
              <a:rPr lang="en-US" sz="1600" b="1" i="1" dirty="0" smtClean="0"/>
              <a:t>low risk</a:t>
            </a:r>
            <a:endParaRPr lang="en-US" sz="1600" dirty="0" smtClean="0"/>
          </a:p>
          <a:p>
            <a:r>
              <a:rPr lang="en-US" sz="1600" dirty="0" smtClean="0"/>
              <a:t>		2 – </a:t>
            </a:r>
            <a:r>
              <a:rPr lang="en-US" sz="1600" b="1" i="1" dirty="0" smtClean="0"/>
              <a:t>low to medium risk</a:t>
            </a:r>
            <a:endParaRPr lang="en-US" sz="1600" dirty="0" smtClean="0"/>
          </a:p>
          <a:p>
            <a:r>
              <a:rPr lang="en-US" sz="1600" dirty="0" smtClean="0"/>
              <a:t>		3 – </a:t>
            </a:r>
            <a:r>
              <a:rPr lang="en-US" sz="1600" b="1" i="1" dirty="0" smtClean="0"/>
              <a:t>medium risk</a:t>
            </a:r>
            <a:endParaRPr lang="en-US" sz="1600" dirty="0" smtClean="0"/>
          </a:p>
          <a:p>
            <a:r>
              <a:rPr lang="en-US" sz="1600" dirty="0" smtClean="0"/>
              <a:t>		4 – </a:t>
            </a:r>
            <a:r>
              <a:rPr lang="en-US" sz="1600" b="1" i="1" dirty="0" smtClean="0"/>
              <a:t>medium to high risk</a:t>
            </a:r>
            <a:endParaRPr lang="en-US" sz="1600" dirty="0" smtClean="0"/>
          </a:p>
          <a:p>
            <a:r>
              <a:rPr lang="en-US" sz="1600" dirty="0" smtClean="0"/>
              <a:t>		5 – </a:t>
            </a:r>
            <a:r>
              <a:rPr lang="en-US" sz="1600" b="1" i="1" dirty="0" smtClean="0"/>
              <a:t>high risk</a:t>
            </a:r>
            <a:endParaRPr lang="en-US" sz="1600" dirty="0" smtClean="0"/>
          </a:p>
          <a:p>
            <a:r>
              <a:rPr lang="en-US" sz="1600" dirty="0" smtClean="0"/>
              <a:t>Definitions of the risk levels are given below with example criteria for risk levels 1, 3 and 5. Levels 2 and 4 are implied to fall between those provided.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b="1" i="1" u="sng" dirty="0" smtClean="0"/>
              <a:t>A – TECHNOLOGY</a:t>
            </a:r>
            <a:r>
              <a:rPr lang="en-US" sz="1600" i="1" dirty="0" smtClean="0"/>
              <a:t> </a:t>
            </a:r>
            <a:r>
              <a:rPr lang="en-US" sz="1600" dirty="0" smtClean="0"/>
              <a:t>– This defines the degree of technical complexity the Lead Engineer or engineering team will face in executing the project.</a:t>
            </a:r>
          </a:p>
          <a:p>
            <a:r>
              <a:rPr lang="en-US" sz="1600" dirty="0" smtClean="0"/>
              <a:t>  </a:t>
            </a:r>
          </a:p>
          <a:p>
            <a:r>
              <a:rPr lang="en-US" sz="1600" dirty="0" smtClean="0"/>
              <a:t>1 –The project will use off-the-shelf technology.</a:t>
            </a:r>
          </a:p>
          <a:p>
            <a:r>
              <a:rPr lang="en-US" sz="1600" dirty="0" smtClean="0"/>
              <a:t>3 – Engineers will purchase and modify off-the-shelf technology.</a:t>
            </a:r>
          </a:p>
          <a:p>
            <a:r>
              <a:rPr lang="en-US" sz="1600" dirty="0" smtClean="0"/>
              <a:t>5 – The project will require the development of new technology.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7/8/2010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oungkees&amp;T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Youngkees&amp;T</Template>
  <TotalTime>330</TotalTime>
  <Words>920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Youngkees&amp;T</vt:lpstr>
      <vt:lpstr>The Engineering Manual</vt:lpstr>
      <vt:lpstr>How did we get here?</vt:lpstr>
      <vt:lpstr>Many Islands – Few Bridges!</vt:lpstr>
      <vt:lpstr>Been there – done that!</vt:lpstr>
      <vt:lpstr>Fast forward</vt:lpstr>
      <vt:lpstr>So where do we go wrong?</vt:lpstr>
      <vt:lpstr>The Manual’s Approach</vt:lpstr>
      <vt:lpstr>What else?</vt:lpstr>
      <vt:lpstr>Risk based graded approach</vt:lpstr>
      <vt:lpstr>Slide 10</vt:lpstr>
      <vt:lpstr>Some quick notes</vt:lpstr>
      <vt:lpstr>Status</vt:lpstr>
      <vt:lpstr>Final Words</vt:lpstr>
      <vt:lpstr>Questions?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Engineering Manual</dc:title>
  <dc:creator>Paul C. Czarapata x3106 01875N</dc:creator>
  <cp:lastModifiedBy>kmohr</cp:lastModifiedBy>
  <cp:revision>42</cp:revision>
  <dcterms:created xsi:type="dcterms:W3CDTF">2010-02-05T16:15:36Z</dcterms:created>
  <dcterms:modified xsi:type="dcterms:W3CDTF">2010-07-21T14:25:02Z</dcterms:modified>
</cp:coreProperties>
</file>