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wmf" ContentType="image/x-wmf"/>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1"/>
    <p:sldMasterId id="2147483736" r:id="rId2"/>
    <p:sldMasterId id="2147483760" r:id="rId3"/>
    <p:sldMasterId id="2147483919" r:id="rId4"/>
  </p:sldMasterIdLst>
  <p:notesMasterIdLst>
    <p:notesMasterId r:id="rId41"/>
  </p:notesMasterIdLst>
  <p:sldIdLst>
    <p:sldId id="377" r:id="rId5"/>
    <p:sldId id="452" r:id="rId6"/>
    <p:sldId id="378" r:id="rId7"/>
    <p:sldId id="405" r:id="rId8"/>
    <p:sldId id="379" r:id="rId9"/>
    <p:sldId id="435" r:id="rId10"/>
    <p:sldId id="407" r:id="rId11"/>
    <p:sldId id="380" r:id="rId12"/>
    <p:sldId id="381" r:id="rId13"/>
    <p:sldId id="421" r:id="rId14"/>
    <p:sldId id="422" r:id="rId15"/>
    <p:sldId id="423" r:id="rId16"/>
    <p:sldId id="425" r:id="rId17"/>
    <p:sldId id="426" r:id="rId18"/>
    <p:sldId id="408" r:id="rId19"/>
    <p:sldId id="387" r:id="rId20"/>
    <p:sldId id="388" r:id="rId21"/>
    <p:sldId id="389" r:id="rId22"/>
    <p:sldId id="431" r:id="rId23"/>
    <p:sldId id="432" r:id="rId24"/>
    <p:sldId id="433" r:id="rId25"/>
    <p:sldId id="451" r:id="rId26"/>
    <p:sldId id="453" r:id="rId27"/>
    <p:sldId id="415" r:id="rId28"/>
    <p:sldId id="417" r:id="rId29"/>
    <p:sldId id="428" r:id="rId30"/>
    <p:sldId id="404" r:id="rId31"/>
    <p:sldId id="418" r:id="rId32"/>
    <p:sldId id="419" r:id="rId33"/>
    <p:sldId id="420" r:id="rId34"/>
    <p:sldId id="441" r:id="rId35"/>
    <p:sldId id="442" r:id="rId36"/>
    <p:sldId id="445" r:id="rId37"/>
    <p:sldId id="439" r:id="rId38"/>
    <p:sldId id="427" r:id="rId39"/>
    <p:sldId id="414" r:id="rId40"/>
  </p:sldIdLst>
  <p:sldSz cx="9144000" cy="6858000" type="screen4x3"/>
  <p:notesSz cx="7315200" cy="9601200"/>
  <p:defaultTextStyle>
    <a:defPPr>
      <a:defRPr lang="en-US"/>
    </a:defPPr>
    <a:lvl1pPr algn="ctr" rtl="0" fontAlgn="base">
      <a:spcBef>
        <a:spcPts val="600"/>
      </a:spcBef>
      <a:spcAft>
        <a:spcPct val="0"/>
      </a:spcAft>
      <a:defRPr sz="1600" b="1" kern="1200">
        <a:solidFill>
          <a:schemeClr val="tx1"/>
        </a:solidFill>
        <a:latin typeface="Arial" charset="0"/>
        <a:ea typeface="ＭＳ Ｐゴシック" charset="0"/>
        <a:cs typeface="+mn-cs"/>
      </a:defRPr>
    </a:lvl1pPr>
    <a:lvl2pPr marL="457200" algn="ctr" rtl="0" fontAlgn="base">
      <a:spcBef>
        <a:spcPts val="600"/>
      </a:spcBef>
      <a:spcAft>
        <a:spcPct val="0"/>
      </a:spcAft>
      <a:defRPr sz="1600" b="1" kern="1200">
        <a:solidFill>
          <a:schemeClr val="tx1"/>
        </a:solidFill>
        <a:latin typeface="Arial" charset="0"/>
        <a:ea typeface="ＭＳ Ｐゴシック" charset="0"/>
        <a:cs typeface="+mn-cs"/>
      </a:defRPr>
    </a:lvl2pPr>
    <a:lvl3pPr marL="914400" algn="ctr" rtl="0" fontAlgn="base">
      <a:spcBef>
        <a:spcPts val="600"/>
      </a:spcBef>
      <a:spcAft>
        <a:spcPct val="0"/>
      </a:spcAft>
      <a:defRPr sz="1600" b="1" kern="1200">
        <a:solidFill>
          <a:schemeClr val="tx1"/>
        </a:solidFill>
        <a:latin typeface="Arial" charset="0"/>
        <a:ea typeface="ＭＳ Ｐゴシック" charset="0"/>
        <a:cs typeface="+mn-cs"/>
      </a:defRPr>
    </a:lvl3pPr>
    <a:lvl4pPr marL="1371600" algn="ctr" rtl="0" fontAlgn="base">
      <a:spcBef>
        <a:spcPts val="600"/>
      </a:spcBef>
      <a:spcAft>
        <a:spcPct val="0"/>
      </a:spcAft>
      <a:defRPr sz="1600" b="1" kern="1200">
        <a:solidFill>
          <a:schemeClr val="tx1"/>
        </a:solidFill>
        <a:latin typeface="Arial" charset="0"/>
        <a:ea typeface="ＭＳ Ｐゴシック" charset="0"/>
        <a:cs typeface="+mn-cs"/>
      </a:defRPr>
    </a:lvl4pPr>
    <a:lvl5pPr marL="1828800" algn="ctr" rtl="0" fontAlgn="base">
      <a:spcBef>
        <a:spcPts val="600"/>
      </a:spcBef>
      <a:spcAft>
        <a:spcPct val="0"/>
      </a:spcAft>
      <a:defRPr sz="1600" b="1" kern="1200">
        <a:solidFill>
          <a:schemeClr val="tx1"/>
        </a:solidFill>
        <a:latin typeface="Arial" charset="0"/>
        <a:ea typeface="ＭＳ Ｐゴシック" charset="0"/>
        <a:cs typeface="+mn-cs"/>
      </a:defRPr>
    </a:lvl5pPr>
    <a:lvl6pPr marL="2286000" algn="l" defTabSz="457200" rtl="0" eaLnBrk="1" latinLnBrk="0" hangingPunct="1">
      <a:defRPr sz="1600" b="1" kern="1200">
        <a:solidFill>
          <a:schemeClr val="tx1"/>
        </a:solidFill>
        <a:latin typeface="Arial" charset="0"/>
        <a:ea typeface="ＭＳ Ｐゴシック" charset="0"/>
        <a:cs typeface="+mn-cs"/>
      </a:defRPr>
    </a:lvl6pPr>
    <a:lvl7pPr marL="2743200" algn="l" defTabSz="457200" rtl="0" eaLnBrk="1" latinLnBrk="0" hangingPunct="1">
      <a:defRPr sz="1600" b="1" kern="1200">
        <a:solidFill>
          <a:schemeClr val="tx1"/>
        </a:solidFill>
        <a:latin typeface="Arial" charset="0"/>
        <a:ea typeface="ＭＳ Ｐゴシック" charset="0"/>
        <a:cs typeface="+mn-cs"/>
      </a:defRPr>
    </a:lvl7pPr>
    <a:lvl8pPr marL="3200400" algn="l" defTabSz="457200" rtl="0" eaLnBrk="1" latinLnBrk="0" hangingPunct="1">
      <a:defRPr sz="1600" b="1" kern="1200">
        <a:solidFill>
          <a:schemeClr val="tx1"/>
        </a:solidFill>
        <a:latin typeface="Arial" charset="0"/>
        <a:ea typeface="ＭＳ Ｐゴシック" charset="0"/>
        <a:cs typeface="+mn-cs"/>
      </a:defRPr>
    </a:lvl8pPr>
    <a:lvl9pPr marL="3657600" algn="l" defTabSz="457200" rtl="0" eaLnBrk="1" latinLnBrk="0" hangingPunct="1">
      <a:defRPr sz="1600" b="1" kern="1200">
        <a:solidFill>
          <a:schemeClr val="tx1"/>
        </a:solidFill>
        <a:latin typeface="Arial"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0"/>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34554" autoAdjust="0"/>
    <p:restoredTop sz="86374" autoAdjust="0"/>
  </p:normalViewPr>
  <p:slideViewPr>
    <p:cSldViewPr>
      <p:cViewPr>
        <p:scale>
          <a:sx n="116" d="100"/>
          <a:sy n="116" d="100"/>
        </p:scale>
        <p:origin x="-258" y="-36"/>
      </p:cViewPr>
      <p:guideLst>
        <p:guide orient="horz" pos="2160"/>
        <p:guide pos="2880"/>
      </p:guideLst>
    </p:cSldViewPr>
  </p:slideViewPr>
  <p:outlineViewPr>
    <p:cViewPr>
      <p:scale>
        <a:sx n="33" d="100"/>
        <a:sy n="33" d="100"/>
      </p:scale>
      <p:origin x="0" y="27168"/>
    </p:cViewPr>
  </p:outlin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170238"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lgn="l" defTabSz="966788">
              <a:spcBef>
                <a:spcPct val="0"/>
              </a:spcBef>
              <a:defRPr sz="1300" b="0">
                <a:ea typeface="+mn-ea"/>
              </a:defRPr>
            </a:lvl1pPr>
          </a:lstStyle>
          <a:p>
            <a:pPr>
              <a:defRPr/>
            </a:pPr>
            <a:endParaRPr lang="en-US"/>
          </a:p>
        </p:txBody>
      </p:sp>
      <p:sp>
        <p:nvSpPr>
          <p:cNvPr id="4099" name="Rectangle 3"/>
          <p:cNvSpPr>
            <a:spLocks noGrp="1" noChangeArrowheads="1"/>
          </p:cNvSpPr>
          <p:nvPr>
            <p:ph type="dt" idx="1"/>
          </p:nvPr>
        </p:nvSpPr>
        <p:spPr bwMode="auto">
          <a:xfrm>
            <a:off x="4143375" y="0"/>
            <a:ext cx="3170238"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lgn="r" defTabSz="966788">
              <a:spcBef>
                <a:spcPct val="0"/>
              </a:spcBef>
              <a:defRPr sz="1300" b="0">
                <a:ea typeface="+mn-ea"/>
              </a:defRPr>
            </a:lvl1pPr>
          </a:lstStyle>
          <a:p>
            <a:pPr>
              <a:defRPr/>
            </a:pPr>
            <a:endParaRPr lang="en-US"/>
          </a:p>
        </p:txBody>
      </p:sp>
      <p:sp>
        <p:nvSpPr>
          <p:cNvPr id="8602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101"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algn="l" defTabSz="966788">
              <a:spcBef>
                <a:spcPct val="0"/>
              </a:spcBef>
              <a:defRPr sz="1300" b="0">
                <a:ea typeface="+mn-ea"/>
              </a:defRPr>
            </a:lvl1pPr>
          </a:lstStyle>
          <a:p>
            <a:pPr>
              <a:defRPr/>
            </a:pPr>
            <a:endParaRPr lang="en-US"/>
          </a:p>
        </p:txBody>
      </p:sp>
      <p:sp>
        <p:nvSpPr>
          <p:cNvPr id="4103"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algn="r" defTabSz="966788">
              <a:spcBef>
                <a:spcPct val="0"/>
              </a:spcBef>
              <a:defRPr sz="1300" b="0"/>
            </a:lvl1pPr>
          </a:lstStyle>
          <a:p>
            <a:fld id="{5B09CB1C-0583-4A4C-B496-AC5D1E6A383A}" type="slidenum">
              <a:rPr lang="en-US"/>
              <a:pPr/>
              <a:t>‹#›</a:t>
            </a:fld>
            <a:endParaRPr lang="en-US"/>
          </a:p>
        </p:txBody>
      </p:sp>
    </p:spTree>
    <p:extLst>
      <p:ext uri="{BB962C8B-B14F-4D97-AF65-F5344CB8AC3E}">
        <p14:creationId xmlns="" xmlns:p14="http://schemas.microsoft.com/office/powerpoint/2010/main" val="35696309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eaLnBrk="0" hangingPunct="0">
              <a:defRPr sz="1600" b="1">
                <a:solidFill>
                  <a:schemeClr val="tx1"/>
                </a:solidFill>
                <a:latin typeface="Arial" charset="0"/>
                <a:ea typeface="ＭＳ Ｐゴシック" charset="0"/>
              </a:defRPr>
            </a:lvl1pPr>
            <a:lvl2pPr marL="742950" indent="-285750" defTabSz="966788" eaLnBrk="0" hangingPunct="0">
              <a:defRPr sz="1600" b="1">
                <a:solidFill>
                  <a:schemeClr val="tx1"/>
                </a:solidFill>
                <a:latin typeface="Arial" charset="0"/>
                <a:ea typeface="ＭＳ Ｐゴシック" charset="0"/>
              </a:defRPr>
            </a:lvl2pPr>
            <a:lvl3pPr marL="1143000" indent="-228600" defTabSz="966788" eaLnBrk="0" hangingPunct="0">
              <a:defRPr sz="1600" b="1">
                <a:solidFill>
                  <a:schemeClr val="tx1"/>
                </a:solidFill>
                <a:latin typeface="Arial" charset="0"/>
                <a:ea typeface="ＭＳ Ｐゴシック" charset="0"/>
              </a:defRPr>
            </a:lvl3pPr>
            <a:lvl4pPr marL="1600200" indent="-228600" defTabSz="966788" eaLnBrk="0" hangingPunct="0">
              <a:defRPr sz="1600" b="1">
                <a:solidFill>
                  <a:schemeClr val="tx1"/>
                </a:solidFill>
                <a:latin typeface="Arial" charset="0"/>
                <a:ea typeface="ＭＳ Ｐゴシック" charset="0"/>
              </a:defRPr>
            </a:lvl4pPr>
            <a:lvl5pPr marL="2057400" indent="-228600" defTabSz="966788" eaLnBrk="0" hangingPunct="0">
              <a:defRPr sz="1600" b="1">
                <a:solidFill>
                  <a:schemeClr val="tx1"/>
                </a:solidFill>
                <a:latin typeface="Arial" charset="0"/>
                <a:ea typeface="ＭＳ Ｐゴシック" charset="0"/>
              </a:defRPr>
            </a:lvl5pPr>
            <a:lvl6pPr marL="2514600" indent="-228600" algn="ctr" defTabSz="966788" eaLnBrk="0" fontAlgn="base" hangingPunct="0">
              <a:spcBef>
                <a:spcPts val="600"/>
              </a:spcBef>
              <a:spcAft>
                <a:spcPct val="0"/>
              </a:spcAft>
              <a:defRPr sz="1600" b="1">
                <a:solidFill>
                  <a:schemeClr val="tx1"/>
                </a:solidFill>
                <a:latin typeface="Arial" charset="0"/>
                <a:ea typeface="ＭＳ Ｐゴシック" charset="0"/>
              </a:defRPr>
            </a:lvl6pPr>
            <a:lvl7pPr marL="2971800" indent="-228600" algn="ctr" defTabSz="966788" eaLnBrk="0" fontAlgn="base" hangingPunct="0">
              <a:spcBef>
                <a:spcPts val="600"/>
              </a:spcBef>
              <a:spcAft>
                <a:spcPct val="0"/>
              </a:spcAft>
              <a:defRPr sz="1600" b="1">
                <a:solidFill>
                  <a:schemeClr val="tx1"/>
                </a:solidFill>
                <a:latin typeface="Arial" charset="0"/>
                <a:ea typeface="ＭＳ Ｐゴシック" charset="0"/>
              </a:defRPr>
            </a:lvl7pPr>
            <a:lvl8pPr marL="3429000" indent="-228600" algn="ctr" defTabSz="966788" eaLnBrk="0" fontAlgn="base" hangingPunct="0">
              <a:spcBef>
                <a:spcPts val="600"/>
              </a:spcBef>
              <a:spcAft>
                <a:spcPct val="0"/>
              </a:spcAft>
              <a:defRPr sz="1600" b="1">
                <a:solidFill>
                  <a:schemeClr val="tx1"/>
                </a:solidFill>
                <a:latin typeface="Arial" charset="0"/>
                <a:ea typeface="ＭＳ Ｐゴシック" charset="0"/>
              </a:defRPr>
            </a:lvl8pPr>
            <a:lvl9pPr marL="3886200" indent="-228600" algn="ctr" defTabSz="966788" eaLnBrk="0" fontAlgn="base" hangingPunct="0">
              <a:spcBef>
                <a:spcPts val="600"/>
              </a:spcBef>
              <a:spcAft>
                <a:spcPct val="0"/>
              </a:spcAft>
              <a:defRPr sz="1600" b="1">
                <a:solidFill>
                  <a:schemeClr val="tx1"/>
                </a:solidFill>
                <a:latin typeface="Arial" charset="0"/>
                <a:ea typeface="ＭＳ Ｐゴシック" charset="0"/>
              </a:defRPr>
            </a:lvl9pPr>
          </a:lstStyle>
          <a:p>
            <a:pPr eaLnBrk="1" hangingPunct="1"/>
            <a:fld id="{A0F52B24-2A26-CB41-A919-311ACBDFF9B7}" type="slidenum">
              <a:rPr lang="en-US" sz="1300" b="0">
                <a:solidFill>
                  <a:srgbClr val="000000"/>
                </a:solidFill>
              </a:rPr>
              <a:pPr eaLnBrk="1" hangingPunct="1"/>
              <a:t>3</a:t>
            </a:fld>
            <a:endParaRPr lang="en-US" sz="1300" b="0">
              <a:solidFill>
                <a:srgbClr val="000000"/>
              </a:solidFill>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r>
              <a:rPr lang="en-US"/>
              <a:t>N summary – there is great room for improvement in the hospital discharge.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6658" tIns="48330" rIns="96658" bIns="48330"/>
          <a:lstStyle/>
          <a:p>
            <a:pPr>
              <a:spcBef>
                <a:spcPct val="0"/>
              </a:spcBef>
            </a:pPr>
            <a:endParaRPr lang="en-US" dirty="0"/>
          </a:p>
        </p:txBody>
      </p:sp>
      <p:sp>
        <p:nvSpPr>
          <p:cNvPr id="96260"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6658" tIns="48330" rIns="96658" bIns="48330" anchor="b"/>
          <a:lstStyle>
            <a:lvl1pPr defTabSz="966788" eaLnBrk="0" hangingPunct="0">
              <a:defRPr sz="1600" b="1">
                <a:solidFill>
                  <a:schemeClr val="tx1"/>
                </a:solidFill>
                <a:latin typeface="Arial" charset="0"/>
                <a:ea typeface="ＭＳ Ｐゴシック" charset="0"/>
              </a:defRPr>
            </a:lvl1pPr>
            <a:lvl2pPr marL="742950" indent="-285750" defTabSz="966788" eaLnBrk="0" hangingPunct="0">
              <a:defRPr sz="1600" b="1">
                <a:solidFill>
                  <a:schemeClr val="tx1"/>
                </a:solidFill>
                <a:latin typeface="Arial" charset="0"/>
                <a:ea typeface="ＭＳ Ｐゴシック" charset="0"/>
              </a:defRPr>
            </a:lvl2pPr>
            <a:lvl3pPr marL="1143000" indent="-228600" defTabSz="966788" eaLnBrk="0" hangingPunct="0">
              <a:defRPr sz="1600" b="1">
                <a:solidFill>
                  <a:schemeClr val="tx1"/>
                </a:solidFill>
                <a:latin typeface="Arial" charset="0"/>
                <a:ea typeface="ＭＳ Ｐゴシック" charset="0"/>
              </a:defRPr>
            </a:lvl3pPr>
            <a:lvl4pPr marL="1600200" indent="-228600" defTabSz="966788" eaLnBrk="0" hangingPunct="0">
              <a:defRPr sz="1600" b="1">
                <a:solidFill>
                  <a:schemeClr val="tx1"/>
                </a:solidFill>
                <a:latin typeface="Arial" charset="0"/>
                <a:ea typeface="ＭＳ Ｐゴシック" charset="0"/>
              </a:defRPr>
            </a:lvl4pPr>
            <a:lvl5pPr marL="2057400" indent="-228600" defTabSz="966788" eaLnBrk="0" hangingPunct="0">
              <a:defRPr sz="1600" b="1">
                <a:solidFill>
                  <a:schemeClr val="tx1"/>
                </a:solidFill>
                <a:latin typeface="Arial" charset="0"/>
                <a:ea typeface="ＭＳ Ｐゴシック" charset="0"/>
              </a:defRPr>
            </a:lvl5pPr>
            <a:lvl6pPr marL="2514600" indent="-228600" algn="ctr" defTabSz="966788" eaLnBrk="0" fontAlgn="base" hangingPunct="0">
              <a:spcBef>
                <a:spcPts val="600"/>
              </a:spcBef>
              <a:spcAft>
                <a:spcPct val="0"/>
              </a:spcAft>
              <a:defRPr sz="1600" b="1">
                <a:solidFill>
                  <a:schemeClr val="tx1"/>
                </a:solidFill>
                <a:latin typeface="Arial" charset="0"/>
                <a:ea typeface="ＭＳ Ｐゴシック" charset="0"/>
              </a:defRPr>
            </a:lvl6pPr>
            <a:lvl7pPr marL="2971800" indent="-228600" algn="ctr" defTabSz="966788" eaLnBrk="0" fontAlgn="base" hangingPunct="0">
              <a:spcBef>
                <a:spcPts val="600"/>
              </a:spcBef>
              <a:spcAft>
                <a:spcPct val="0"/>
              </a:spcAft>
              <a:defRPr sz="1600" b="1">
                <a:solidFill>
                  <a:schemeClr val="tx1"/>
                </a:solidFill>
                <a:latin typeface="Arial" charset="0"/>
                <a:ea typeface="ＭＳ Ｐゴシック" charset="0"/>
              </a:defRPr>
            </a:lvl7pPr>
            <a:lvl8pPr marL="3429000" indent="-228600" algn="ctr" defTabSz="966788" eaLnBrk="0" fontAlgn="base" hangingPunct="0">
              <a:spcBef>
                <a:spcPts val="600"/>
              </a:spcBef>
              <a:spcAft>
                <a:spcPct val="0"/>
              </a:spcAft>
              <a:defRPr sz="1600" b="1">
                <a:solidFill>
                  <a:schemeClr val="tx1"/>
                </a:solidFill>
                <a:latin typeface="Arial" charset="0"/>
                <a:ea typeface="ＭＳ Ｐゴシック" charset="0"/>
              </a:defRPr>
            </a:lvl8pPr>
            <a:lvl9pPr marL="3886200" indent="-228600" algn="ctr" defTabSz="966788" eaLnBrk="0" fontAlgn="base" hangingPunct="0">
              <a:spcBef>
                <a:spcPts val="600"/>
              </a:spcBef>
              <a:spcAft>
                <a:spcPct val="0"/>
              </a:spcAft>
              <a:defRPr sz="1600" b="1">
                <a:solidFill>
                  <a:schemeClr val="tx1"/>
                </a:solidFill>
                <a:latin typeface="Arial" charset="0"/>
                <a:ea typeface="ＭＳ Ｐゴシック" charset="0"/>
              </a:defRPr>
            </a:lvl9pPr>
          </a:lstStyle>
          <a:p>
            <a:pPr algn="r" eaLnBrk="1" hangingPunct="1">
              <a:spcBef>
                <a:spcPct val="0"/>
              </a:spcBef>
            </a:pPr>
            <a:fld id="{C45C627D-3BD5-4A47-8D15-3A032F466BA5}" type="slidenum">
              <a:rPr lang="en-US" sz="1200" b="0">
                <a:latin typeface="Calibri" charset="0"/>
                <a:cs typeface="ＭＳ Ｐゴシック" charset="0"/>
              </a:rPr>
              <a:pPr algn="r" eaLnBrk="1" hangingPunct="1">
                <a:spcBef>
                  <a:spcPct val="0"/>
                </a:spcBef>
              </a:pPr>
              <a:t>33</a:t>
            </a:fld>
            <a:endParaRPr lang="en-US" sz="1200" b="0">
              <a:latin typeface="Calibri"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xfrm>
            <a:off x="731838" y="4559300"/>
            <a:ext cx="585152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6649" tIns="48326" rIns="96649" bIns="48326"/>
          <a:lstStyle/>
          <a:p>
            <a:endParaRPr lang="en-US" dirty="0"/>
          </a:p>
        </p:txBody>
      </p:sp>
      <p:sp>
        <p:nvSpPr>
          <p:cNvPr id="97284"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6649" tIns="48326" rIns="96649" bIns="48326" anchor="b"/>
          <a:lstStyle>
            <a:lvl1pPr defTabSz="947738" eaLnBrk="0" hangingPunct="0">
              <a:defRPr sz="1600" b="1">
                <a:solidFill>
                  <a:schemeClr val="tx1"/>
                </a:solidFill>
                <a:latin typeface="Arial" charset="0"/>
                <a:ea typeface="ＭＳ Ｐゴシック" charset="0"/>
              </a:defRPr>
            </a:lvl1pPr>
            <a:lvl2pPr marL="742950" indent="-285750" defTabSz="947738" eaLnBrk="0" hangingPunct="0">
              <a:defRPr sz="1600" b="1">
                <a:solidFill>
                  <a:schemeClr val="tx1"/>
                </a:solidFill>
                <a:latin typeface="Arial" charset="0"/>
                <a:ea typeface="ＭＳ Ｐゴシック" charset="0"/>
              </a:defRPr>
            </a:lvl2pPr>
            <a:lvl3pPr marL="1143000" indent="-228600" defTabSz="947738" eaLnBrk="0" hangingPunct="0">
              <a:defRPr sz="1600" b="1">
                <a:solidFill>
                  <a:schemeClr val="tx1"/>
                </a:solidFill>
                <a:latin typeface="Arial" charset="0"/>
                <a:ea typeface="ＭＳ Ｐゴシック" charset="0"/>
              </a:defRPr>
            </a:lvl3pPr>
            <a:lvl4pPr marL="1600200" indent="-228600" defTabSz="947738" eaLnBrk="0" hangingPunct="0">
              <a:defRPr sz="1600" b="1">
                <a:solidFill>
                  <a:schemeClr val="tx1"/>
                </a:solidFill>
                <a:latin typeface="Arial" charset="0"/>
                <a:ea typeface="ＭＳ Ｐゴシック" charset="0"/>
              </a:defRPr>
            </a:lvl4pPr>
            <a:lvl5pPr marL="2057400" indent="-228600" defTabSz="947738" eaLnBrk="0" hangingPunct="0">
              <a:defRPr sz="1600" b="1">
                <a:solidFill>
                  <a:schemeClr val="tx1"/>
                </a:solidFill>
                <a:latin typeface="Arial" charset="0"/>
                <a:ea typeface="ＭＳ Ｐゴシック" charset="0"/>
              </a:defRPr>
            </a:lvl5pPr>
            <a:lvl6pPr marL="2514600" indent="-228600" algn="ctr" defTabSz="947738" eaLnBrk="0" fontAlgn="base" hangingPunct="0">
              <a:spcBef>
                <a:spcPts val="600"/>
              </a:spcBef>
              <a:spcAft>
                <a:spcPct val="0"/>
              </a:spcAft>
              <a:defRPr sz="1600" b="1">
                <a:solidFill>
                  <a:schemeClr val="tx1"/>
                </a:solidFill>
                <a:latin typeface="Arial" charset="0"/>
                <a:ea typeface="ＭＳ Ｐゴシック" charset="0"/>
              </a:defRPr>
            </a:lvl6pPr>
            <a:lvl7pPr marL="2971800" indent="-228600" algn="ctr" defTabSz="947738" eaLnBrk="0" fontAlgn="base" hangingPunct="0">
              <a:spcBef>
                <a:spcPts val="600"/>
              </a:spcBef>
              <a:spcAft>
                <a:spcPct val="0"/>
              </a:spcAft>
              <a:defRPr sz="1600" b="1">
                <a:solidFill>
                  <a:schemeClr val="tx1"/>
                </a:solidFill>
                <a:latin typeface="Arial" charset="0"/>
                <a:ea typeface="ＭＳ Ｐゴシック" charset="0"/>
              </a:defRPr>
            </a:lvl7pPr>
            <a:lvl8pPr marL="3429000" indent="-228600" algn="ctr" defTabSz="947738" eaLnBrk="0" fontAlgn="base" hangingPunct="0">
              <a:spcBef>
                <a:spcPts val="600"/>
              </a:spcBef>
              <a:spcAft>
                <a:spcPct val="0"/>
              </a:spcAft>
              <a:defRPr sz="1600" b="1">
                <a:solidFill>
                  <a:schemeClr val="tx1"/>
                </a:solidFill>
                <a:latin typeface="Arial" charset="0"/>
                <a:ea typeface="ＭＳ Ｐゴシック" charset="0"/>
              </a:defRPr>
            </a:lvl8pPr>
            <a:lvl9pPr marL="3886200" indent="-228600" algn="ctr" defTabSz="947738" eaLnBrk="0" fontAlgn="base" hangingPunct="0">
              <a:spcBef>
                <a:spcPts val="600"/>
              </a:spcBef>
              <a:spcAft>
                <a:spcPct val="0"/>
              </a:spcAft>
              <a:defRPr sz="1600" b="1">
                <a:solidFill>
                  <a:schemeClr val="tx1"/>
                </a:solidFill>
                <a:latin typeface="Arial" charset="0"/>
                <a:ea typeface="ＭＳ Ｐゴシック" charset="0"/>
              </a:defRPr>
            </a:lvl9pPr>
          </a:lstStyle>
          <a:p>
            <a:pPr algn="r" eaLnBrk="1" hangingPunct="1">
              <a:spcBef>
                <a:spcPct val="0"/>
              </a:spcBef>
            </a:pPr>
            <a:fld id="{159A70D7-03C2-9440-9E1A-BB5F34F3E786}" type="slidenum">
              <a:rPr lang="en-US" sz="1200" b="0">
                <a:latin typeface="Calibri" charset="0"/>
              </a:rPr>
              <a:pPr algn="r" eaLnBrk="1" hangingPunct="1">
                <a:spcBef>
                  <a:spcPct val="0"/>
                </a:spcBef>
              </a:pPr>
              <a:t>36</a:t>
            </a:fld>
            <a:endParaRPr lang="en-US" sz="1200" b="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6655" tIns="48328" rIns="96655" bIns="48328" anchor="b"/>
          <a:lstStyle>
            <a:lvl1pPr defTabSz="966788" eaLnBrk="0" hangingPunct="0">
              <a:defRPr sz="1600" b="1">
                <a:solidFill>
                  <a:schemeClr val="tx1"/>
                </a:solidFill>
                <a:latin typeface="Arial" charset="0"/>
                <a:ea typeface="ＭＳ Ｐゴシック" charset="0"/>
              </a:defRPr>
            </a:lvl1pPr>
            <a:lvl2pPr marL="742950" indent="-285750" defTabSz="966788" eaLnBrk="0" hangingPunct="0">
              <a:defRPr sz="1600" b="1">
                <a:solidFill>
                  <a:schemeClr val="tx1"/>
                </a:solidFill>
                <a:latin typeface="Arial" charset="0"/>
                <a:ea typeface="ＭＳ Ｐゴシック" charset="0"/>
              </a:defRPr>
            </a:lvl2pPr>
            <a:lvl3pPr marL="1143000" indent="-228600" defTabSz="966788" eaLnBrk="0" hangingPunct="0">
              <a:defRPr sz="1600" b="1">
                <a:solidFill>
                  <a:schemeClr val="tx1"/>
                </a:solidFill>
                <a:latin typeface="Arial" charset="0"/>
                <a:ea typeface="ＭＳ Ｐゴシック" charset="0"/>
              </a:defRPr>
            </a:lvl3pPr>
            <a:lvl4pPr marL="1600200" indent="-228600" defTabSz="966788" eaLnBrk="0" hangingPunct="0">
              <a:defRPr sz="1600" b="1">
                <a:solidFill>
                  <a:schemeClr val="tx1"/>
                </a:solidFill>
                <a:latin typeface="Arial" charset="0"/>
                <a:ea typeface="ＭＳ Ｐゴシック" charset="0"/>
              </a:defRPr>
            </a:lvl4pPr>
            <a:lvl5pPr marL="2057400" indent="-228600" defTabSz="966788" eaLnBrk="0" hangingPunct="0">
              <a:defRPr sz="1600" b="1">
                <a:solidFill>
                  <a:schemeClr val="tx1"/>
                </a:solidFill>
                <a:latin typeface="Arial" charset="0"/>
                <a:ea typeface="ＭＳ Ｐゴシック" charset="0"/>
              </a:defRPr>
            </a:lvl5pPr>
            <a:lvl6pPr marL="2514600" indent="-228600" algn="ctr" defTabSz="966788" eaLnBrk="0" fontAlgn="base" hangingPunct="0">
              <a:spcBef>
                <a:spcPts val="600"/>
              </a:spcBef>
              <a:spcAft>
                <a:spcPct val="0"/>
              </a:spcAft>
              <a:defRPr sz="1600" b="1">
                <a:solidFill>
                  <a:schemeClr val="tx1"/>
                </a:solidFill>
                <a:latin typeface="Arial" charset="0"/>
                <a:ea typeface="ＭＳ Ｐゴシック" charset="0"/>
              </a:defRPr>
            </a:lvl6pPr>
            <a:lvl7pPr marL="2971800" indent="-228600" algn="ctr" defTabSz="966788" eaLnBrk="0" fontAlgn="base" hangingPunct="0">
              <a:spcBef>
                <a:spcPts val="600"/>
              </a:spcBef>
              <a:spcAft>
                <a:spcPct val="0"/>
              </a:spcAft>
              <a:defRPr sz="1600" b="1">
                <a:solidFill>
                  <a:schemeClr val="tx1"/>
                </a:solidFill>
                <a:latin typeface="Arial" charset="0"/>
                <a:ea typeface="ＭＳ Ｐゴシック" charset="0"/>
              </a:defRPr>
            </a:lvl7pPr>
            <a:lvl8pPr marL="3429000" indent="-228600" algn="ctr" defTabSz="966788" eaLnBrk="0" fontAlgn="base" hangingPunct="0">
              <a:spcBef>
                <a:spcPts val="600"/>
              </a:spcBef>
              <a:spcAft>
                <a:spcPct val="0"/>
              </a:spcAft>
              <a:defRPr sz="1600" b="1">
                <a:solidFill>
                  <a:schemeClr val="tx1"/>
                </a:solidFill>
                <a:latin typeface="Arial" charset="0"/>
                <a:ea typeface="ＭＳ Ｐゴシック" charset="0"/>
              </a:defRPr>
            </a:lvl8pPr>
            <a:lvl9pPr marL="3886200" indent="-228600" algn="ctr" defTabSz="966788" eaLnBrk="0" fontAlgn="base" hangingPunct="0">
              <a:spcBef>
                <a:spcPts val="600"/>
              </a:spcBef>
              <a:spcAft>
                <a:spcPct val="0"/>
              </a:spcAft>
              <a:defRPr sz="1600" b="1">
                <a:solidFill>
                  <a:schemeClr val="tx1"/>
                </a:solidFill>
                <a:latin typeface="Arial" charset="0"/>
                <a:ea typeface="ＭＳ Ｐゴシック" charset="0"/>
              </a:defRPr>
            </a:lvl9pPr>
          </a:lstStyle>
          <a:p>
            <a:pPr algn="r" eaLnBrk="1" hangingPunct="1">
              <a:spcBef>
                <a:spcPct val="0"/>
              </a:spcBef>
            </a:pPr>
            <a:fld id="{7462A359-DFB0-7F41-B65D-EAEB644F0EC9}" type="slidenum">
              <a:rPr lang="en-US" sz="1200" b="0"/>
              <a:pPr algn="r" eaLnBrk="1" hangingPunct="1">
                <a:spcBef>
                  <a:spcPct val="0"/>
                </a:spcBef>
              </a:pPr>
              <a:t>4</a:t>
            </a:fld>
            <a:endParaRPr lang="en-US" sz="1200" b="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xfrm>
            <a:off x="731838" y="4559300"/>
            <a:ext cx="585152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6655" tIns="48328" rIns="96655" bIns="48328"/>
          <a:lstStyle/>
          <a:p>
            <a:pPr eaLnBrk="1" hangingPunct="1"/>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6655" tIns="48328" rIns="96655" bIns="48328" anchor="b"/>
          <a:lstStyle>
            <a:lvl1pPr defTabSz="966788" eaLnBrk="0" hangingPunct="0">
              <a:defRPr sz="1600" b="1">
                <a:solidFill>
                  <a:schemeClr val="tx1"/>
                </a:solidFill>
                <a:latin typeface="Arial" charset="0"/>
                <a:ea typeface="ＭＳ Ｐゴシック" charset="0"/>
              </a:defRPr>
            </a:lvl1pPr>
            <a:lvl2pPr marL="742950" indent="-285750" defTabSz="966788" eaLnBrk="0" hangingPunct="0">
              <a:defRPr sz="1600" b="1">
                <a:solidFill>
                  <a:schemeClr val="tx1"/>
                </a:solidFill>
                <a:latin typeface="Arial" charset="0"/>
                <a:ea typeface="ＭＳ Ｐゴシック" charset="0"/>
              </a:defRPr>
            </a:lvl2pPr>
            <a:lvl3pPr marL="1143000" indent="-228600" defTabSz="966788" eaLnBrk="0" hangingPunct="0">
              <a:defRPr sz="1600" b="1">
                <a:solidFill>
                  <a:schemeClr val="tx1"/>
                </a:solidFill>
                <a:latin typeface="Arial" charset="0"/>
                <a:ea typeface="ＭＳ Ｐゴシック" charset="0"/>
              </a:defRPr>
            </a:lvl3pPr>
            <a:lvl4pPr marL="1600200" indent="-228600" defTabSz="966788" eaLnBrk="0" hangingPunct="0">
              <a:defRPr sz="1600" b="1">
                <a:solidFill>
                  <a:schemeClr val="tx1"/>
                </a:solidFill>
                <a:latin typeface="Arial" charset="0"/>
                <a:ea typeface="ＭＳ Ｐゴシック" charset="0"/>
              </a:defRPr>
            </a:lvl4pPr>
            <a:lvl5pPr marL="2057400" indent="-228600" defTabSz="966788" eaLnBrk="0" hangingPunct="0">
              <a:defRPr sz="1600" b="1">
                <a:solidFill>
                  <a:schemeClr val="tx1"/>
                </a:solidFill>
                <a:latin typeface="Arial" charset="0"/>
                <a:ea typeface="ＭＳ Ｐゴシック" charset="0"/>
              </a:defRPr>
            </a:lvl5pPr>
            <a:lvl6pPr marL="2514600" indent="-228600" algn="ctr" defTabSz="966788" eaLnBrk="0" fontAlgn="base" hangingPunct="0">
              <a:spcBef>
                <a:spcPts val="600"/>
              </a:spcBef>
              <a:spcAft>
                <a:spcPct val="0"/>
              </a:spcAft>
              <a:defRPr sz="1600" b="1">
                <a:solidFill>
                  <a:schemeClr val="tx1"/>
                </a:solidFill>
                <a:latin typeface="Arial" charset="0"/>
                <a:ea typeface="ＭＳ Ｐゴシック" charset="0"/>
              </a:defRPr>
            </a:lvl6pPr>
            <a:lvl7pPr marL="2971800" indent="-228600" algn="ctr" defTabSz="966788" eaLnBrk="0" fontAlgn="base" hangingPunct="0">
              <a:spcBef>
                <a:spcPts val="600"/>
              </a:spcBef>
              <a:spcAft>
                <a:spcPct val="0"/>
              </a:spcAft>
              <a:defRPr sz="1600" b="1">
                <a:solidFill>
                  <a:schemeClr val="tx1"/>
                </a:solidFill>
                <a:latin typeface="Arial" charset="0"/>
                <a:ea typeface="ＭＳ Ｐゴシック" charset="0"/>
              </a:defRPr>
            </a:lvl7pPr>
            <a:lvl8pPr marL="3429000" indent="-228600" algn="ctr" defTabSz="966788" eaLnBrk="0" fontAlgn="base" hangingPunct="0">
              <a:spcBef>
                <a:spcPts val="600"/>
              </a:spcBef>
              <a:spcAft>
                <a:spcPct val="0"/>
              </a:spcAft>
              <a:defRPr sz="1600" b="1">
                <a:solidFill>
                  <a:schemeClr val="tx1"/>
                </a:solidFill>
                <a:latin typeface="Arial" charset="0"/>
                <a:ea typeface="ＭＳ Ｐゴシック" charset="0"/>
              </a:defRPr>
            </a:lvl8pPr>
            <a:lvl9pPr marL="3886200" indent="-228600" algn="ctr" defTabSz="966788" eaLnBrk="0" fontAlgn="base" hangingPunct="0">
              <a:spcBef>
                <a:spcPts val="600"/>
              </a:spcBef>
              <a:spcAft>
                <a:spcPct val="0"/>
              </a:spcAft>
              <a:defRPr sz="1600" b="1">
                <a:solidFill>
                  <a:schemeClr val="tx1"/>
                </a:solidFill>
                <a:latin typeface="Arial" charset="0"/>
                <a:ea typeface="ＭＳ Ｐゴシック" charset="0"/>
              </a:defRPr>
            </a:lvl9pPr>
          </a:lstStyle>
          <a:p>
            <a:pPr algn="r" eaLnBrk="1" hangingPunct="1">
              <a:spcBef>
                <a:spcPct val="0"/>
              </a:spcBef>
            </a:pPr>
            <a:fld id="{52A43C2E-42F3-CB44-AD02-1772CB57BD88}" type="slidenum">
              <a:rPr lang="en-US" sz="1200" b="0"/>
              <a:pPr algn="r" eaLnBrk="1" hangingPunct="1">
                <a:spcBef>
                  <a:spcPct val="0"/>
                </a:spcBef>
              </a:pPr>
              <a:t>7</a:t>
            </a:fld>
            <a:endParaRPr lang="en-US" sz="1200" b="0"/>
          </a:p>
        </p:txBody>
      </p:sp>
      <p:sp>
        <p:nvSpPr>
          <p:cNvPr id="89091"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6319" tIns="48159" rIns="96319" bIns="48159" anchor="b"/>
          <a:lstStyle>
            <a:lvl1pPr defTabSz="963613" eaLnBrk="0" hangingPunct="0">
              <a:defRPr sz="1600" b="1">
                <a:solidFill>
                  <a:schemeClr val="tx1"/>
                </a:solidFill>
                <a:latin typeface="Arial" charset="0"/>
                <a:ea typeface="ＭＳ Ｐゴシック" charset="0"/>
              </a:defRPr>
            </a:lvl1pPr>
            <a:lvl2pPr marL="742950" indent="-285750" defTabSz="963613" eaLnBrk="0" hangingPunct="0">
              <a:defRPr sz="1600" b="1">
                <a:solidFill>
                  <a:schemeClr val="tx1"/>
                </a:solidFill>
                <a:latin typeface="Arial" charset="0"/>
                <a:ea typeface="ＭＳ Ｐゴシック" charset="0"/>
              </a:defRPr>
            </a:lvl2pPr>
            <a:lvl3pPr marL="1143000" indent="-228600" defTabSz="963613" eaLnBrk="0" hangingPunct="0">
              <a:defRPr sz="1600" b="1">
                <a:solidFill>
                  <a:schemeClr val="tx1"/>
                </a:solidFill>
                <a:latin typeface="Arial" charset="0"/>
                <a:ea typeface="ＭＳ Ｐゴシック" charset="0"/>
              </a:defRPr>
            </a:lvl3pPr>
            <a:lvl4pPr marL="1600200" indent="-228600" defTabSz="963613" eaLnBrk="0" hangingPunct="0">
              <a:defRPr sz="1600" b="1">
                <a:solidFill>
                  <a:schemeClr val="tx1"/>
                </a:solidFill>
                <a:latin typeface="Arial" charset="0"/>
                <a:ea typeface="ＭＳ Ｐゴシック" charset="0"/>
              </a:defRPr>
            </a:lvl4pPr>
            <a:lvl5pPr marL="2057400" indent="-228600" defTabSz="963613" eaLnBrk="0" hangingPunct="0">
              <a:defRPr sz="1600" b="1">
                <a:solidFill>
                  <a:schemeClr val="tx1"/>
                </a:solidFill>
                <a:latin typeface="Arial" charset="0"/>
                <a:ea typeface="ＭＳ Ｐゴシック" charset="0"/>
              </a:defRPr>
            </a:lvl5pPr>
            <a:lvl6pPr marL="2514600" indent="-228600" algn="ctr" defTabSz="963613" eaLnBrk="0" fontAlgn="base" hangingPunct="0">
              <a:spcBef>
                <a:spcPts val="600"/>
              </a:spcBef>
              <a:spcAft>
                <a:spcPct val="0"/>
              </a:spcAft>
              <a:defRPr sz="1600" b="1">
                <a:solidFill>
                  <a:schemeClr val="tx1"/>
                </a:solidFill>
                <a:latin typeface="Arial" charset="0"/>
                <a:ea typeface="ＭＳ Ｐゴシック" charset="0"/>
              </a:defRPr>
            </a:lvl6pPr>
            <a:lvl7pPr marL="2971800" indent="-228600" algn="ctr" defTabSz="963613" eaLnBrk="0" fontAlgn="base" hangingPunct="0">
              <a:spcBef>
                <a:spcPts val="600"/>
              </a:spcBef>
              <a:spcAft>
                <a:spcPct val="0"/>
              </a:spcAft>
              <a:defRPr sz="1600" b="1">
                <a:solidFill>
                  <a:schemeClr val="tx1"/>
                </a:solidFill>
                <a:latin typeface="Arial" charset="0"/>
                <a:ea typeface="ＭＳ Ｐゴシック" charset="0"/>
              </a:defRPr>
            </a:lvl7pPr>
            <a:lvl8pPr marL="3429000" indent="-228600" algn="ctr" defTabSz="963613" eaLnBrk="0" fontAlgn="base" hangingPunct="0">
              <a:spcBef>
                <a:spcPts val="600"/>
              </a:spcBef>
              <a:spcAft>
                <a:spcPct val="0"/>
              </a:spcAft>
              <a:defRPr sz="1600" b="1">
                <a:solidFill>
                  <a:schemeClr val="tx1"/>
                </a:solidFill>
                <a:latin typeface="Arial" charset="0"/>
                <a:ea typeface="ＭＳ Ｐゴシック" charset="0"/>
              </a:defRPr>
            </a:lvl8pPr>
            <a:lvl9pPr marL="3886200" indent="-228600" algn="ctr" defTabSz="963613" eaLnBrk="0" fontAlgn="base" hangingPunct="0">
              <a:spcBef>
                <a:spcPts val="600"/>
              </a:spcBef>
              <a:spcAft>
                <a:spcPct val="0"/>
              </a:spcAft>
              <a:defRPr sz="1600" b="1">
                <a:solidFill>
                  <a:schemeClr val="tx1"/>
                </a:solidFill>
                <a:latin typeface="Arial" charset="0"/>
                <a:ea typeface="ＭＳ Ｐゴシック" charset="0"/>
              </a:defRPr>
            </a:lvl9pPr>
          </a:lstStyle>
          <a:p>
            <a:pPr algn="r" eaLnBrk="1" hangingPunct="1">
              <a:spcBef>
                <a:spcPct val="0"/>
              </a:spcBef>
            </a:pPr>
            <a:fld id="{C89DC065-A5E2-8C44-BFFD-70921F295304}" type="slidenum">
              <a:rPr lang="en-US" sz="1200" b="0"/>
              <a:pPr algn="r" eaLnBrk="1" hangingPunct="1">
                <a:spcBef>
                  <a:spcPct val="0"/>
                </a:spcBef>
              </a:pPr>
              <a:t>7</a:t>
            </a:fld>
            <a:endParaRPr lang="en-US" sz="1200" b="0"/>
          </a:p>
        </p:txBody>
      </p:sp>
      <p:sp>
        <p:nvSpPr>
          <p:cNvPr id="89092" name="Rectangle 2"/>
          <p:cNvSpPr>
            <a:spLocks noGrp="1" noRot="1" noChangeAspect="1" noChangeArrowheads="1" noTextEdit="1"/>
          </p:cNvSpPr>
          <p:nvPr>
            <p:ph type="sldImg"/>
          </p:nvPr>
        </p:nvSpPr>
        <p:spPr>
          <a:xfrm>
            <a:off x="1260475" y="722313"/>
            <a:ext cx="4799013" cy="3598862"/>
          </a:xfrm>
          <a:ln/>
        </p:spPr>
      </p:sp>
      <p:sp>
        <p:nvSpPr>
          <p:cNvPr id="89093" name="Rectangle 3"/>
          <p:cNvSpPr>
            <a:spLocks noGrp="1" noChangeArrowheads="1"/>
          </p:cNvSpPr>
          <p:nvPr>
            <p:ph type="body" idx="1"/>
          </p:nvPr>
        </p:nvSpPr>
        <p:spPr>
          <a:xfrm>
            <a:off x="731838" y="4559300"/>
            <a:ext cx="5851525" cy="43195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6319" tIns="48159" rIns="96319" bIns="48159"/>
          <a:lstStyle/>
          <a:p>
            <a:pPr eaLnBrk="1" hangingPunct="1"/>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eaLnBrk="0" hangingPunct="0">
              <a:defRPr sz="1600" b="1">
                <a:solidFill>
                  <a:schemeClr val="tx1"/>
                </a:solidFill>
                <a:latin typeface="Arial" charset="0"/>
                <a:ea typeface="ＭＳ Ｐゴシック" charset="0"/>
              </a:defRPr>
            </a:lvl1pPr>
            <a:lvl2pPr marL="742950" indent="-285750" defTabSz="966788" eaLnBrk="0" hangingPunct="0">
              <a:defRPr sz="1600" b="1">
                <a:solidFill>
                  <a:schemeClr val="tx1"/>
                </a:solidFill>
                <a:latin typeface="Arial" charset="0"/>
                <a:ea typeface="ＭＳ Ｐゴシック" charset="0"/>
              </a:defRPr>
            </a:lvl2pPr>
            <a:lvl3pPr marL="1143000" indent="-228600" defTabSz="966788" eaLnBrk="0" hangingPunct="0">
              <a:defRPr sz="1600" b="1">
                <a:solidFill>
                  <a:schemeClr val="tx1"/>
                </a:solidFill>
                <a:latin typeface="Arial" charset="0"/>
                <a:ea typeface="ＭＳ Ｐゴシック" charset="0"/>
              </a:defRPr>
            </a:lvl3pPr>
            <a:lvl4pPr marL="1600200" indent="-228600" defTabSz="966788" eaLnBrk="0" hangingPunct="0">
              <a:defRPr sz="1600" b="1">
                <a:solidFill>
                  <a:schemeClr val="tx1"/>
                </a:solidFill>
                <a:latin typeface="Arial" charset="0"/>
                <a:ea typeface="ＭＳ Ｐゴシック" charset="0"/>
              </a:defRPr>
            </a:lvl4pPr>
            <a:lvl5pPr marL="2057400" indent="-228600" defTabSz="966788" eaLnBrk="0" hangingPunct="0">
              <a:defRPr sz="1600" b="1">
                <a:solidFill>
                  <a:schemeClr val="tx1"/>
                </a:solidFill>
                <a:latin typeface="Arial" charset="0"/>
                <a:ea typeface="ＭＳ Ｐゴシック" charset="0"/>
              </a:defRPr>
            </a:lvl5pPr>
            <a:lvl6pPr marL="2514600" indent="-228600" algn="ctr" defTabSz="966788" eaLnBrk="0" fontAlgn="base" hangingPunct="0">
              <a:spcBef>
                <a:spcPts val="600"/>
              </a:spcBef>
              <a:spcAft>
                <a:spcPct val="0"/>
              </a:spcAft>
              <a:defRPr sz="1600" b="1">
                <a:solidFill>
                  <a:schemeClr val="tx1"/>
                </a:solidFill>
                <a:latin typeface="Arial" charset="0"/>
                <a:ea typeface="ＭＳ Ｐゴシック" charset="0"/>
              </a:defRPr>
            </a:lvl6pPr>
            <a:lvl7pPr marL="2971800" indent="-228600" algn="ctr" defTabSz="966788" eaLnBrk="0" fontAlgn="base" hangingPunct="0">
              <a:spcBef>
                <a:spcPts val="600"/>
              </a:spcBef>
              <a:spcAft>
                <a:spcPct val="0"/>
              </a:spcAft>
              <a:defRPr sz="1600" b="1">
                <a:solidFill>
                  <a:schemeClr val="tx1"/>
                </a:solidFill>
                <a:latin typeface="Arial" charset="0"/>
                <a:ea typeface="ＭＳ Ｐゴシック" charset="0"/>
              </a:defRPr>
            </a:lvl7pPr>
            <a:lvl8pPr marL="3429000" indent="-228600" algn="ctr" defTabSz="966788" eaLnBrk="0" fontAlgn="base" hangingPunct="0">
              <a:spcBef>
                <a:spcPts val="600"/>
              </a:spcBef>
              <a:spcAft>
                <a:spcPct val="0"/>
              </a:spcAft>
              <a:defRPr sz="1600" b="1">
                <a:solidFill>
                  <a:schemeClr val="tx1"/>
                </a:solidFill>
                <a:latin typeface="Arial" charset="0"/>
                <a:ea typeface="ＭＳ Ｐゴシック" charset="0"/>
              </a:defRPr>
            </a:lvl8pPr>
            <a:lvl9pPr marL="3886200" indent="-228600" algn="ctr" defTabSz="966788" eaLnBrk="0" fontAlgn="base" hangingPunct="0">
              <a:spcBef>
                <a:spcPts val="600"/>
              </a:spcBef>
              <a:spcAft>
                <a:spcPct val="0"/>
              </a:spcAft>
              <a:defRPr sz="1600" b="1">
                <a:solidFill>
                  <a:schemeClr val="tx1"/>
                </a:solidFill>
                <a:latin typeface="Arial" charset="0"/>
                <a:ea typeface="ＭＳ Ｐゴシック" charset="0"/>
              </a:defRPr>
            </a:lvl9pPr>
          </a:lstStyle>
          <a:p>
            <a:pPr eaLnBrk="1" hangingPunct="1"/>
            <a:fld id="{DDEF82EB-5952-C448-A585-EDC36033D9D3}" type="slidenum">
              <a:rPr lang="en-US" sz="1300" b="0">
                <a:solidFill>
                  <a:srgbClr val="000000"/>
                </a:solidFill>
              </a:rPr>
              <a:pPr eaLnBrk="1" hangingPunct="1"/>
              <a:t>9</a:t>
            </a:fld>
            <a:endParaRPr lang="en-US" sz="1300" b="0">
              <a:solidFill>
                <a:srgbClr val="000000"/>
              </a:solidFill>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39713" indent="-239713">
              <a:spcBef>
                <a:spcPct val="0"/>
              </a:spcBef>
            </a:pPr>
            <a:r>
              <a:rPr lang="en-US"/>
              <a:t>Usual care at BMC</a:t>
            </a:r>
          </a:p>
          <a:p>
            <a:pPr marL="239713" indent="-239713">
              <a:spcBef>
                <a:spcPct val="0"/>
              </a:spcBef>
              <a:buFontTx/>
              <a:buAutoNum type="arabicPeriod"/>
            </a:pPr>
            <a:r>
              <a:rPr lang="en-US"/>
              <a:t>No policy to make PCP appt for patients</a:t>
            </a:r>
          </a:p>
          <a:p>
            <a:pPr marL="239713" indent="-239713">
              <a:spcBef>
                <a:spcPct val="0"/>
              </a:spcBef>
              <a:buFontTx/>
              <a:buAutoNum type="arabicPeriod"/>
            </a:pPr>
            <a:r>
              <a:rPr lang="en-US"/>
              <a:t>Provided with dc summary, typed out sheet with dc info written</a:t>
            </a:r>
          </a:p>
          <a:p>
            <a:pPr marL="239713" indent="-239713">
              <a:spcBef>
                <a:spcPct val="0"/>
              </a:spcBef>
              <a:buFontTx/>
              <a:buAutoNum type="arabicPeriod"/>
            </a:pPr>
            <a:r>
              <a:rPr lang="en-US"/>
              <a:t>Little instruction, few minutes with nurse/doctor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eaLnBrk="0" hangingPunct="0">
              <a:defRPr sz="1600" b="1">
                <a:solidFill>
                  <a:schemeClr val="tx1"/>
                </a:solidFill>
                <a:latin typeface="Arial" charset="0"/>
                <a:ea typeface="ＭＳ Ｐゴシック" charset="0"/>
              </a:defRPr>
            </a:lvl1pPr>
            <a:lvl2pPr marL="742950" indent="-285750" defTabSz="966788" eaLnBrk="0" hangingPunct="0">
              <a:defRPr sz="1600" b="1">
                <a:solidFill>
                  <a:schemeClr val="tx1"/>
                </a:solidFill>
                <a:latin typeface="Arial" charset="0"/>
                <a:ea typeface="ＭＳ Ｐゴシック" charset="0"/>
              </a:defRPr>
            </a:lvl2pPr>
            <a:lvl3pPr marL="1143000" indent="-228600" defTabSz="966788" eaLnBrk="0" hangingPunct="0">
              <a:defRPr sz="1600" b="1">
                <a:solidFill>
                  <a:schemeClr val="tx1"/>
                </a:solidFill>
                <a:latin typeface="Arial" charset="0"/>
                <a:ea typeface="ＭＳ Ｐゴシック" charset="0"/>
              </a:defRPr>
            </a:lvl3pPr>
            <a:lvl4pPr marL="1600200" indent="-228600" defTabSz="966788" eaLnBrk="0" hangingPunct="0">
              <a:defRPr sz="1600" b="1">
                <a:solidFill>
                  <a:schemeClr val="tx1"/>
                </a:solidFill>
                <a:latin typeface="Arial" charset="0"/>
                <a:ea typeface="ＭＳ Ｐゴシック" charset="0"/>
              </a:defRPr>
            </a:lvl4pPr>
            <a:lvl5pPr marL="2057400" indent="-228600" defTabSz="966788" eaLnBrk="0" hangingPunct="0">
              <a:defRPr sz="1600" b="1">
                <a:solidFill>
                  <a:schemeClr val="tx1"/>
                </a:solidFill>
                <a:latin typeface="Arial" charset="0"/>
                <a:ea typeface="ＭＳ Ｐゴシック" charset="0"/>
              </a:defRPr>
            </a:lvl5pPr>
            <a:lvl6pPr marL="2514600" indent="-228600" algn="ctr" defTabSz="966788" eaLnBrk="0" fontAlgn="base" hangingPunct="0">
              <a:spcBef>
                <a:spcPts val="600"/>
              </a:spcBef>
              <a:spcAft>
                <a:spcPct val="0"/>
              </a:spcAft>
              <a:defRPr sz="1600" b="1">
                <a:solidFill>
                  <a:schemeClr val="tx1"/>
                </a:solidFill>
                <a:latin typeface="Arial" charset="0"/>
                <a:ea typeface="ＭＳ Ｐゴシック" charset="0"/>
              </a:defRPr>
            </a:lvl6pPr>
            <a:lvl7pPr marL="2971800" indent="-228600" algn="ctr" defTabSz="966788" eaLnBrk="0" fontAlgn="base" hangingPunct="0">
              <a:spcBef>
                <a:spcPts val="600"/>
              </a:spcBef>
              <a:spcAft>
                <a:spcPct val="0"/>
              </a:spcAft>
              <a:defRPr sz="1600" b="1">
                <a:solidFill>
                  <a:schemeClr val="tx1"/>
                </a:solidFill>
                <a:latin typeface="Arial" charset="0"/>
                <a:ea typeface="ＭＳ Ｐゴシック" charset="0"/>
              </a:defRPr>
            </a:lvl7pPr>
            <a:lvl8pPr marL="3429000" indent="-228600" algn="ctr" defTabSz="966788" eaLnBrk="0" fontAlgn="base" hangingPunct="0">
              <a:spcBef>
                <a:spcPts val="600"/>
              </a:spcBef>
              <a:spcAft>
                <a:spcPct val="0"/>
              </a:spcAft>
              <a:defRPr sz="1600" b="1">
                <a:solidFill>
                  <a:schemeClr val="tx1"/>
                </a:solidFill>
                <a:latin typeface="Arial" charset="0"/>
                <a:ea typeface="ＭＳ Ｐゴシック" charset="0"/>
              </a:defRPr>
            </a:lvl8pPr>
            <a:lvl9pPr marL="3886200" indent="-228600" algn="ctr" defTabSz="966788" eaLnBrk="0" fontAlgn="base" hangingPunct="0">
              <a:spcBef>
                <a:spcPts val="600"/>
              </a:spcBef>
              <a:spcAft>
                <a:spcPct val="0"/>
              </a:spcAft>
              <a:defRPr sz="1600" b="1">
                <a:solidFill>
                  <a:schemeClr val="tx1"/>
                </a:solidFill>
                <a:latin typeface="Arial" charset="0"/>
                <a:ea typeface="ＭＳ Ｐゴシック" charset="0"/>
              </a:defRPr>
            </a:lvl9pPr>
          </a:lstStyle>
          <a:p>
            <a:pPr eaLnBrk="1" hangingPunct="1"/>
            <a:fld id="{63E69AFB-3FB7-3F40-AE25-F4780ED60520}" type="slidenum">
              <a:rPr lang="en-US" sz="1300" b="0">
                <a:solidFill>
                  <a:srgbClr val="000000"/>
                </a:solidFill>
              </a:rPr>
              <a:pPr eaLnBrk="1" hangingPunct="1"/>
              <a:t>17</a:t>
            </a:fld>
            <a:endParaRPr lang="en-US" sz="1300" b="0">
              <a:solidFill>
                <a:srgbClr val="000000"/>
              </a:solidFill>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xfrm>
            <a:off x="731838" y="4559300"/>
            <a:ext cx="585152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6649" tIns="48326" rIns="96649" bIns="48326"/>
          <a:lstStyle/>
          <a:p>
            <a:endParaRPr lang="en-US" dirty="0"/>
          </a:p>
        </p:txBody>
      </p:sp>
      <p:sp>
        <p:nvSpPr>
          <p:cNvPr id="92164"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6649" tIns="48326" rIns="96649" bIns="48326" anchor="b"/>
          <a:lstStyle>
            <a:lvl1pPr defTabSz="947738" eaLnBrk="0" hangingPunct="0">
              <a:defRPr sz="1600" b="1">
                <a:solidFill>
                  <a:schemeClr val="tx1"/>
                </a:solidFill>
                <a:latin typeface="Arial" charset="0"/>
                <a:ea typeface="ＭＳ Ｐゴシック" charset="0"/>
              </a:defRPr>
            </a:lvl1pPr>
            <a:lvl2pPr marL="742950" indent="-285750" defTabSz="947738" eaLnBrk="0" hangingPunct="0">
              <a:defRPr sz="1600" b="1">
                <a:solidFill>
                  <a:schemeClr val="tx1"/>
                </a:solidFill>
                <a:latin typeface="Arial" charset="0"/>
                <a:ea typeface="ＭＳ Ｐゴシック" charset="0"/>
              </a:defRPr>
            </a:lvl2pPr>
            <a:lvl3pPr marL="1143000" indent="-228600" defTabSz="947738" eaLnBrk="0" hangingPunct="0">
              <a:defRPr sz="1600" b="1">
                <a:solidFill>
                  <a:schemeClr val="tx1"/>
                </a:solidFill>
                <a:latin typeface="Arial" charset="0"/>
                <a:ea typeface="ＭＳ Ｐゴシック" charset="0"/>
              </a:defRPr>
            </a:lvl3pPr>
            <a:lvl4pPr marL="1600200" indent="-228600" defTabSz="947738" eaLnBrk="0" hangingPunct="0">
              <a:defRPr sz="1600" b="1">
                <a:solidFill>
                  <a:schemeClr val="tx1"/>
                </a:solidFill>
                <a:latin typeface="Arial" charset="0"/>
                <a:ea typeface="ＭＳ Ｐゴシック" charset="0"/>
              </a:defRPr>
            </a:lvl4pPr>
            <a:lvl5pPr marL="2057400" indent="-228600" defTabSz="947738" eaLnBrk="0" hangingPunct="0">
              <a:defRPr sz="1600" b="1">
                <a:solidFill>
                  <a:schemeClr val="tx1"/>
                </a:solidFill>
                <a:latin typeface="Arial" charset="0"/>
                <a:ea typeface="ＭＳ Ｐゴシック" charset="0"/>
              </a:defRPr>
            </a:lvl5pPr>
            <a:lvl6pPr marL="2514600" indent="-228600" algn="ctr" defTabSz="947738" eaLnBrk="0" fontAlgn="base" hangingPunct="0">
              <a:spcBef>
                <a:spcPts val="600"/>
              </a:spcBef>
              <a:spcAft>
                <a:spcPct val="0"/>
              </a:spcAft>
              <a:defRPr sz="1600" b="1">
                <a:solidFill>
                  <a:schemeClr val="tx1"/>
                </a:solidFill>
                <a:latin typeface="Arial" charset="0"/>
                <a:ea typeface="ＭＳ Ｐゴシック" charset="0"/>
              </a:defRPr>
            </a:lvl6pPr>
            <a:lvl7pPr marL="2971800" indent="-228600" algn="ctr" defTabSz="947738" eaLnBrk="0" fontAlgn="base" hangingPunct="0">
              <a:spcBef>
                <a:spcPts val="600"/>
              </a:spcBef>
              <a:spcAft>
                <a:spcPct val="0"/>
              </a:spcAft>
              <a:defRPr sz="1600" b="1">
                <a:solidFill>
                  <a:schemeClr val="tx1"/>
                </a:solidFill>
                <a:latin typeface="Arial" charset="0"/>
                <a:ea typeface="ＭＳ Ｐゴシック" charset="0"/>
              </a:defRPr>
            </a:lvl7pPr>
            <a:lvl8pPr marL="3429000" indent="-228600" algn="ctr" defTabSz="947738" eaLnBrk="0" fontAlgn="base" hangingPunct="0">
              <a:spcBef>
                <a:spcPts val="600"/>
              </a:spcBef>
              <a:spcAft>
                <a:spcPct val="0"/>
              </a:spcAft>
              <a:defRPr sz="1600" b="1">
                <a:solidFill>
                  <a:schemeClr val="tx1"/>
                </a:solidFill>
                <a:latin typeface="Arial" charset="0"/>
                <a:ea typeface="ＭＳ Ｐゴシック" charset="0"/>
              </a:defRPr>
            </a:lvl8pPr>
            <a:lvl9pPr marL="3886200" indent="-228600" algn="ctr" defTabSz="947738" eaLnBrk="0" fontAlgn="base" hangingPunct="0">
              <a:spcBef>
                <a:spcPts val="600"/>
              </a:spcBef>
              <a:spcAft>
                <a:spcPct val="0"/>
              </a:spcAft>
              <a:defRPr sz="1600" b="1">
                <a:solidFill>
                  <a:schemeClr val="tx1"/>
                </a:solidFill>
                <a:latin typeface="Arial" charset="0"/>
                <a:ea typeface="ＭＳ Ｐゴシック" charset="0"/>
              </a:defRPr>
            </a:lvl9pPr>
          </a:lstStyle>
          <a:p>
            <a:pPr algn="r" eaLnBrk="1" hangingPunct="1">
              <a:spcBef>
                <a:spcPct val="0"/>
              </a:spcBef>
            </a:pPr>
            <a:fld id="{36674812-4C17-C840-A60E-38E6719337DC}" type="slidenum">
              <a:rPr lang="en-US" sz="1200" b="0">
                <a:latin typeface="Calibri" charset="0"/>
              </a:rPr>
              <a:pPr algn="r" eaLnBrk="1" hangingPunct="1">
                <a:spcBef>
                  <a:spcPct val="0"/>
                </a:spcBef>
              </a:pPr>
              <a:t>24</a:t>
            </a:fld>
            <a:endParaRPr lang="en-US" sz="1200" b="0">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xfrm>
            <a:off x="731838" y="4559300"/>
            <a:ext cx="585152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6649" tIns="48326" rIns="96649" bIns="48326"/>
          <a:lstStyle/>
          <a:p>
            <a:endParaRPr lang="en-US" dirty="0"/>
          </a:p>
        </p:txBody>
      </p:sp>
      <p:sp>
        <p:nvSpPr>
          <p:cNvPr id="93188"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6649" tIns="48326" rIns="96649" bIns="48326" anchor="b"/>
          <a:lstStyle>
            <a:lvl1pPr defTabSz="947738" eaLnBrk="0" hangingPunct="0">
              <a:defRPr sz="1600" b="1">
                <a:solidFill>
                  <a:schemeClr val="tx1"/>
                </a:solidFill>
                <a:latin typeface="Arial" charset="0"/>
                <a:ea typeface="ＭＳ Ｐゴシック" charset="0"/>
              </a:defRPr>
            </a:lvl1pPr>
            <a:lvl2pPr marL="742950" indent="-285750" defTabSz="947738" eaLnBrk="0" hangingPunct="0">
              <a:defRPr sz="1600" b="1">
                <a:solidFill>
                  <a:schemeClr val="tx1"/>
                </a:solidFill>
                <a:latin typeface="Arial" charset="0"/>
                <a:ea typeface="ＭＳ Ｐゴシック" charset="0"/>
              </a:defRPr>
            </a:lvl2pPr>
            <a:lvl3pPr marL="1143000" indent="-228600" defTabSz="947738" eaLnBrk="0" hangingPunct="0">
              <a:defRPr sz="1600" b="1">
                <a:solidFill>
                  <a:schemeClr val="tx1"/>
                </a:solidFill>
                <a:latin typeface="Arial" charset="0"/>
                <a:ea typeface="ＭＳ Ｐゴシック" charset="0"/>
              </a:defRPr>
            </a:lvl3pPr>
            <a:lvl4pPr marL="1600200" indent="-228600" defTabSz="947738" eaLnBrk="0" hangingPunct="0">
              <a:defRPr sz="1600" b="1">
                <a:solidFill>
                  <a:schemeClr val="tx1"/>
                </a:solidFill>
                <a:latin typeface="Arial" charset="0"/>
                <a:ea typeface="ＭＳ Ｐゴシック" charset="0"/>
              </a:defRPr>
            </a:lvl4pPr>
            <a:lvl5pPr marL="2057400" indent="-228600" defTabSz="947738" eaLnBrk="0" hangingPunct="0">
              <a:defRPr sz="1600" b="1">
                <a:solidFill>
                  <a:schemeClr val="tx1"/>
                </a:solidFill>
                <a:latin typeface="Arial" charset="0"/>
                <a:ea typeface="ＭＳ Ｐゴシック" charset="0"/>
              </a:defRPr>
            </a:lvl5pPr>
            <a:lvl6pPr marL="2514600" indent="-228600" algn="ctr" defTabSz="947738" eaLnBrk="0" fontAlgn="base" hangingPunct="0">
              <a:spcBef>
                <a:spcPts val="600"/>
              </a:spcBef>
              <a:spcAft>
                <a:spcPct val="0"/>
              </a:spcAft>
              <a:defRPr sz="1600" b="1">
                <a:solidFill>
                  <a:schemeClr val="tx1"/>
                </a:solidFill>
                <a:latin typeface="Arial" charset="0"/>
                <a:ea typeface="ＭＳ Ｐゴシック" charset="0"/>
              </a:defRPr>
            </a:lvl6pPr>
            <a:lvl7pPr marL="2971800" indent="-228600" algn="ctr" defTabSz="947738" eaLnBrk="0" fontAlgn="base" hangingPunct="0">
              <a:spcBef>
                <a:spcPts val="600"/>
              </a:spcBef>
              <a:spcAft>
                <a:spcPct val="0"/>
              </a:spcAft>
              <a:defRPr sz="1600" b="1">
                <a:solidFill>
                  <a:schemeClr val="tx1"/>
                </a:solidFill>
                <a:latin typeface="Arial" charset="0"/>
                <a:ea typeface="ＭＳ Ｐゴシック" charset="0"/>
              </a:defRPr>
            </a:lvl7pPr>
            <a:lvl8pPr marL="3429000" indent="-228600" algn="ctr" defTabSz="947738" eaLnBrk="0" fontAlgn="base" hangingPunct="0">
              <a:spcBef>
                <a:spcPts val="600"/>
              </a:spcBef>
              <a:spcAft>
                <a:spcPct val="0"/>
              </a:spcAft>
              <a:defRPr sz="1600" b="1">
                <a:solidFill>
                  <a:schemeClr val="tx1"/>
                </a:solidFill>
                <a:latin typeface="Arial" charset="0"/>
                <a:ea typeface="ＭＳ Ｐゴシック" charset="0"/>
              </a:defRPr>
            </a:lvl8pPr>
            <a:lvl9pPr marL="3886200" indent="-228600" algn="ctr" defTabSz="947738" eaLnBrk="0" fontAlgn="base" hangingPunct="0">
              <a:spcBef>
                <a:spcPts val="600"/>
              </a:spcBef>
              <a:spcAft>
                <a:spcPct val="0"/>
              </a:spcAft>
              <a:defRPr sz="1600" b="1">
                <a:solidFill>
                  <a:schemeClr val="tx1"/>
                </a:solidFill>
                <a:latin typeface="Arial" charset="0"/>
                <a:ea typeface="ＭＳ Ｐゴシック" charset="0"/>
              </a:defRPr>
            </a:lvl9pPr>
          </a:lstStyle>
          <a:p>
            <a:pPr algn="r" eaLnBrk="1" hangingPunct="1">
              <a:spcBef>
                <a:spcPct val="0"/>
              </a:spcBef>
            </a:pPr>
            <a:fld id="{2A7D96AF-CE89-D642-987A-66D57D0C61BA}" type="slidenum">
              <a:rPr lang="en-US" sz="1200" b="0">
                <a:latin typeface="Calibri" charset="0"/>
              </a:rPr>
              <a:pPr algn="r" eaLnBrk="1" hangingPunct="1">
                <a:spcBef>
                  <a:spcPct val="0"/>
                </a:spcBef>
              </a:pPr>
              <a:t>25</a:t>
            </a:fld>
            <a:endParaRPr lang="en-US" sz="1200" b="0">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6655" tIns="48328" rIns="96655" bIns="48328" anchor="b"/>
          <a:lstStyle>
            <a:lvl1pPr defTabSz="966788" eaLnBrk="0" hangingPunct="0">
              <a:defRPr sz="1600" b="1">
                <a:solidFill>
                  <a:schemeClr val="tx1"/>
                </a:solidFill>
                <a:latin typeface="Arial" charset="0"/>
                <a:ea typeface="ＭＳ Ｐゴシック" charset="0"/>
              </a:defRPr>
            </a:lvl1pPr>
            <a:lvl2pPr marL="742950" indent="-285750" defTabSz="966788" eaLnBrk="0" hangingPunct="0">
              <a:defRPr sz="1600" b="1">
                <a:solidFill>
                  <a:schemeClr val="tx1"/>
                </a:solidFill>
                <a:latin typeface="Arial" charset="0"/>
                <a:ea typeface="ＭＳ Ｐゴシック" charset="0"/>
              </a:defRPr>
            </a:lvl2pPr>
            <a:lvl3pPr marL="1143000" indent="-228600" defTabSz="966788" eaLnBrk="0" hangingPunct="0">
              <a:defRPr sz="1600" b="1">
                <a:solidFill>
                  <a:schemeClr val="tx1"/>
                </a:solidFill>
                <a:latin typeface="Arial" charset="0"/>
                <a:ea typeface="ＭＳ Ｐゴシック" charset="0"/>
              </a:defRPr>
            </a:lvl3pPr>
            <a:lvl4pPr marL="1600200" indent="-228600" defTabSz="966788" eaLnBrk="0" hangingPunct="0">
              <a:defRPr sz="1600" b="1">
                <a:solidFill>
                  <a:schemeClr val="tx1"/>
                </a:solidFill>
                <a:latin typeface="Arial" charset="0"/>
                <a:ea typeface="ＭＳ Ｐゴシック" charset="0"/>
              </a:defRPr>
            </a:lvl4pPr>
            <a:lvl5pPr marL="2057400" indent="-228600" defTabSz="966788" eaLnBrk="0" hangingPunct="0">
              <a:defRPr sz="1600" b="1">
                <a:solidFill>
                  <a:schemeClr val="tx1"/>
                </a:solidFill>
                <a:latin typeface="Arial" charset="0"/>
                <a:ea typeface="ＭＳ Ｐゴシック" charset="0"/>
              </a:defRPr>
            </a:lvl5pPr>
            <a:lvl6pPr marL="2514600" indent="-228600" algn="ctr" defTabSz="966788" eaLnBrk="0" fontAlgn="base" hangingPunct="0">
              <a:spcBef>
                <a:spcPts val="600"/>
              </a:spcBef>
              <a:spcAft>
                <a:spcPct val="0"/>
              </a:spcAft>
              <a:defRPr sz="1600" b="1">
                <a:solidFill>
                  <a:schemeClr val="tx1"/>
                </a:solidFill>
                <a:latin typeface="Arial" charset="0"/>
                <a:ea typeface="ＭＳ Ｐゴシック" charset="0"/>
              </a:defRPr>
            </a:lvl6pPr>
            <a:lvl7pPr marL="2971800" indent="-228600" algn="ctr" defTabSz="966788" eaLnBrk="0" fontAlgn="base" hangingPunct="0">
              <a:spcBef>
                <a:spcPts val="600"/>
              </a:spcBef>
              <a:spcAft>
                <a:spcPct val="0"/>
              </a:spcAft>
              <a:defRPr sz="1600" b="1">
                <a:solidFill>
                  <a:schemeClr val="tx1"/>
                </a:solidFill>
                <a:latin typeface="Arial" charset="0"/>
                <a:ea typeface="ＭＳ Ｐゴシック" charset="0"/>
              </a:defRPr>
            </a:lvl7pPr>
            <a:lvl8pPr marL="3429000" indent="-228600" algn="ctr" defTabSz="966788" eaLnBrk="0" fontAlgn="base" hangingPunct="0">
              <a:spcBef>
                <a:spcPts val="600"/>
              </a:spcBef>
              <a:spcAft>
                <a:spcPct val="0"/>
              </a:spcAft>
              <a:defRPr sz="1600" b="1">
                <a:solidFill>
                  <a:schemeClr val="tx1"/>
                </a:solidFill>
                <a:latin typeface="Arial" charset="0"/>
                <a:ea typeface="ＭＳ Ｐゴシック" charset="0"/>
              </a:defRPr>
            </a:lvl8pPr>
            <a:lvl9pPr marL="3886200" indent="-228600" algn="ctr" defTabSz="966788" eaLnBrk="0" fontAlgn="base" hangingPunct="0">
              <a:spcBef>
                <a:spcPts val="600"/>
              </a:spcBef>
              <a:spcAft>
                <a:spcPct val="0"/>
              </a:spcAft>
              <a:defRPr sz="1600" b="1">
                <a:solidFill>
                  <a:schemeClr val="tx1"/>
                </a:solidFill>
                <a:latin typeface="Arial" charset="0"/>
                <a:ea typeface="ＭＳ Ｐゴシック" charset="0"/>
              </a:defRPr>
            </a:lvl9pPr>
          </a:lstStyle>
          <a:p>
            <a:pPr algn="r" eaLnBrk="1" hangingPunct="1">
              <a:spcBef>
                <a:spcPct val="0"/>
              </a:spcBef>
            </a:pPr>
            <a:fld id="{E771B785-7519-1E46-94AC-1CCAC30E3D92}" type="slidenum">
              <a:rPr lang="en-US" sz="1200" b="0"/>
              <a:pPr algn="r" eaLnBrk="1" hangingPunct="1">
                <a:spcBef>
                  <a:spcPct val="0"/>
                </a:spcBef>
              </a:pPr>
              <a:t>28</a:t>
            </a:fld>
            <a:endParaRPr lang="en-US" sz="1200" b="0"/>
          </a:p>
        </p:txBody>
      </p:sp>
      <p:sp>
        <p:nvSpPr>
          <p:cNvPr id="94211"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6655" tIns="48328" rIns="96655" bIns="48328" anchor="b"/>
          <a:lstStyle>
            <a:lvl1pPr defTabSz="966788" eaLnBrk="0" hangingPunct="0">
              <a:defRPr sz="1600" b="1">
                <a:solidFill>
                  <a:schemeClr val="tx1"/>
                </a:solidFill>
                <a:latin typeface="Arial" charset="0"/>
                <a:ea typeface="ＭＳ Ｐゴシック" charset="0"/>
              </a:defRPr>
            </a:lvl1pPr>
            <a:lvl2pPr marL="742950" indent="-285750" defTabSz="966788" eaLnBrk="0" hangingPunct="0">
              <a:defRPr sz="1600" b="1">
                <a:solidFill>
                  <a:schemeClr val="tx1"/>
                </a:solidFill>
                <a:latin typeface="Arial" charset="0"/>
                <a:ea typeface="ＭＳ Ｐゴシック" charset="0"/>
              </a:defRPr>
            </a:lvl2pPr>
            <a:lvl3pPr marL="1143000" indent="-228600" defTabSz="966788" eaLnBrk="0" hangingPunct="0">
              <a:defRPr sz="1600" b="1">
                <a:solidFill>
                  <a:schemeClr val="tx1"/>
                </a:solidFill>
                <a:latin typeface="Arial" charset="0"/>
                <a:ea typeface="ＭＳ Ｐゴシック" charset="0"/>
              </a:defRPr>
            </a:lvl3pPr>
            <a:lvl4pPr marL="1600200" indent="-228600" defTabSz="966788" eaLnBrk="0" hangingPunct="0">
              <a:defRPr sz="1600" b="1">
                <a:solidFill>
                  <a:schemeClr val="tx1"/>
                </a:solidFill>
                <a:latin typeface="Arial" charset="0"/>
                <a:ea typeface="ＭＳ Ｐゴシック" charset="0"/>
              </a:defRPr>
            </a:lvl4pPr>
            <a:lvl5pPr marL="2057400" indent="-228600" defTabSz="966788" eaLnBrk="0" hangingPunct="0">
              <a:defRPr sz="1600" b="1">
                <a:solidFill>
                  <a:schemeClr val="tx1"/>
                </a:solidFill>
                <a:latin typeface="Arial" charset="0"/>
                <a:ea typeface="ＭＳ Ｐゴシック" charset="0"/>
              </a:defRPr>
            </a:lvl5pPr>
            <a:lvl6pPr marL="2514600" indent="-228600" algn="ctr" defTabSz="966788" eaLnBrk="0" fontAlgn="base" hangingPunct="0">
              <a:spcBef>
                <a:spcPts val="600"/>
              </a:spcBef>
              <a:spcAft>
                <a:spcPct val="0"/>
              </a:spcAft>
              <a:defRPr sz="1600" b="1">
                <a:solidFill>
                  <a:schemeClr val="tx1"/>
                </a:solidFill>
                <a:latin typeface="Arial" charset="0"/>
                <a:ea typeface="ＭＳ Ｐゴシック" charset="0"/>
              </a:defRPr>
            </a:lvl6pPr>
            <a:lvl7pPr marL="2971800" indent="-228600" algn="ctr" defTabSz="966788" eaLnBrk="0" fontAlgn="base" hangingPunct="0">
              <a:spcBef>
                <a:spcPts val="600"/>
              </a:spcBef>
              <a:spcAft>
                <a:spcPct val="0"/>
              </a:spcAft>
              <a:defRPr sz="1600" b="1">
                <a:solidFill>
                  <a:schemeClr val="tx1"/>
                </a:solidFill>
                <a:latin typeface="Arial" charset="0"/>
                <a:ea typeface="ＭＳ Ｐゴシック" charset="0"/>
              </a:defRPr>
            </a:lvl7pPr>
            <a:lvl8pPr marL="3429000" indent="-228600" algn="ctr" defTabSz="966788" eaLnBrk="0" fontAlgn="base" hangingPunct="0">
              <a:spcBef>
                <a:spcPts val="600"/>
              </a:spcBef>
              <a:spcAft>
                <a:spcPct val="0"/>
              </a:spcAft>
              <a:defRPr sz="1600" b="1">
                <a:solidFill>
                  <a:schemeClr val="tx1"/>
                </a:solidFill>
                <a:latin typeface="Arial" charset="0"/>
                <a:ea typeface="ＭＳ Ｐゴシック" charset="0"/>
              </a:defRPr>
            </a:lvl8pPr>
            <a:lvl9pPr marL="3886200" indent="-228600" algn="ctr" defTabSz="966788" eaLnBrk="0" fontAlgn="base" hangingPunct="0">
              <a:spcBef>
                <a:spcPts val="600"/>
              </a:spcBef>
              <a:spcAft>
                <a:spcPct val="0"/>
              </a:spcAft>
              <a:defRPr sz="1600" b="1">
                <a:solidFill>
                  <a:schemeClr val="tx1"/>
                </a:solidFill>
                <a:latin typeface="Arial" charset="0"/>
                <a:ea typeface="ＭＳ Ｐゴシック" charset="0"/>
              </a:defRPr>
            </a:lvl9pPr>
          </a:lstStyle>
          <a:p>
            <a:pPr algn="r">
              <a:spcBef>
                <a:spcPct val="0"/>
              </a:spcBef>
            </a:pPr>
            <a:fld id="{7312462B-4AC2-5C49-8B31-47C0390410E4}" type="slidenum">
              <a:rPr lang="en-US" sz="1200" b="0">
                <a:cs typeface="ＭＳ Ｐゴシック" charset="0"/>
              </a:rPr>
              <a:pPr algn="r">
                <a:spcBef>
                  <a:spcPct val="0"/>
                </a:spcBef>
              </a:pPr>
              <a:t>28</a:t>
            </a:fld>
            <a:endParaRPr lang="en-US" sz="1200" b="0">
              <a:cs typeface="ＭＳ Ｐゴシック" charset="0"/>
            </a:endParaRPr>
          </a:p>
        </p:txBody>
      </p:sp>
      <p:sp>
        <p:nvSpPr>
          <p:cNvPr id="94212" name="Rectangle 2"/>
          <p:cNvSpPr>
            <a:spLocks noGrp="1" noRot="1" noChangeAspect="1" noChangeArrowheads="1" noTextEdit="1"/>
          </p:cNvSpPr>
          <p:nvPr>
            <p:ph type="sldImg"/>
          </p:nvPr>
        </p:nvSpPr>
        <p:spPr>
          <a:ln/>
        </p:spPr>
      </p:sp>
      <p:sp>
        <p:nvSpPr>
          <p:cNvPr id="94213" name="Rectangle 3"/>
          <p:cNvSpPr>
            <a:spLocks noGrp="1" noChangeArrowheads="1"/>
          </p:cNvSpPr>
          <p:nvPr>
            <p:ph type="body" idx="1"/>
          </p:nvPr>
        </p:nvSpPr>
        <p:spPr>
          <a:xfrm>
            <a:off x="731838" y="4559300"/>
            <a:ext cx="585152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6655" tIns="48328" rIns="96655" bIns="48328"/>
          <a:lstStyle/>
          <a:p>
            <a:pPr eaLnBrk="1" hangingPunct="1"/>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6655" tIns="48328" rIns="96655" bIns="48328" anchor="b"/>
          <a:lstStyle>
            <a:lvl1pPr defTabSz="966788" eaLnBrk="0" hangingPunct="0">
              <a:defRPr sz="1600" b="1">
                <a:solidFill>
                  <a:schemeClr val="tx1"/>
                </a:solidFill>
                <a:latin typeface="Arial" charset="0"/>
                <a:ea typeface="ＭＳ Ｐゴシック" charset="0"/>
              </a:defRPr>
            </a:lvl1pPr>
            <a:lvl2pPr marL="742950" indent="-285750" defTabSz="966788" eaLnBrk="0" hangingPunct="0">
              <a:defRPr sz="1600" b="1">
                <a:solidFill>
                  <a:schemeClr val="tx1"/>
                </a:solidFill>
                <a:latin typeface="Arial" charset="0"/>
                <a:ea typeface="ＭＳ Ｐゴシック" charset="0"/>
              </a:defRPr>
            </a:lvl2pPr>
            <a:lvl3pPr marL="1143000" indent="-228600" defTabSz="966788" eaLnBrk="0" hangingPunct="0">
              <a:defRPr sz="1600" b="1">
                <a:solidFill>
                  <a:schemeClr val="tx1"/>
                </a:solidFill>
                <a:latin typeface="Arial" charset="0"/>
                <a:ea typeface="ＭＳ Ｐゴシック" charset="0"/>
              </a:defRPr>
            </a:lvl3pPr>
            <a:lvl4pPr marL="1600200" indent="-228600" defTabSz="966788" eaLnBrk="0" hangingPunct="0">
              <a:defRPr sz="1600" b="1">
                <a:solidFill>
                  <a:schemeClr val="tx1"/>
                </a:solidFill>
                <a:latin typeface="Arial" charset="0"/>
                <a:ea typeface="ＭＳ Ｐゴシック" charset="0"/>
              </a:defRPr>
            </a:lvl4pPr>
            <a:lvl5pPr marL="2057400" indent="-228600" defTabSz="966788" eaLnBrk="0" hangingPunct="0">
              <a:defRPr sz="1600" b="1">
                <a:solidFill>
                  <a:schemeClr val="tx1"/>
                </a:solidFill>
                <a:latin typeface="Arial" charset="0"/>
                <a:ea typeface="ＭＳ Ｐゴシック" charset="0"/>
              </a:defRPr>
            </a:lvl5pPr>
            <a:lvl6pPr marL="2514600" indent="-228600" algn="ctr" defTabSz="966788" eaLnBrk="0" fontAlgn="base" hangingPunct="0">
              <a:spcBef>
                <a:spcPts val="600"/>
              </a:spcBef>
              <a:spcAft>
                <a:spcPct val="0"/>
              </a:spcAft>
              <a:defRPr sz="1600" b="1">
                <a:solidFill>
                  <a:schemeClr val="tx1"/>
                </a:solidFill>
                <a:latin typeface="Arial" charset="0"/>
                <a:ea typeface="ＭＳ Ｐゴシック" charset="0"/>
              </a:defRPr>
            </a:lvl6pPr>
            <a:lvl7pPr marL="2971800" indent="-228600" algn="ctr" defTabSz="966788" eaLnBrk="0" fontAlgn="base" hangingPunct="0">
              <a:spcBef>
                <a:spcPts val="600"/>
              </a:spcBef>
              <a:spcAft>
                <a:spcPct val="0"/>
              </a:spcAft>
              <a:defRPr sz="1600" b="1">
                <a:solidFill>
                  <a:schemeClr val="tx1"/>
                </a:solidFill>
                <a:latin typeface="Arial" charset="0"/>
                <a:ea typeface="ＭＳ Ｐゴシック" charset="0"/>
              </a:defRPr>
            </a:lvl7pPr>
            <a:lvl8pPr marL="3429000" indent="-228600" algn="ctr" defTabSz="966788" eaLnBrk="0" fontAlgn="base" hangingPunct="0">
              <a:spcBef>
                <a:spcPts val="600"/>
              </a:spcBef>
              <a:spcAft>
                <a:spcPct val="0"/>
              </a:spcAft>
              <a:defRPr sz="1600" b="1">
                <a:solidFill>
                  <a:schemeClr val="tx1"/>
                </a:solidFill>
                <a:latin typeface="Arial" charset="0"/>
                <a:ea typeface="ＭＳ Ｐゴシック" charset="0"/>
              </a:defRPr>
            </a:lvl8pPr>
            <a:lvl9pPr marL="3886200" indent="-228600" algn="ctr" defTabSz="966788" eaLnBrk="0" fontAlgn="base" hangingPunct="0">
              <a:spcBef>
                <a:spcPts val="600"/>
              </a:spcBef>
              <a:spcAft>
                <a:spcPct val="0"/>
              </a:spcAft>
              <a:defRPr sz="1600" b="1">
                <a:solidFill>
                  <a:schemeClr val="tx1"/>
                </a:solidFill>
                <a:latin typeface="Arial" charset="0"/>
                <a:ea typeface="ＭＳ Ｐゴシック" charset="0"/>
              </a:defRPr>
            </a:lvl9pPr>
          </a:lstStyle>
          <a:p>
            <a:pPr algn="r" eaLnBrk="1" hangingPunct="1">
              <a:spcBef>
                <a:spcPct val="0"/>
              </a:spcBef>
            </a:pPr>
            <a:fld id="{1AF3C2E1-B14F-704A-9DC3-A588EE647E86}" type="slidenum">
              <a:rPr lang="en-US" sz="1200" b="0"/>
              <a:pPr algn="r" eaLnBrk="1" hangingPunct="1">
                <a:spcBef>
                  <a:spcPct val="0"/>
                </a:spcBef>
              </a:pPr>
              <a:t>29</a:t>
            </a:fld>
            <a:endParaRPr lang="en-US" sz="1200" b="0"/>
          </a:p>
        </p:txBody>
      </p:sp>
      <p:sp>
        <p:nvSpPr>
          <p:cNvPr id="95235"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6655" tIns="48328" rIns="96655" bIns="48328" anchor="b"/>
          <a:lstStyle>
            <a:lvl1pPr defTabSz="966788" eaLnBrk="0" hangingPunct="0">
              <a:defRPr sz="1600" b="1">
                <a:solidFill>
                  <a:schemeClr val="tx1"/>
                </a:solidFill>
                <a:latin typeface="Arial" charset="0"/>
                <a:ea typeface="ＭＳ Ｐゴシック" charset="0"/>
              </a:defRPr>
            </a:lvl1pPr>
            <a:lvl2pPr marL="742950" indent="-285750" defTabSz="966788" eaLnBrk="0" hangingPunct="0">
              <a:defRPr sz="1600" b="1">
                <a:solidFill>
                  <a:schemeClr val="tx1"/>
                </a:solidFill>
                <a:latin typeface="Arial" charset="0"/>
                <a:ea typeface="ＭＳ Ｐゴシック" charset="0"/>
              </a:defRPr>
            </a:lvl2pPr>
            <a:lvl3pPr marL="1143000" indent="-228600" defTabSz="966788" eaLnBrk="0" hangingPunct="0">
              <a:defRPr sz="1600" b="1">
                <a:solidFill>
                  <a:schemeClr val="tx1"/>
                </a:solidFill>
                <a:latin typeface="Arial" charset="0"/>
                <a:ea typeface="ＭＳ Ｐゴシック" charset="0"/>
              </a:defRPr>
            </a:lvl3pPr>
            <a:lvl4pPr marL="1600200" indent="-228600" defTabSz="966788" eaLnBrk="0" hangingPunct="0">
              <a:defRPr sz="1600" b="1">
                <a:solidFill>
                  <a:schemeClr val="tx1"/>
                </a:solidFill>
                <a:latin typeface="Arial" charset="0"/>
                <a:ea typeface="ＭＳ Ｐゴシック" charset="0"/>
              </a:defRPr>
            </a:lvl4pPr>
            <a:lvl5pPr marL="2057400" indent="-228600" defTabSz="966788" eaLnBrk="0" hangingPunct="0">
              <a:defRPr sz="1600" b="1">
                <a:solidFill>
                  <a:schemeClr val="tx1"/>
                </a:solidFill>
                <a:latin typeface="Arial" charset="0"/>
                <a:ea typeface="ＭＳ Ｐゴシック" charset="0"/>
              </a:defRPr>
            </a:lvl5pPr>
            <a:lvl6pPr marL="2514600" indent="-228600" algn="ctr" defTabSz="966788" eaLnBrk="0" fontAlgn="base" hangingPunct="0">
              <a:spcBef>
                <a:spcPts val="600"/>
              </a:spcBef>
              <a:spcAft>
                <a:spcPct val="0"/>
              </a:spcAft>
              <a:defRPr sz="1600" b="1">
                <a:solidFill>
                  <a:schemeClr val="tx1"/>
                </a:solidFill>
                <a:latin typeface="Arial" charset="0"/>
                <a:ea typeface="ＭＳ Ｐゴシック" charset="0"/>
              </a:defRPr>
            </a:lvl6pPr>
            <a:lvl7pPr marL="2971800" indent="-228600" algn="ctr" defTabSz="966788" eaLnBrk="0" fontAlgn="base" hangingPunct="0">
              <a:spcBef>
                <a:spcPts val="600"/>
              </a:spcBef>
              <a:spcAft>
                <a:spcPct val="0"/>
              </a:spcAft>
              <a:defRPr sz="1600" b="1">
                <a:solidFill>
                  <a:schemeClr val="tx1"/>
                </a:solidFill>
                <a:latin typeface="Arial" charset="0"/>
                <a:ea typeface="ＭＳ Ｐゴシック" charset="0"/>
              </a:defRPr>
            </a:lvl7pPr>
            <a:lvl8pPr marL="3429000" indent="-228600" algn="ctr" defTabSz="966788" eaLnBrk="0" fontAlgn="base" hangingPunct="0">
              <a:spcBef>
                <a:spcPts val="600"/>
              </a:spcBef>
              <a:spcAft>
                <a:spcPct val="0"/>
              </a:spcAft>
              <a:defRPr sz="1600" b="1">
                <a:solidFill>
                  <a:schemeClr val="tx1"/>
                </a:solidFill>
                <a:latin typeface="Arial" charset="0"/>
                <a:ea typeface="ＭＳ Ｐゴシック" charset="0"/>
              </a:defRPr>
            </a:lvl8pPr>
            <a:lvl9pPr marL="3886200" indent="-228600" algn="ctr" defTabSz="966788" eaLnBrk="0" fontAlgn="base" hangingPunct="0">
              <a:spcBef>
                <a:spcPts val="600"/>
              </a:spcBef>
              <a:spcAft>
                <a:spcPct val="0"/>
              </a:spcAft>
              <a:defRPr sz="1600" b="1">
                <a:solidFill>
                  <a:schemeClr val="tx1"/>
                </a:solidFill>
                <a:latin typeface="Arial" charset="0"/>
                <a:ea typeface="ＭＳ Ｐゴシック" charset="0"/>
              </a:defRPr>
            </a:lvl9pPr>
          </a:lstStyle>
          <a:p>
            <a:pPr algn="r">
              <a:spcBef>
                <a:spcPct val="0"/>
              </a:spcBef>
            </a:pPr>
            <a:fld id="{D0009502-A44F-4D4F-B9A8-80AA0553B022}" type="slidenum">
              <a:rPr lang="en-US" sz="1200" b="0">
                <a:cs typeface="ＭＳ Ｐゴシック" charset="0"/>
              </a:rPr>
              <a:pPr algn="r">
                <a:spcBef>
                  <a:spcPct val="0"/>
                </a:spcBef>
              </a:pPr>
              <a:t>29</a:t>
            </a:fld>
            <a:endParaRPr lang="en-US" sz="1200" b="0">
              <a:cs typeface="ＭＳ Ｐゴシック" charset="0"/>
            </a:endParaRPr>
          </a:p>
        </p:txBody>
      </p:sp>
      <p:sp>
        <p:nvSpPr>
          <p:cNvPr id="95236" name="Rectangle 2"/>
          <p:cNvSpPr>
            <a:spLocks noGrp="1" noRot="1" noChangeAspect="1" noChangeArrowheads="1" noTextEdit="1"/>
          </p:cNvSpPr>
          <p:nvPr>
            <p:ph type="sldImg"/>
          </p:nvPr>
        </p:nvSpPr>
        <p:spPr>
          <a:ln/>
        </p:spPr>
      </p:sp>
      <p:sp>
        <p:nvSpPr>
          <p:cNvPr id="95237" name="Rectangle 3"/>
          <p:cNvSpPr>
            <a:spLocks noGrp="1" noChangeArrowheads="1"/>
          </p:cNvSpPr>
          <p:nvPr>
            <p:ph type="body" idx="1"/>
          </p:nvPr>
        </p:nvSpPr>
        <p:spPr>
          <a:xfrm>
            <a:off x="731838" y="4559300"/>
            <a:ext cx="585152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6655" tIns="48328" rIns="96655" bIns="48328"/>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vmlDrawing" Target="../drawings/vmlDrawing2.vml"/><Relationship Id="rId5" Type="http://schemas.openxmlformats.org/officeDocument/2006/relationships/image" Target="../media/image3.png"/><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vmlDrawing" Target="../drawings/vmlDrawing11.vml"/><Relationship Id="rId5" Type="http://schemas.openxmlformats.org/officeDocument/2006/relationships/image" Target="../media/image3.png"/><Relationship Id="rId4" Type="http://schemas.openxmlformats.org/officeDocument/2006/relationships/oleObject" Target="../embeddings/oleObject11.bin"/></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vmlDrawing" Target="../drawings/vmlDrawing12.vml"/><Relationship Id="rId5" Type="http://schemas.openxmlformats.org/officeDocument/2006/relationships/image" Target="../media/image3.png"/><Relationship Id="rId4" Type="http://schemas.openxmlformats.org/officeDocument/2006/relationships/oleObject" Target="../embeddings/oleObject12.bin"/></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vmlDrawing" Target="../drawings/vmlDrawing13.vml"/><Relationship Id="rId5" Type="http://schemas.openxmlformats.org/officeDocument/2006/relationships/image" Target="../media/image3.png"/><Relationship Id="rId4" Type="http://schemas.openxmlformats.org/officeDocument/2006/relationships/oleObject" Target="../embeddings/oleObject13.bin"/></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vmlDrawing" Target="../drawings/vmlDrawing3.vml"/><Relationship Id="rId5" Type="http://schemas.openxmlformats.org/officeDocument/2006/relationships/image" Target="../media/image3.png"/><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vmlDrawing" Target="../drawings/vmlDrawing4.vml"/><Relationship Id="rId5" Type="http://schemas.openxmlformats.org/officeDocument/2006/relationships/image" Target="../media/image3.png"/><Relationship Id="rId4" Type="http://schemas.openxmlformats.org/officeDocument/2006/relationships/oleObject" Target="../embeddings/oleObject4.bin"/></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vmlDrawing" Target="../drawings/vmlDrawing5.vml"/><Relationship Id="rId5" Type="http://schemas.openxmlformats.org/officeDocument/2006/relationships/image" Target="../media/image3.png"/><Relationship Id="rId4" Type="http://schemas.openxmlformats.org/officeDocument/2006/relationships/oleObject" Target="../embeddings/oleObject5.bin"/></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vmlDrawing" Target="../drawings/vmlDrawing6.vml"/><Relationship Id="rId5" Type="http://schemas.openxmlformats.org/officeDocument/2006/relationships/image" Target="../media/image3.png"/><Relationship Id="rId4" Type="http://schemas.openxmlformats.org/officeDocument/2006/relationships/oleObject" Target="../embeddings/oleObject6.bin"/></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vmlDrawing" Target="../drawings/vmlDrawing7.vml"/><Relationship Id="rId5" Type="http://schemas.openxmlformats.org/officeDocument/2006/relationships/image" Target="../media/image3.png"/><Relationship Id="rId4" Type="http://schemas.openxmlformats.org/officeDocument/2006/relationships/oleObject" Target="../embeddings/oleObject7.bin"/></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vmlDrawing" Target="../drawings/vmlDrawing8.vml"/><Relationship Id="rId5" Type="http://schemas.openxmlformats.org/officeDocument/2006/relationships/image" Target="../media/image3.png"/><Relationship Id="rId4" Type="http://schemas.openxmlformats.org/officeDocument/2006/relationships/oleObject" Target="../embeddings/oleObject8.bin"/></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vmlDrawing" Target="../drawings/vmlDrawing9.vml"/><Relationship Id="rId5" Type="http://schemas.openxmlformats.org/officeDocument/2006/relationships/image" Target="../media/image3.png"/><Relationship Id="rId4" Type="http://schemas.openxmlformats.org/officeDocument/2006/relationships/oleObject" Target="../embeddings/oleObject9.bin"/></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vmlDrawing" Target="../drawings/vmlDrawing10.vml"/><Relationship Id="rId5" Type="http://schemas.openxmlformats.org/officeDocument/2006/relationships/image" Target="../media/image3.png"/><Relationship Id="rId4" Type="http://schemas.openxmlformats.org/officeDocument/2006/relationships/oleObject" Target="../embeddings/oleObject10.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horizontalbw"/>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6503988" y="5943600"/>
            <a:ext cx="2640012"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 name="Object 2"/>
          <p:cNvGraphicFramePr>
            <a:graphicFrameLocks noChangeAspect="1"/>
          </p:cNvGraphicFramePr>
          <p:nvPr userDrawn="1"/>
        </p:nvGraphicFramePr>
        <p:xfrm>
          <a:off x="0" y="5649913"/>
          <a:ext cx="1981200" cy="1208087"/>
        </p:xfrm>
        <a:graphic>
          <a:graphicData uri="http://schemas.openxmlformats.org/presentationml/2006/ole">
            <p:oleObj spid="_x0000_s140293" name="Picture" r:id="rId4" imgW="2231136" imgH="1335024" progId="Word.Picture.8">
              <p:embed/>
            </p:oleObj>
          </a:graphicData>
        </a:graphic>
      </p:graphicFrame>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Footer Placeholder 4"/>
          <p:cNvSpPr>
            <a:spLocks noGrp="1"/>
          </p:cNvSpPr>
          <p:nvPr>
            <p:ph type="ftr" sz="quarter" idx="10"/>
          </p:nvPr>
        </p:nvSpPr>
        <p:spPr/>
        <p:txBody>
          <a:bodyPr/>
          <a:lstStyle>
            <a:lvl1pPr>
              <a:defRPr/>
            </a:lvl1pPr>
          </a:lstStyle>
          <a:p>
            <a:pPr>
              <a:defRPr/>
            </a:pPr>
            <a:endParaRPr lang="en-US"/>
          </a:p>
        </p:txBody>
      </p:sp>
      <p:sp>
        <p:nvSpPr>
          <p:cNvPr id="7" name="Slide Number Placeholder 5"/>
          <p:cNvSpPr>
            <a:spLocks noGrp="1"/>
          </p:cNvSpPr>
          <p:nvPr>
            <p:ph type="sldNum" sz="quarter" idx="11"/>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lgn="l">
              <a:spcBef>
                <a:spcPct val="0"/>
              </a:spcBef>
              <a:defRPr>
                <a:solidFill>
                  <a:srgbClr val="000000"/>
                </a:solidFill>
                <a:latin typeface="Calibri" charset="0"/>
              </a:defRPr>
            </a:lvl1pPr>
          </a:lstStyle>
          <a:p>
            <a:fld id="{5356AE0D-7C21-0248-8B7A-8ADC8EA3AD7F}" type="slidenum">
              <a:rPr lang="en-US"/>
              <a:pPr/>
              <a:t>‹#›</a:t>
            </a:fld>
            <a:endParaRPr lang="en-US"/>
          </a:p>
        </p:txBody>
      </p:sp>
      <p:pic>
        <p:nvPicPr>
          <p:cNvPr id="8" name="Picture 8"/>
          <p:cNvPicPr>
            <a:picLocks noChangeAspect="1" noChangeArrowheads="1"/>
          </p:cNvPicPr>
          <p:nvPr userDrawn="1"/>
        </p:nvPicPr>
        <p:blipFill>
          <a:blip r:embed="rId5" cstate="print">
            <a:extLst>
              <a:ext uri="{28A0092B-C50C-407E-A947-70E740481C1C}">
                <a14:useLocalDpi xmlns="" xmlns:a14="http://schemas.microsoft.com/office/drawing/2010/main" val="0"/>
              </a:ext>
            </a:extLst>
          </a:blip>
          <a:srcRect/>
          <a:stretch>
            <a:fillRect/>
          </a:stretch>
        </p:blipFill>
        <p:spPr bwMode="auto">
          <a:xfrm>
            <a:off x="7391400" y="304800"/>
            <a:ext cx="1447800" cy="93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847493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pic>
        <p:nvPicPr>
          <p:cNvPr id="4" name="Picture 8" descr="horizontalbw"/>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6503988" y="5943600"/>
            <a:ext cx="2640012"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 name="Object 2"/>
          <p:cNvGraphicFramePr>
            <a:graphicFrameLocks noChangeAspect="1"/>
          </p:cNvGraphicFramePr>
          <p:nvPr userDrawn="1"/>
        </p:nvGraphicFramePr>
        <p:xfrm>
          <a:off x="0" y="5649913"/>
          <a:ext cx="1981200" cy="1208087"/>
        </p:xfrm>
        <a:graphic>
          <a:graphicData uri="http://schemas.openxmlformats.org/presentationml/2006/ole">
            <p:oleObj spid="_x0000_s149509" name="Picture" r:id="rId4" imgW="2231136" imgH="1335024" progId="Word.Picture.8">
              <p:embed/>
            </p:oleObj>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fld id="{0145E411-3C0E-D146-B90A-6AD862648CC4}" type="datetimeFigureOut">
              <a:rPr lang="en-US"/>
              <a:pPr/>
              <a:t>12/15/2011</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lgn="l">
              <a:spcBef>
                <a:spcPct val="0"/>
              </a:spcBef>
              <a:defRPr>
                <a:solidFill>
                  <a:srgbClr val="000000"/>
                </a:solidFill>
                <a:latin typeface="Calibri" charset="0"/>
              </a:defRPr>
            </a:lvl1pPr>
          </a:lstStyle>
          <a:p>
            <a:fld id="{E1861ABE-AB51-AE48-85C1-63DD950172E7}" type="slidenum">
              <a:rPr lang="en-US"/>
              <a:pPr/>
              <a:t>‹#›</a:t>
            </a:fld>
            <a:endParaRPr lang="en-US"/>
          </a:p>
        </p:txBody>
      </p:sp>
      <p:pic>
        <p:nvPicPr>
          <p:cNvPr id="9" name="Picture 8"/>
          <p:cNvPicPr>
            <a:picLocks noChangeAspect="1" noChangeArrowheads="1"/>
          </p:cNvPicPr>
          <p:nvPr userDrawn="1"/>
        </p:nvPicPr>
        <p:blipFill>
          <a:blip r:embed="rId5" cstate="print">
            <a:extLst>
              <a:ext uri="{28A0092B-C50C-407E-A947-70E740481C1C}">
                <a14:useLocalDpi xmlns="" xmlns:a14="http://schemas.microsoft.com/office/drawing/2010/main" val="0"/>
              </a:ext>
            </a:extLst>
          </a:blip>
          <a:srcRect/>
          <a:stretch>
            <a:fillRect/>
          </a:stretch>
        </p:blipFill>
        <p:spPr bwMode="auto">
          <a:xfrm>
            <a:off x="7391400" y="304800"/>
            <a:ext cx="1447800" cy="93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739928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4" name="Picture 8" descr="horizontalbw"/>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6503988" y="5943600"/>
            <a:ext cx="2640012"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 name="Object 2"/>
          <p:cNvGraphicFramePr>
            <a:graphicFrameLocks noChangeAspect="1"/>
          </p:cNvGraphicFramePr>
          <p:nvPr userDrawn="1"/>
        </p:nvGraphicFramePr>
        <p:xfrm>
          <a:off x="0" y="5649913"/>
          <a:ext cx="1981200" cy="1208087"/>
        </p:xfrm>
        <a:graphic>
          <a:graphicData uri="http://schemas.openxmlformats.org/presentationml/2006/ole">
            <p:oleObj spid="_x0000_s150533" name="Picture" r:id="rId4" imgW="2231136" imgH="1335024" progId="Word.Picture.8">
              <p:embed/>
            </p:oleObj>
          </a:graphicData>
        </a:graphic>
      </p:graphicFrame>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fld id="{4FBB4460-AF9B-A94F-BCFA-4DECFD09A1C7}" type="datetimeFigureOut">
              <a:rPr lang="en-US"/>
              <a:pPr/>
              <a:t>12/15/2011</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lgn="l">
              <a:spcBef>
                <a:spcPct val="0"/>
              </a:spcBef>
              <a:defRPr>
                <a:solidFill>
                  <a:srgbClr val="000000"/>
                </a:solidFill>
                <a:latin typeface="Calibri" charset="0"/>
              </a:defRPr>
            </a:lvl1pPr>
          </a:lstStyle>
          <a:p>
            <a:fld id="{F57724E7-0241-EF40-92B3-DF1BA8412624}" type="slidenum">
              <a:rPr lang="en-US"/>
              <a:pPr/>
              <a:t>‹#›</a:t>
            </a:fld>
            <a:endParaRPr lang="en-US"/>
          </a:p>
        </p:txBody>
      </p:sp>
      <p:pic>
        <p:nvPicPr>
          <p:cNvPr id="9" name="Picture 8"/>
          <p:cNvPicPr>
            <a:picLocks noChangeAspect="1" noChangeArrowheads="1"/>
          </p:cNvPicPr>
          <p:nvPr userDrawn="1"/>
        </p:nvPicPr>
        <p:blipFill>
          <a:blip r:embed="rId5" cstate="print">
            <a:extLst>
              <a:ext uri="{28A0092B-C50C-407E-A947-70E740481C1C}">
                <a14:useLocalDpi xmlns="" xmlns:a14="http://schemas.microsoft.com/office/drawing/2010/main" val="0"/>
              </a:ext>
            </a:extLst>
          </a:blip>
          <a:srcRect/>
          <a:stretch>
            <a:fillRect/>
          </a:stretch>
        </p:blipFill>
        <p:spPr bwMode="auto">
          <a:xfrm>
            <a:off x="7391400" y="304800"/>
            <a:ext cx="1447800" cy="93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240674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pic>
        <p:nvPicPr>
          <p:cNvPr id="4" name="Picture 8" descr="horizontalbw"/>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6503988" y="5943600"/>
            <a:ext cx="2640012"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 name="Object 2"/>
          <p:cNvGraphicFramePr>
            <a:graphicFrameLocks noChangeAspect="1"/>
          </p:cNvGraphicFramePr>
          <p:nvPr userDrawn="1"/>
        </p:nvGraphicFramePr>
        <p:xfrm>
          <a:off x="0" y="5649913"/>
          <a:ext cx="1981200" cy="1208087"/>
        </p:xfrm>
        <a:graphic>
          <a:graphicData uri="http://schemas.openxmlformats.org/presentationml/2006/ole">
            <p:oleObj spid="_x0000_s151557" name="Picture" r:id="rId4" imgW="2231136" imgH="1335024" progId="Word.Picture.8">
              <p:embed/>
            </p:oleObj>
          </a:graphicData>
        </a:graphic>
      </p:graphicFrame>
      <p:sp>
        <p:nvSpPr>
          <p:cNvPr id="2" name="Title 1"/>
          <p:cNvSpPr>
            <a:spLocks noGrp="1"/>
          </p:cNvSpPr>
          <p:nvPr>
            <p:ph type="title"/>
          </p:nvPr>
        </p:nvSpPr>
        <p:spPr>
          <a:xfrm>
            <a:off x="457200" y="277813"/>
            <a:ext cx="6858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rtlCol="0">
            <a:normAutofit/>
          </a:bodyPr>
          <a:lstStyle/>
          <a:p>
            <a:pPr lvl="0"/>
            <a:endParaRPr lang="en-US" noProof="0" smtClean="0"/>
          </a:p>
        </p:txBody>
      </p:sp>
      <p:sp>
        <p:nvSpPr>
          <p:cNvPr id="6" name="Date Placeholder 3"/>
          <p:cNvSpPr>
            <a:spLocks noGrp="1"/>
          </p:cNvSpPr>
          <p:nvPr>
            <p:ph type="dt" sz="half" idx="10"/>
          </p:nvPr>
        </p:nvSpPr>
        <p:spPr>
          <a:xfrm>
            <a:off x="457200" y="6243638"/>
            <a:ext cx="2133600" cy="457200"/>
          </a:xfrm>
        </p:spPr>
        <p:txBody>
          <a:bodyPr rtlCol="0"/>
          <a:lstStyle>
            <a:lvl1pPr fontAlgn="auto">
              <a:spcBef>
                <a:spcPts val="0"/>
              </a:spcBef>
              <a:spcAft>
                <a:spcPts val="0"/>
              </a:spcAft>
              <a:defRPr>
                <a:solidFill>
                  <a:prstClr val="black">
                    <a:tint val="75000"/>
                  </a:prstClr>
                </a:solidFill>
                <a:latin typeface="+mn-lt"/>
                <a:ea typeface="+mn-ea"/>
              </a:defRPr>
            </a:lvl1pPr>
          </a:lstStyle>
          <a:p>
            <a:pPr>
              <a:defRPr/>
            </a:pPr>
            <a:endParaRPr lang="en-US"/>
          </a:p>
        </p:txBody>
      </p:sp>
      <p:sp>
        <p:nvSpPr>
          <p:cNvPr id="7"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8" name="Slide Number Placeholder 5"/>
          <p:cNvSpPr>
            <a:spLocks noGrp="1"/>
          </p:cNvSpPr>
          <p:nvPr>
            <p:ph type="sldNum" sz="quarter" idx="12"/>
          </p:nvPr>
        </p:nvSpPr>
        <p:spPr>
          <a:xfrm>
            <a:off x="6553200" y="6243638"/>
            <a:ext cx="2133600" cy="457200"/>
          </a:xfrm>
          <a:prstGeom prst="rect">
            <a:avLst/>
          </a:prstGeom>
        </p:spPr>
        <p:txBody>
          <a:bodyPr vert="horz" wrap="square" lIns="91440" tIns="45720" rIns="91440" bIns="45720" numCol="1" anchor="t" anchorCtr="0" compatLnSpc="1">
            <a:prstTxWarp prst="textNoShape">
              <a:avLst/>
            </a:prstTxWarp>
          </a:bodyPr>
          <a:lstStyle>
            <a:lvl1pPr algn="l">
              <a:spcBef>
                <a:spcPct val="0"/>
              </a:spcBef>
              <a:defRPr>
                <a:solidFill>
                  <a:srgbClr val="000000"/>
                </a:solidFill>
                <a:latin typeface="Calibri" charset="0"/>
              </a:defRPr>
            </a:lvl1pPr>
          </a:lstStyle>
          <a:p>
            <a:fld id="{4EDD29AD-E435-C344-9F2F-BACB0D9B277A}" type="slidenum">
              <a:rPr lang="en-US"/>
              <a:pPr/>
              <a:t>‹#›</a:t>
            </a:fld>
            <a:endParaRPr lang="en-US"/>
          </a:p>
        </p:txBody>
      </p:sp>
      <p:pic>
        <p:nvPicPr>
          <p:cNvPr id="9" name="Picture 8"/>
          <p:cNvPicPr>
            <a:picLocks noChangeAspect="1" noChangeArrowheads="1"/>
          </p:cNvPicPr>
          <p:nvPr userDrawn="1"/>
        </p:nvPicPr>
        <p:blipFill>
          <a:blip r:embed="rId5" cstate="print">
            <a:extLst>
              <a:ext uri="{28A0092B-C50C-407E-A947-70E740481C1C}">
                <a14:useLocalDpi xmlns="" xmlns:a14="http://schemas.microsoft.com/office/drawing/2010/main" val="0"/>
              </a:ext>
            </a:extLst>
          </a:blip>
          <a:srcRect/>
          <a:stretch>
            <a:fillRect/>
          </a:stretch>
        </p:blipFill>
        <p:spPr bwMode="auto">
          <a:xfrm>
            <a:off x="7391400" y="304800"/>
            <a:ext cx="1447800" cy="93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097402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60952F9D-10A8-C14B-8CF9-40D152C2640B}" type="datetimeFigureOut">
              <a:rPr lang="en-US"/>
              <a:pPr/>
              <a:t>12/15/2011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785E098-F88D-1E45-8AAD-63D5FE5881CF}" type="slidenum">
              <a:rPr lang="en-US"/>
              <a:pPr/>
              <a:t>‹#›</a:t>
            </a:fld>
            <a:endParaRPr lang="en-US"/>
          </a:p>
        </p:txBody>
      </p:sp>
    </p:spTree>
    <p:extLst>
      <p:ext uri="{BB962C8B-B14F-4D97-AF65-F5344CB8AC3E}">
        <p14:creationId xmlns="" xmlns:p14="http://schemas.microsoft.com/office/powerpoint/2010/main" val="866150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A89B34A-4C4F-5F4B-927A-700FB7A747BF}" type="datetimeFigureOut">
              <a:rPr lang="en-US"/>
              <a:pPr/>
              <a:t>12/15/2011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F8545E0-A79A-DA4A-9E69-7B92E2099FB4}" type="slidenum">
              <a:rPr lang="en-US"/>
              <a:pPr/>
              <a:t>‹#›</a:t>
            </a:fld>
            <a:endParaRPr lang="en-US"/>
          </a:p>
        </p:txBody>
      </p:sp>
    </p:spTree>
    <p:extLst>
      <p:ext uri="{BB962C8B-B14F-4D97-AF65-F5344CB8AC3E}">
        <p14:creationId xmlns="" xmlns:p14="http://schemas.microsoft.com/office/powerpoint/2010/main" val="22405252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31FB004D-5843-3345-B2B7-C288792F9E7B}" type="datetimeFigureOut">
              <a:rPr lang="en-US"/>
              <a:pPr/>
              <a:t>12/15/2011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EAD8BF2-79D8-D041-B157-0A4793BB9E0E}" type="slidenum">
              <a:rPr lang="en-US"/>
              <a:pPr/>
              <a:t>‹#›</a:t>
            </a:fld>
            <a:endParaRPr lang="en-US"/>
          </a:p>
        </p:txBody>
      </p:sp>
    </p:spTree>
    <p:extLst>
      <p:ext uri="{BB962C8B-B14F-4D97-AF65-F5344CB8AC3E}">
        <p14:creationId xmlns="" xmlns:p14="http://schemas.microsoft.com/office/powerpoint/2010/main" val="1205287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6234E42F-2045-D34B-80AD-38AA1319B2F1}" type="datetimeFigureOut">
              <a:rPr lang="en-US"/>
              <a:pPr/>
              <a:t>12/15/2011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CCF23139-233B-0A46-9C0E-CD2DFB2BB6ED}" type="slidenum">
              <a:rPr lang="en-US"/>
              <a:pPr/>
              <a:t>‹#›</a:t>
            </a:fld>
            <a:endParaRPr lang="en-US"/>
          </a:p>
        </p:txBody>
      </p:sp>
    </p:spTree>
    <p:extLst>
      <p:ext uri="{BB962C8B-B14F-4D97-AF65-F5344CB8AC3E}">
        <p14:creationId xmlns="" xmlns:p14="http://schemas.microsoft.com/office/powerpoint/2010/main" val="28984300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B5E47164-E706-4541-8EED-BAF12C7C754A}" type="datetimeFigureOut">
              <a:rPr lang="en-US"/>
              <a:pPr/>
              <a:t>12/15/2011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7BF201BE-12AC-0E42-98CE-EB1BAD7F0AB8}" type="slidenum">
              <a:rPr lang="en-US"/>
              <a:pPr/>
              <a:t>‹#›</a:t>
            </a:fld>
            <a:endParaRPr lang="en-US"/>
          </a:p>
        </p:txBody>
      </p:sp>
    </p:spTree>
    <p:extLst>
      <p:ext uri="{BB962C8B-B14F-4D97-AF65-F5344CB8AC3E}">
        <p14:creationId xmlns="" xmlns:p14="http://schemas.microsoft.com/office/powerpoint/2010/main" val="32503278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60CF8325-3B2A-AE4C-92E6-0F3D5D44068E}" type="datetimeFigureOut">
              <a:rPr lang="en-US"/>
              <a:pPr/>
              <a:t>12/15/2011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56FFE8AB-15A3-644B-A6B7-3271FE72C359}" type="slidenum">
              <a:rPr lang="en-US"/>
              <a:pPr/>
              <a:t>‹#›</a:t>
            </a:fld>
            <a:endParaRPr lang="en-US"/>
          </a:p>
        </p:txBody>
      </p:sp>
    </p:spTree>
    <p:extLst>
      <p:ext uri="{BB962C8B-B14F-4D97-AF65-F5344CB8AC3E}">
        <p14:creationId xmlns="" xmlns:p14="http://schemas.microsoft.com/office/powerpoint/2010/main" val="38430121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93D8F7F0-92F9-244D-8E00-65773F878B01}" type="datetimeFigureOut">
              <a:rPr lang="en-US"/>
              <a:pPr/>
              <a:t>12/15/2011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D8BC8E25-BB0E-D243-AB88-5F9C5FF3946E}" type="slidenum">
              <a:rPr lang="en-US"/>
              <a:pPr/>
              <a:t>‹#›</a:t>
            </a:fld>
            <a:endParaRPr lang="en-US"/>
          </a:p>
        </p:txBody>
      </p:sp>
    </p:spTree>
    <p:extLst>
      <p:ext uri="{BB962C8B-B14F-4D97-AF65-F5344CB8AC3E}">
        <p14:creationId xmlns="" xmlns:p14="http://schemas.microsoft.com/office/powerpoint/2010/main" val="1437330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4" name="Picture 8" descr="horizontalbw"/>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6503988" y="5943600"/>
            <a:ext cx="2640012"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 name="Object 2"/>
          <p:cNvGraphicFramePr>
            <a:graphicFrameLocks noChangeAspect="1"/>
          </p:cNvGraphicFramePr>
          <p:nvPr userDrawn="1"/>
        </p:nvGraphicFramePr>
        <p:xfrm>
          <a:off x="0" y="5649913"/>
          <a:ext cx="1981200" cy="1208087"/>
        </p:xfrm>
        <a:graphic>
          <a:graphicData uri="http://schemas.openxmlformats.org/presentationml/2006/ole">
            <p:oleObj spid="_x0000_s141317" name="Picture" r:id="rId4" imgW="2231136" imgH="1335024" progId="Word.Picture.8">
              <p:embed/>
            </p:oleObj>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fld id="{C25D2AA0-F85E-EE49-993F-1446007443E5}" type="datetimeFigureOut">
              <a:rPr lang="en-US"/>
              <a:pPr/>
              <a:t>12/15/2011</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lgn="l">
              <a:spcBef>
                <a:spcPct val="0"/>
              </a:spcBef>
              <a:defRPr>
                <a:solidFill>
                  <a:srgbClr val="000000"/>
                </a:solidFill>
                <a:latin typeface="Calibri" charset="0"/>
              </a:defRPr>
            </a:lvl1pPr>
          </a:lstStyle>
          <a:p>
            <a:fld id="{B8AD2329-BD12-CE4C-A022-9A60F6517ADB}" type="slidenum">
              <a:rPr lang="en-US"/>
              <a:pPr/>
              <a:t>‹#›</a:t>
            </a:fld>
            <a:endParaRPr lang="en-US"/>
          </a:p>
        </p:txBody>
      </p:sp>
      <p:pic>
        <p:nvPicPr>
          <p:cNvPr id="9" name="Picture 8"/>
          <p:cNvPicPr>
            <a:picLocks noChangeAspect="1" noChangeArrowheads="1"/>
          </p:cNvPicPr>
          <p:nvPr userDrawn="1"/>
        </p:nvPicPr>
        <p:blipFill>
          <a:blip r:embed="rId5" cstate="print">
            <a:extLst>
              <a:ext uri="{28A0092B-C50C-407E-A947-70E740481C1C}">
                <a14:useLocalDpi xmlns="" xmlns:a14="http://schemas.microsoft.com/office/drawing/2010/main" val="0"/>
              </a:ext>
            </a:extLst>
          </a:blip>
          <a:srcRect/>
          <a:stretch>
            <a:fillRect/>
          </a:stretch>
        </p:blipFill>
        <p:spPr bwMode="auto">
          <a:xfrm>
            <a:off x="7391400" y="304800"/>
            <a:ext cx="1447800" cy="93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235784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7CAD8E1A-FFD2-7541-888C-B47A6124A592}" type="datetimeFigureOut">
              <a:rPr lang="en-US"/>
              <a:pPr/>
              <a:t>12/15/2011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F11156B-5EC6-3443-86F5-1028A2E2DAD5}" type="slidenum">
              <a:rPr lang="en-US"/>
              <a:pPr/>
              <a:t>‹#›</a:t>
            </a:fld>
            <a:endParaRPr lang="en-US"/>
          </a:p>
        </p:txBody>
      </p:sp>
    </p:spTree>
    <p:extLst>
      <p:ext uri="{BB962C8B-B14F-4D97-AF65-F5344CB8AC3E}">
        <p14:creationId xmlns="" xmlns:p14="http://schemas.microsoft.com/office/powerpoint/2010/main" val="10542034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0DCF883C-4537-AF42-AB16-06B223599FA5}" type="datetimeFigureOut">
              <a:rPr lang="en-US"/>
              <a:pPr/>
              <a:t>12/15/2011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753F043-E213-3E4B-8433-3A703EF31E88}" type="slidenum">
              <a:rPr lang="en-US"/>
              <a:pPr/>
              <a:t>‹#›</a:t>
            </a:fld>
            <a:endParaRPr lang="en-US"/>
          </a:p>
        </p:txBody>
      </p:sp>
    </p:spTree>
    <p:extLst>
      <p:ext uri="{BB962C8B-B14F-4D97-AF65-F5344CB8AC3E}">
        <p14:creationId xmlns="" xmlns:p14="http://schemas.microsoft.com/office/powerpoint/2010/main" val="17873739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FD16061-7DF5-A843-961A-CFCF52EA1CEF}" type="datetimeFigureOut">
              <a:rPr lang="en-US"/>
              <a:pPr/>
              <a:t>12/15/2011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19C6BD0-73A9-B942-AFFA-DB9A0246F75A}" type="slidenum">
              <a:rPr lang="en-US"/>
              <a:pPr/>
              <a:t>‹#›</a:t>
            </a:fld>
            <a:endParaRPr lang="en-US"/>
          </a:p>
        </p:txBody>
      </p:sp>
    </p:spTree>
    <p:extLst>
      <p:ext uri="{BB962C8B-B14F-4D97-AF65-F5344CB8AC3E}">
        <p14:creationId xmlns="" xmlns:p14="http://schemas.microsoft.com/office/powerpoint/2010/main" val="40286883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B730970-D1B4-484A-904C-5D495711E6DE}" type="datetimeFigureOut">
              <a:rPr lang="en-US"/>
              <a:pPr/>
              <a:t>12/15/2011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6E5FC9B-390A-1342-99F9-4FC2333D3B21}" type="slidenum">
              <a:rPr lang="en-US"/>
              <a:pPr/>
              <a:t>‹#›</a:t>
            </a:fld>
            <a:endParaRPr lang="en-US"/>
          </a:p>
        </p:txBody>
      </p:sp>
    </p:spTree>
    <p:extLst>
      <p:ext uri="{BB962C8B-B14F-4D97-AF65-F5344CB8AC3E}">
        <p14:creationId xmlns="" xmlns:p14="http://schemas.microsoft.com/office/powerpoint/2010/main" val="40690868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2A59E70-A3FB-6040-9B7F-800D17A15546}" type="datetimeFigureOut">
              <a:rPr lang="en-US"/>
              <a:pPr/>
              <a:t>12/15/2011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ea typeface="+mn-ea"/>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2086458D-6373-054C-B045-09BF44CF0DBD}" type="slidenum">
              <a:rPr lang="en-US"/>
              <a:pPr/>
              <a:t>‹#›</a:t>
            </a:fld>
            <a:endParaRPr lang="en-US"/>
          </a:p>
        </p:txBody>
      </p:sp>
    </p:spTree>
    <p:extLst>
      <p:ext uri="{BB962C8B-B14F-4D97-AF65-F5344CB8AC3E}">
        <p14:creationId xmlns="" xmlns:p14="http://schemas.microsoft.com/office/powerpoint/2010/main" val="9911043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40317FD8-B044-A542-BC13-24618FF7D9CC}" type="datetimeFigureOut">
              <a:rPr lang="en-US"/>
              <a:pPr/>
              <a:t>12/15/2011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ea typeface="+mn-ea"/>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DDCE7F96-8E06-E945-9A88-095083BFF2E6}" type="slidenum">
              <a:rPr lang="en-US"/>
              <a:pPr/>
              <a:t>‹#›</a:t>
            </a:fld>
            <a:endParaRPr lang="en-US"/>
          </a:p>
        </p:txBody>
      </p:sp>
    </p:spTree>
    <p:extLst>
      <p:ext uri="{BB962C8B-B14F-4D97-AF65-F5344CB8AC3E}">
        <p14:creationId xmlns="" xmlns:p14="http://schemas.microsoft.com/office/powerpoint/2010/main" val="12026035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BFB081F4-0DCD-9F47-994F-E9EF89386E29}" type="datetimeFigureOut">
              <a:rPr lang="en-US"/>
              <a:pPr/>
              <a:t>12/15/2011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ea typeface="+mn-ea"/>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782DEE66-64FD-9443-B2A9-FF946545C1B9}" type="slidenum">
              <a:rPr lang="en-US"/>
              <a:pPr/>
              <a:t>‹#›</a:t>
            </a:fld>
            <a:endParaRPr lang="en-US"/>
          </a:p>
        </p:txBody>
      </p:sp>
    </p:spTree>
    <p:extLst>
      <p:ext uri="{BB962C8B-B14F-4D97-AF65-F5344CB8AC3E}">
        <p14:creationId xmlns="" xmlns:p14="http://schemas.microsoft.com/office/powerpoint/2010/main" val="21702366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F29D6212-599E-1743-85D4-E328818A6976}" type="datetimeFigureOut">
              <a:rPr lang="en-US"/>
              <a:pPr/>
              <a:t>12/15/2011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ea typeface="+mn-ea"/>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F29D722E-CF12-984E-87B3-6754A7FC9769}" type="slidenum">
              <a:rPr lang="en-US"/>
              <a:pPr/>
              <a:t>‹#›</a:t>
            </a:fld>
            <a:endParaRPr lang="en-US"/>
          </a:p>
        </p:txBody>
      </p:sp>
    </p:spTree>
    <p:extLst>
      <p:ext uri="{BB962C8B-B14F-4D97-AF65-F5344CB8AC3E}">
        <p14:creationId xmlns="" xmlns:p14="http://schemas.microsoft.com/office/powerpoint/2010/main" val="42194742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D930E7D2-31FF-AB47-8083-232B06FD9012}" type="datetimeFigureOut">
              <a:rPr lang="en-US"/>
              <a:pPr/>
              <a:t>12/15/2011</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a:ea typeface="+mn-ea"/>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CAF2113E-E5B4-F344-A587-84F8AC6A26E7}" type="slidenum">
              <a:rPr lang="en-US"/>
              <a:pPr/>
              <a:t>‹#›</a:t>
            </a:fld>
            <a:endParaRPr lang="en-US"/>
          </a:p>
        </p:txBody>
      </p:sp>
    </p:spTree>
    <p:extLst>
      <p:ext uri="{BB962C8B-B14F-4D97-AF65-F5344CB8AC3E}">
        <p14:creationId xmlns="" xmlns:p14="http://schemas.microsoft.com/office/powerpoint/2010/main" val="38870080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BF5D0C25-7F0A-6546-AAE8-96B2A53C85BD}" type="datetimeFigureOut">
              <a:rPr lang="en-US"/>
              <a:pPr/>
              <a:t>12/15/2011</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a:ea typeface="+mn-ea"/>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C5B36CBC-52BE-8342-A6E4-2294E2509145}" type="slidenum">
              <a:rPr lang="en-US"/>
              <a:pPr/>
              <a:t>‹#›</a:t>
            </a:fld>
            <a:endParaRPr lang="en-US"/>
          </a:p>
        </p:txBody>
      </p:sp>
    </p:spTree>
    <p:extLst>
      <p:ext uri="{BB962C8B-B14F-4D97-AF65-F5344CB8AC3E}">
        <p14:creationId xmlns="" xmlns:p14="http://schemas.microsoft.com/office/powerpoint/2010/main" val="2235145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 name="Picture 8" descr="horizontalbw"/>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6503988" y="5943600"/>
            <a:ext cx="2640012"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 name="Object 2"/>
          <p:cNvGraphicFramePr>
            <a:graphicFrameLocks noChangeAspect="1"/>
          </p:cNvGraphicFramePr>
          <p:nvPr userDrawn="1"/>
        </p:nvGraphicFramePr>
        <p:xfrm>
          <a:off x="0" y="5649913"/>
          <a:ext cx="1981200" cy="1208087"/>
        </p:xfrm>
        <a:graphic>
          <a:graphicData uri="http://schemas.openxmlformats.org/presentationml/2006/ole">
            <p:oleObj spid="_x0000_s142341" name="Picture" r:id="rId4" imgW="2231136" imgH="1335024" progId="Word.Picture.8">
              <p:embed/>
            </p:oleObj>
          </a:graphicData>
        </a:graphic>
      </p:graphicFrame>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fld id="{05D81F4C-5284-F84D-9C8D-56A4B28C977E}" type="datetimeFigureOut">
              <a:rPr lang="en-US"/>
              <a:pPr/>
              <a:t>12/15/2011</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lgn="l">
              <a:spcBef>
                <a:spcPct val="0"/>
              </a:spcBef>
              <a:defRPr>
                <a:solidFill>
                  <a:srgbClr val="000000"/>
                </a:solidFill>
                <a:latin typeface="Calibri" charset="0"/>
              </a:defRPr>
            </a:lvl1pPr>
          </a:lstStyle>
          <a:p>
            <a:fld id="{ABEA90A1-A24B-A54D-BCBB-93987F8D692A}" type="slidenum">
              <a:rPr lang="en-US"/>
              <a:pPr/>
              <a:t>‹#›</a:t>
            </a:fld>
            <a:endParaRPr lang="en-US"/>
          </a:p>
        </p:txBody>
      </p:sp>
      <p:pic>
        <p:nvPicPr>
          <p:cNvPr id="9" name="Picture 8"/>
          <p:cNvPicPr>
            <a:picLocks noChangeAspect="1" noChangeArrowheads="1"/>
          </p:cNvPicPr>
          <p:nvPr userDrawn="1"/>
        </p:nvPicPr>
        <p:blipFill>
          <a:blip r:embed="rId5" cstate="print">
            <a:extLst>
              <a:ext uri="{28A0092B-C50C-407E-A947-70E740481C1C}">
                <a14:useLocalDpi xmlns="" xmlns:a14="http://schemas.microsoft.com/office/drawing/2010/main" val="0"/>
              </a:ext>
            </a:extLst>
          </a:blip>
          <a:srcRect/>
          <a:stretch>
            <a:fillRect/>
          </a:stretch>
        </p:blipFill>
        <p:spPr bwMode="auto">
          <a:xfrm>
            <a:off x="7391400" y="304800"/>
            <a:ext cx="1447800" cy="93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5901562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2D97755D-1103-D24B-8DA3-E8963046CA1E}" type="datetimeFigureOut">
              <a:rPr lang="en-US"/>
              <a:pPr/>
              <a:t>12/15/2011</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ea typeface="+mn-ea"/>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43F48686-F1F1-2148-849F-B0502CB8154E}" type="slidenum">
              <a:rPr lang="en-US"/>
              <a:pPr/>
              <a:t>‹#›</a:t>
            </a:fld>
            <a:endParaRPr lang="en-US"/>
          </a:p>
        </p:txBody>
      </p:sp>
    </p:spTree>
    <p:extLst>
      <p:ext uri="{BB962C8B-B14F-4D97-AF65-F5344CB8AC3E}">
        <p14:creationId xmlns="" xmlns:p14="http://schemas.microsoft.com/office/powerpoint/2010/main" val="35238455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5F6F2F1E-16B3-4049-AFF6-8AFCA0465B7A}" type="datetimeFigureOut">
              <a:rPr lang="en-US"/>
              <a:pPr/>
              <a:t>12/15/2011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ea typeface="+mn-ea"/>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82A17442-6327-5340-BEFE-E3E6ED98EF99}" type="slidenum">
              <a:rPr lang="en-US"/>
              <a:pPr/>
              <a:t>‹#›</a:t>
            </a:fld>
            <a:endParaRPr lang="en-US"/>
          </a:p>
        </p:txBody>
      </p:sp>
    </p:spTree>
    <p:extLst>
      <p:ext uri="{BB962C8B-B14F-4D97-AF65-F5344CB8AC3E}">
        <p14:creationId xmlns="" xmlns:p14="http://schemas.microsoft.com/office/powerpoint/2010/main" val="42628201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4703040-69C2-FE47-8C16-CCA1EFB06F2D}" type="datetimeFigureOut">
              <a:rPr lang="en-US"/>
              <a:pPr/>
              <a:t>12/15/2011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ea typeface="+mn-ea"/>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400ECF43-32C7-5E43-AE76-332EBC2BE46B}" type="slidenum">
              <a:rPr lang="en-US"/>
              <a:pPr/>
              <a:t>‹#›</a:t>
            </a:fld>
            <a:endParaRPr lang="en-US"/>
          </a:p>
        </p:txBody>
      </p:sp>
    </p:spTree>
    <p:extLst>
      <p:ext uri="{BB962C8B-B14F-4D97-AF65-F5344CB8AC3E}">
        <p14:creationId xmlns="" xmlns:p14="http://schemas.microsoft.com/office/powerpoint/2010/main" val="8046289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5636E7EE-D6A3-2E43-9623-F4C49DDA3C80}" type="datetimeFigureOut">
              <a:rPr lang="en-US"/>
              <a:pPr/>
              <a:t>12/15/2011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ea typeface="+mn-ea"/>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4F771C3-1329-464F-98C7-CAAA58DDC14E}" type="slidenum">
              <a:rPr lang="en-US"/>
              <a:pPr/>
              <a:t>‹#›</a:t>
            </a:fld>
            <a:endParaRPr lang="en-US"/>
          </a:p>
        </p:txBody>
      </p:sp>
    </p:spTree>
    <p:extLst>
      <p:ext uri="{BB962C8B-B14F-4D97-AF65-F5344CB8AC3E}">
        <p14:creationId xmlns="" xmlns:p14="http://schemas.microsoft.com/office/powerpoint/2010/main" val="13634309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98B3649D-DE5E-0D48-9B0E-BB6D1DB44893}" type="datetimeFigureOut">
              <a:rPr lang="en-US"/>
              <a:pPr/>
              <a:t>12/15/2011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ea typeface="+mn-ea"/>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31B623AE-8FC6-4044-9EFA-3B88A8D1C7A9}" type="slidenum">
              <a:rPr lang="en-US"/>
              <a:pPr/>
              <a:t>‹#›</a:t>
            </a:fld>
            <a:endParaRPr lang="en-US"/>
          </a:p>
        </p:txBody>
      </p:sp>
    </p:spTree>
    <p:extLst>
      <p:ext uri="{BB962C8B-B14F-4D97-AF65-F5344CB8AC3E}">
        <p14:creationId xmlns="" xmlns:p14="http://schemas.microsoft.com/office/powerpoint/2010/main" val="20505056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descr="horizontalbw"/>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6503988" y="5943600"/>
            <a:ext cx="2640012"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7"/>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152400" y="5791200"/>
            <a:ext cx="889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lvl1pPr>
          </a:lstStyle>
          <a:p>
            <a:fld id="{3BCAE3C0-13AD-4C41-A1F6-E196D9A8CF3D}" type="datetimeFigureOut">
              <a:rPr lang="en-US"/>
              <a:pPr/>
              <a:t>12/15/2011</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fld id="{5C8C8271-8D58-CC46-91BD-97587B1B7058}" type="slidenum">
              <a:rPr lang="en-US"/>
              <a:pPr/>
              <a:t>‹#›</a:t>
            </a:fld>
            <a:endParaRPr lang="en-US"/>
          </a:p>
        </p:txBody>
      </p:sp>
    </p:spTree>
    <p:extLst>
      <p:ext uri="{BB962C8B-B14F-4D97-AF65-F5344CB8AC3E}">
        <p14:creationId xmlns="" xmlns:p14="http://schemas.microsoft.com/office/powerpoint/2010/main" val="14984930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8" descr="horizontalbw"/>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6503988" y="5943600"/>
            <a:ext cx="2640012"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7"/>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152400" y="5791200"/>
            <a:ext cx="889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fld id="{CF6C3E5F-79EE-444C-A02C-FAFA8763641A}" type="datetimeFigureOut">
              <a:rPr lang="en-US"/>
              <a:pPr/>
              <a:t>12/15/2011</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fld id="{766CBD31-1144-B047-BB60-970BCA1120FB}" type="slidenum">
              <a:rPr lang="en-US"/>
              <a:pPr/>
              <a:t>‹#›</a:t>
            </a:fld>
            <a:endParaRPr lang="en-US"/>
          </a:p>
        </p:txBody>
      </p:sp>
    </p:spTree>
    <p:extLst>
      <p:ext uri="{BB962C8B-B14F-4D97-AF65-F5344CB8AC3E}">
        <p14:creationId xmlns="" xmlns:p14="http://schemas.microsoft.com/office/powerpoint/2010/main" val="4598753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8" descr="horizontalbw"/>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6503988" y="5943600"/>
            <a:ext cx="2640012"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7"/>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152400" y="5791200"/>
            <a:ext cx="889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8A31937E-B74C-B840-BD2B-82DFD1C59B87}" type="datetimeFigureOut">
              <a:rPr lang="en-US"/>
              <a:pPr/>
              <a:t>12/15/2011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8716CFF5-B570-8C45-9A80-11760CBDF746}" type="slidenum">
              <a:rPr lang="en-US"/>
              <a:pPr/>
              <a:t>‹#›</a:t>
            </a:fld>
            <a:endParaRPr lang="en-US"/>
          </a:p>
        </p:txBody>
      </p:sp>
    </p:spTree>
    <p:extLst>
      <p:ext uri="{BB962C8B-B14F-4D97-AF65-F5344CB8AC3E}">
        <p14:creationId xmlns="" xmlns:p14="http://schemas.microsoft.com/office/powerpoint/2010/main" val="17849094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8" descr="horizontalbw"/>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6503988" y="5943600"/>
            <a:ext cx="2640012"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0"/>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152400" y="5791200"/>
            <a:ext cx="889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3"/>
          <p:cNvSpPr>
            <a:spLocks noGrp="1"/>
          </p:cNvSpPr>
          <p:nvPr>
            <p:ph type="dt" sz="half" idx="10"/>
          </p:nvPr>
        </p:nvSpPr>
        <p:spPr/>
        <p:txBody>
          <a:bodyPr/>
          <a:lstStyle>
            <a:lvl1pPr>
              <a:defRPr/>
            </a:lvl1pPr>
          </a:lstStyle>
          <a:p>
            <a:fld id="{3E6C0D2E-DE8B-0044-9578-2021FBCF8308}" type="datetimeFigureOut">
              <a:rPr lang="en-US"/>
              <a:pPr/>
              <a:t>12/15/2011</a:t>
            </a:fld>
            <a:endParaRPr lang="en-US"/>
          </a:p>
        </p:txBody>
      </p:sp>
      <p:sp>
        <p:nvSpPr>
          <p:cNvPr id="10" name="Footer Placeholder 4"/>
          <p:cNvSpPr>
            <a:spLocks noGrp="1"/>
          </p:cNvSpPr>
          <p:nvPr>
            <p:ph type="ftr" sz="quarter" idx="11"/>
          </p:nvPr>
        </p:nvSpPr>
        <p:spPr/>
        <p:txBody>
          <a:bodyPr/>
          <a:lstStyle>
            <a:lvl1pPr>
              <a:defRPr/>
            </a:lvl1pPr>
          </a:lstStyle>
          <a:p>
            <a:pPr>
              <a:defRPr/>
            </a:pPr>
            <a:endParaRPr lang="en-US"/>
          </a:p>
        </p:txBody>
      </p:sp>
      <p:sp>
        <p:nvSpPr>
          <p:cNvPr id="11" name="Slide Number Placeholder 5"/>
          <p:cNvSpPr>
            <a:spLocks noGrp="1"/>
          </p:cNvSpPr>
          <p:nvPr>
            <p:ph type="sldNum" sz="quarter" idx="12"/>
          </p:nvPr>
        </p:nvSpPr>
        <p:spPr/>
        <p:txBody>
          <a:bodyPr/>
          <a:lstStyle>
            <a:lvl1pPr>
              <a:defRPr/>
            </a:lvl1pPr>
          </a:lstStyle>
          <a:p>
            <a:fld id="{43D6FC9B-5600-A841-AF08-DE481E64A4D1}" type="slidenum">
              <a:rPr lang="en-US"/>
              <a:pPr/>
              <a:t>‹#›</a:t>
            </a:fld>
            <a:endParaRPr lang="en-US"/>
          </a:p>
        </p:txBody>
      </p:sp>
    </p:spTree>
    <p:extLst>
      <p:ext uri="{BB962C8B-B14F-4D97-AF65-F5344CB8AC3E}">
        <p14:creationId xmlns="" xmlns:p14="http://schemas.microsoft.com/office/powerpoint/2010/main" val="26436447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8" descr="horizontalbw"/>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6503988" y="5943600"/>
            <a:ext cx="2640012"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7"/>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152400" y="5791200"/>
            <a:ext cx="889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3"/>
          <p:cNvSpPr>
            <a:spLocks noGrp="1"/>
          </p:cNvSpPr>
          <p:nvPr>
            <p:ph type="dt" sz="half" idx="10"/>
          </p:nvPr>
        </p:nvSpPr>
        <p:spPr/>
        <p:txBody>
          <a:bodyPr/>
          <a:lstStyle>
            <a:lvl1pPr>
              <a:defRPr/>
            </a:lvl1pPr>
          </a:lstStyle>
          <a:p>
            <a:fld id="{D528498E-1540-A44A-B21A-3F27E99F33CF}" type="datetimeFigureOut">
              <a:rPr lang="en-US"/>
              <a:pPr/>
              <a:t>12/15/2011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E46637D0-93DC-1B4D-A741-EFE29A1C5B0D}" type="slidenum">
              <a:rPr lang="en-US"/>
              <a:pPr/>
              <a:t>‹#›</a:t>
            </a:fld>
            <a:endParaRPr lang="en-US"/>
          </a:p>
        </p:txBody>
      </p:sp>
    </p:spTree>
    <p:extLst>
      <p:ext uri="{BB962C8B-B14F-4D97-AF65-F5344CB8AC3E}">
        <p14:creationId xmlns="" xmlns:p14="http://schemas.microsoft.com/office/powerpoint/2010/main" val="594390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pic>
        <p:nvPicPr>
          <p:cNvPr id="5" name="Picture 8" descr="horizontalbw"/>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6503988" y="5943600"/>
            <a:ext cx="2640012"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6" name="Object 2"/>
          <p:cNvGraphicFramePr>
            <a:graphicFrameLocks noChangeAspect="1"/>
          </p:cNvGraphicFramePr>
          <p:nvPr userDrawn="1"/>
        </p:nvGraphicFramePr>
        <p:xfrm>
          <a:off x="0" y="5649913"/>
          <a:ext cx="1981200" cy="1208087"/>
        </p:xfrm>
        <a:graphic>
          <a:graphicData uri="http://schemas.openxmlformats.org/presentationml/2006/ole">
            <p:oleObj spid="_x0000_s143365" name="Picture" r:id="rId4" imgW="2231136" imgH="1335024" progId="Word.Picture.8">
              <p:embed/>
            </p:oleObj>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4"/>
          <p:cNvSpPr>
            <a:spLocks noGrp="1"/>
          </p:cNvSpPr>
          <p:nvPr>
            <p:ph type="dt" sz="half" idx="10"/>
          </p:nvPr>
        </p:nvSpPr>
        <p:spPr/>
        <p:txBody>
          <a:bodyPr/>
          <a:lstStyle>
            <a:lvl1pPr>
              <a:defRPr/>
            </a:lvl1pPr>
          </a:lstStyle>
          <a:p>
            <a:fld id="{18ECC4B4-13C2-DA4E-8FD9-9974CBEF0013}" type="datetimeFigureOut">
              <a:rPr lang="en-US"/>
              <a:pPr/>
              <a:t>12/15/2011</a:t>
            </a:fld>
            <a:endParaRPr 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lgn="l">
              <a:spcBef>
                <a:spcPct val="0"/>
              </a:spcBef>
              <a:defRPr>
                <a:solidFill>
                  <a:srgbClr val="000000"/>
                </a:solidFill>
                <a:latin typeface="Calibri" charset="0"/>
              </a:defRPr>
            </a:lvl1pPr>
          </a:lstStyle>
          <a:p>
            <a:fld id="{11C8AF5F-B548-BF49-8660-749D85C575DA}" type="slidenum">
              <a:rPr lang="en-US"/>
              <a:pPr/>
              <a:t>‹#›</a:t>
            </a:fld>
            <a:endParaRPr lang="en-US"/>
          </a:p>
        </p:txBody>
      </p:sp>
      <p:pic>
        <p:nvPicPr>
          <p:cNvPr id="10" name="Picture 8"/>
          <p:cNvPicPr>
            <a:picLocks noChangeAspect="1" noChangeArrowheads="1"/>
          </p:cNvPicPr>
          <p:nvPr userDrawn="1"/>
        </p:nvPicPr>
        <p:blipFill>
          <a:blip r:embed="rId5" cstate="print">
            <a:extLst>
              <a:ext uri="{28A0092B-C50C-407E-A947-70E740481C1C}">
                <a14:useLocalDpi xmlns="" xmlns:a14="http://schemas.microsoft.com/office/drawing/2010/main" val="0"/>
              </a:ext>
            </a:extLst>
          </a:blip>
          <a:srcRect/>
          <a:stretch>
            <a:fillRect/>
          </a:stretch>
        </p:blipFill>
        <p:spPr bwMode="auto">
          <a:xfrm>
            <a:off x="7391400" y="304800"/>
            <a:ext cx="1447800" cy="93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6994172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8" descr="horizontalbw"/>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6503988" y="5943600"/>
            <a:ext cx="2640012"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7"/>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152400" y="5791200"/>
            <a:ext cx="889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3"/>
          <p:cNvSpPr>
            <a:spLocks noGrp="1"/>
          </p:cNvSpPr>
          <p:nvPr>
            <p:ph type="dt" sz="half" idx="10"/>
          </p:nvPr>
        </p:nvSpPr>
        <p:spPr/>
        <p:txBody>
          <a:bodyPr/>
          <a:lstStyle>
            <a:lvl1pPr>
              <a:defRPr/>
            </a:lvl1pPr>
          </a:lstStyle>
          <a:p>
            <a:fld id="{4BFA84C3-8D2C-5E41-82EE-8AED65497549}" type="datetimeFigureOut">
              <a:rPr lang="en-US"/>
              <a:pPr/>
              <a:t>12/15/2011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93FB3BA5-391E-574F-B790-975E7218CC72}" type="slidenum">
              <a:rPr lang="en-US"/>
              <a:pPr/>
              <a:t>‹#›</a:t>
            </a:fld>
            <a:endParaRPr lang="en-US"/>
          </a:p>
        </p:txBody>
      </p:sp>
    </p:spTree>
    <p:extLst>
      <p:ext uri="{BB962C8B-B14F-4D97-AF65-F5344CB8AC3E}">
        <p14:creationId xmlns="" xmlns:p14="http://schemas.microsoft.com/office/powerpoint/2010/main" val="17734638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8" descr="horizontalbw"/>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6503988" y="5943600"/>
            <a:ext cx="2640012"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7"/>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152400" y="5791200"/>
            <a:ext cx="889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fld id="{4EF97213-0D6C-3F41-A283-DC737180BBD3}" type="datetimeFigureOut">
              <a:rPr lang="en-US"/>
              <a:pPr/>
              <a:t>12/15/2011</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fld id="{049A3459-2156-D147-9AA5-28624231B065}" type="slidenum">
              <a:rPr lang="en-US"/>
              <a:pPr/>
              <a:t>‹#›</a:t>
            </a:fld>
            <a:endParaRPr lang="en-US"/>
          </a:p>
        </p:txBody>
      </p:sp>
    </p:spTree>
    <p:extLst>
      <p:ext uri="{BB962C8B-B14F-4D97-AF65-F5344CB8AC3E}">
        <p14:creationId xmlns="" xmlns:p14="http://schemas.microsoft.com/office/powerpoint/2010/main" val="37564872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8" descr="horizontalbw"/>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6503988" y="5943600"/>
            <a:ext cx="2640012"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7"/>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152400" y="5791200"/>
            <a:ext cx="889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fld id="{1EF5B6DD-D8B8-6442-BCAE-ABC516C3C8E4}" type="datetimeFigureOut">
              <a:rPr lang="en-US"/>
              <a:pPr/>
              <a:t>12/15/2011</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fld id="{D1380835-28A2-8146-A7BF-EC7431651EF8}" type="slidenum">
              <a:rPr lang="en-US"/>
              <a:pPr/>
              <a:t>‹#›</a:t>
            </a:fld>
            <a:endParaRPr lang="en-US"/>
          </a:p>
        </p:txBody>
      </p:sp>
    </p:spTree>
    <p:extLst>
      <p:ext uri="{BB962C8B-B14F-4D97-AF65-F5344CB8AC3E}">
        <p14:creationId xmlns="" xmlns:p14="http://schemas.microsoft.com/office/powerpoint/2010/main" val="3623182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pic>
        <p:nvPicPr>
          <p:cNvPr id="7" name="Picture 8" descr="horizontalbw"/>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6503988" y="5943600"/>
            <a:ext cx="2640012"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8" name="Object 2"/>
          <p:cNvGraphicFramePr>
            <a:graphicFrameLocks noChangeAspect="1"/>
          </p:cNvGraphicFramePr>
          <p:nvPr userDrawn="1"/>
        </p:nvGraphicFramePr>
        <p:xfrm>
          <a:off x="0" y="5649913"/>
          <a:ext cx="1981200" cy="1208087"/>
        </p:xfrm>
        <a:graphic>
          <a:graphicData uri="http://schemas.openxmlformats.org/presentationml/2006/ole">
            <p:oleObj spid="_x0000_s144389" name="Picture" r:id="rId4" imgW="2231136" imgH="1335024" progId="Word.Picture.8">
              <p:embed/>
            </p:oleObj>
          </a:graphicData>
        </a:graphic>
      </p:graphicFrame>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6"/>
          <p:cNvSpPr>
            <a:spLocks noGrp="1"/>
          </p:cNvSpPr>
          <p:nvPr>
            <p:ph type="dt" sz="half" idx="10"/>
          </p:nvPr>
        </p:nvSpPr>
        <p:spPr/>
        <p:txBody>
          <a:bodyPr/>
          <a:lstStyle>
            <a:lvl1pPr>
              <a:defRPr/>
            </a:lvl1pPr>
          </a:lstStyle>
          <a:p>
            <a:fld id="{4BA03DCC-5132-FE46-AA2E-74EF0326D490}" type="datetimeFigureOut">
              <a:rPr lang="en-US"/>
              <a:pPr/>
              <a:t>12/15/2011</a:t>
            </a:fld>
            <a:endParaRPr lang="en-US"/>
          </a:p>
        </p:txBody>
      </p:sp>
      <p:sp>
        <p:nvSpPr>
          <p:cNvPr id="10" name="Footer Placeholder 7"/>
          <p:cNvSpPr>
            <a:spLocks noGrp="1"/>
          </p:cNvSpPr>
          <p:nvPr>
            <p:ph type="ftr" sz="quarter" idx="11"/>
          </p:nvPr>
        </p:nvSpPr>
        <p:spPr/>
        <p:txBody>
          <a:bodyPr/>
          <a:lstStyle>
            <a:lvl1pPr>
              <a:defRPr/>
            </a:lvl1pPr>
          </a:lstStyle>
          <a:p>
            <a:pPr>
              <a:defRPr/>
            </a:pPr>
            <a:endParaRPr lang="en-US"/>
          </a:p>
        </p:txBody>
      </p:sp>
      <p:sp>
        <p:nvSpPr>
          <p:cNvPr id="11" name="Slide Number Placeholder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lgn="l">
              <a:spcBef>
                <a:spcPct val="0"/>
              </a:spcBef>
              <a:defRPr>
                <a:solidFill>
                  <a:srgbClr val="000000"/>
                </a:solidFill>
                <a:latin typeface="Calibri" charset="0"/>
              </a:defRPr>
            </a:lvl1pPr>
          </a:lstStyle>
          <a:p>
            <a:fld id="{838B3160-5AD2-834A-9E5F-793F32F9830E}" type="slidenum">
              <a:rPr lang="en-US"/>
              <a:pPr/>
              <a:t>‹#›</a:t>
            </a:fld>
            <a:endParaRPr lang="en-US"/>
          </a:p>
        </p:txBody>
      </p:sp>
      <p:pic>
        <p:nvPicPr>
          <p:cNvPr id="12" name="Picture 8"/>
          <p:cNvPicPr>
            <a:picLocks noChangeAspect="1" noChangeArrowheads="1"/>
          </p:cNvPicPr>
          <p:nvPr userDrawn="1"/>
        </p:nvPicPr>
        <p:blipFill>
          <a:blip r:embed="rId5" cstate="print">
            <a:extLst>
              <a:ext uri="{28A0092B-C50C-407E-A947-70E740481C1C}">
                <a14:useLocalDpi xmlns="" xmlns:a14="http://schemas.microsoft.com/office/drawing/2010/main" val="0"/>
              </a:ext>
            </a:extLst>
          </a:blip>
          <a:srcRect/>
          <a:stretch>
            <a:fillRect/>
          </a:stretch>
        </p:blipFill>
        <p:spPr bwMode="auto">
          <a:xfrm>
            <a:off x="7391400" y="304800"/>
            <a:ext cx="1447800" cy="93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149217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pic>
        <p:nvPicPr>
          <p:cNvPr id="3" name="Picture 8" descr="horizontalbw"/>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6503988" y="5943600"/>
            <a:ext cx="2640012"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4" name="Object 2"/>
          <p:cNvGraphicFramePr>
            <a:graphicFrameLocks noChangeAspect="1"/>
          </p:cNvGraphicFramePr>
          <p:nvPr userDrawn="1"/>
        </p:nvGraphicFramePr>
        <p:xfrm>
          <a:off x="0" y="5649913"/>
          <a:ext cx="1981200" cy="1208087"/>
        </p:xfrm>
        <a:graphic>
          <a:graphicData uri="http://schemas.openxmlformats.org/presentationml/2006/ole">
            <p:oleObj spid="_x0000_s145413" name="Picture" r:id="rId4" imgW="2231136" imgH="1335024" progId="Word.Picture.8">
              <p:embed/>
            </p:oleObj>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2"/>
          <p:cNvSpPr>
            <a:spLocks noGrp="1"/>
          </p:cNvSpPr>
          <p:nvPr>
            <p:ph type="dt" sz="half" idx="10"/>
          </p:nvPr>
        </p:nvSpPr>
        <p:spPr/>
        <p:txBody>
          <a:bodyPr/>
          <a:lstStyle>
            <a:lvl1pPr>
              <a:defRPr/>
            </a:lvl1pPr>
          </a:lstStyle>
          <a:p>
            <a:fld id="{5A4D7EF5-004B-7F48-BCE4-E4FF45969DBA}" type="datetimeFigureOut">
              <a:rPr lang="en-US"/>
              <a:pPr/>
              <a:t>12/15/2011</a:t>
            </a:fld>
            <a:endParaRPr lang="en-US"/>
          </a:p>
        </p:txBody>
      </p:sp>
      <p:sp>
        <p:nvSpPr>
          <p:cNvPr id="6" name="Footer Placeholder 3"/>
          <p:cNvSpPr>
            <a:spLocks noGrp="1"/>
          </p:cNvSpPr>
          <p:nvPr>
            <p:ph type="ftr" sz="quarter" idx="11"/>
          </p:nvPr>
        </p:nvSpPr>
        <p:spPr/>
        <p:txBody>
          <a:bodyPr/>
          <a:lstStyle>
            <a:lvl1pPr>
              <a:defRPr/>
            </a:lvl1pPr>
          </a:lstStyle>
          <a:p>
            <a:pPr>
              <a:defRPr/>
            </a:pPr>
            <a:endParaRPr lang="en-US"/>
          </a:p>
        </p:txBody>
      </p:sp>
      <p:sp>
        <p:nvSpPr>
          <p:cNvPr id="7"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lgn="l">
              <a:spcBef>
                <a:spcPct val="0"/>
              </a:spcBef>
              <a:defRPr>
                <a:solidFill>
                  <a:srgbClr val="000000"/>
                </a:solidFill>
                <a:latin typeface="Calibri" charset="0"/>
              </a:defRPr>
            </a:lvl1pPr>
          </a:lstStyle>
          <a:p>
            <a:fld id="{D3E6055A-E18B-FE4E-8908-B703057CF8C3}" type="slidenum">
              <a:rPr lang="en-US"/>
              <a:pPr/>
              <a:t>‹#›</a:t>
            </a:fld>
            <a:endParaRPr lang="en-US"/>
          </a:p>
        </p:txBody>
      </p:sp>
      <p:pic>
        <p:nvPicPr>
          <p:cNvPr id="8" name="Picture 8"/>
          <p:cNvPicPr>
            <a:picLocks noChangeAspect="1" noChangeArrowheads="1"/>
          </p:cNvPicPr>
          <p:nvPr userDrawn="1"/>
        </p:nvPicPr>
        <p:blipFill>
          <a:blip r:embed="rId5" cstate="print">
            <a:extLst>
              <a:ext uri="{28A0092B-C50C-407E-A947-70E740481C1C}">
                <a14:useLocalDpi xmlns="" xmlns:a14="http://schemas.microsoft.com/office/drawing/2010/main" val="0"/>
              </a:ext>
            </a:extLst>
          </a:blip>
          <a:srcRect/>
          <a:stretch>
            <a:fillRect/>
          </a:stretch>
        </p:blipFill>
        <p:spPr bwMode="auto">
          <a:xfrm>
            <a:off x="7391400" y="304800"/>
            <a:ext cx="1447800" cy="93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718905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8" descr="horizontalbw"/>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6503988" y="5943600"/>
            <a:ext cx="2640012"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3" name="Object 2"/>
          <p:cNvGraphicFramePr>
            <a:graphicFrameLocks noChangeAspect="1"/>
          </p:cNvGraphicFramePr>
          <p:nvPr userDrawn="1"/>
        </p:nvGraphicFramePr>
        <p:xfrm>
          <a:off x="0" y="5649913"/>
          <a:ext cx="1981200" cy="1208087"/>
        </p:xfrm>
        <a:graphic>
          <a:graphicData uri="http://schemas.openxmlformats.org/presentationml/2006/ole">
            <p:oleObj spid="_x0000_s146437" name="Picture" r:id="rId4" imgW="2231136" imgH="1335024" progId="Word.Picture.8">
              <p:embed/>
            </p:oleObj>
          </a:graphicData>
        </a:graphic>
      </p:graphicFrame>
      <p:sp>
        <p:nvSpPr>
          <p:cNvPr id="4" name="Date Placeholder 1"/>
          <p:cNvSpPr>
            <a:spLocks noGrp="1"/>
          </p:cNvSpPr>
          <p:nvPr>
            <p:ph type="dt" sz="half" idx="10"/>
          </p:nvPr>
        </p:nvSpPr>
        <p:spPr/>
        <p:txBody>
          <a:bodyPr/>
          <a:lstStyle>
            <a:lvl1pPr>
              <a:defRPr/>
            </a:lvl1pPr>
          </a:lstStyle>
          <a:p>
            <a:fld id="{D28BEA01-C2EB-9C4B-8E18-B7E5A32ED42E}" type="datetimeFigureOut">
              <a:rPr lang="en-US"/>
              <a:pPr/>
              <a:t>12/15/2011</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lgn="l">
              <a:spcBef>
                <a:spcPct val="0"/>
              </a:spcBef>
              <a:defRPr>
                <a:solidFill>
                  <a:srgbClr val="000000"/>
                </a:solidFill>
                <a:latin typeface="Calibri" charset="0"/>
              </a:defRPr>
            </a:lvl1pPr>
          </a:lstStyle>
          <a:p>
            <a:fld id="{BEF706D2-3016-E34A-A506-ABC511B6A680}" type="slidenum">
              <a:rPr lang="en-US"/>
              <a:pPr/>
              <a:t>‹#›</a:t>
            </a:fld>
            <a:endParaRPr lang="en-US"/>
          </a:p>
        </p:txBody>
      </p:sp>
      <p:pic>
        <p:nvPicPr>
          <p:cNvPr id="7" name="Picture 8"/>
          <p:cNvPicPr>
            <a:picLocks noChangeAspect="1" noChangeArrowheads="1"/>
          </p:cNvPicPr>
          <p:nvPr userDrawn="1"/>
        </p:nvPicPr>
        <p:blipFill>
          <a:blip r:embed="rId5" cstate="print">
            <a:extLst>
              <a:ext uri="{28A0092B-C50C-407E-A947-70E740481C1C}">
                <a14:useLocalDpi xmlns="" xmlns:a14="http://schemas.microsoft.com/office/drawing/2010/main" val="0"/>
              </a:ext>
            </a:extLst>
          </a:blip>
          <a:srcRect/>
          <a:stretch>
            <a:fillRect/>
          </a:stretch>
        </p:blipFill>
        <p:spPr bwMode="auto">
          <a:xfrm>
            <a:off x="7391400" y="304800"/>
            <a:ext cx="1447800" cy="93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368525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5" name="Picture 8" descr="horizontalbw"/>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6503988" y="5943600"/>
            <a:ext cx="2640012"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6" name="Object 2"/>
          <p:cNvGraphicFramePr>
            <a:graphicFrameLocks noChangeAspect="1"/>
          </p:cNvGraphicFramePr>
          <p:nvPr userDrawn="1"/>
        </p:nvGraphicFramePr>
        <p:xfrm>
          <a:off x="0" y="5649913"/>
          <a:ext cx="1981200" cy="1208087"/>
        </p:xfrm>
        <a:graphic>
          <a:graphicData uri="http://schemas.openxmlformats.org/presentationml/2006/ole">
            <p:oleObj spid="_x0000_s147461" name="Picture" r:id="rId4" imgW="2231136" imgH="1335024" progId="Word.Picture.8">
              <p:embed/>
            </p:oleObj>
          </a:graphicData>
        </a:graphic>
      </p:graphicFrame>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lvl1pPr>
              <a:defRPr/>
            </a:lvl1pPr>
          </a:lstStyle>
          <a:p>
            <a:fld id="{49BA28A9-8FD3-9B49-8B2D-866C74D2EB63}" type="datetimeFigureOut">
              <a:rPr lang="en-US"/>
              <a:pPr/>
              <a:t>12/15/2011</a:t>
            </a:fld>
            <a:endParaRPr 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lgn="l">
              <a:spcBef>
                <a:spcPct val="0"/>
              </a:spcBef>
              <a:defRPr>
                <a:solidFill>
                  <a:srgbClr val="000000"/>
                </a:solidFill>
                <a:latin typeface="Calibri" charset="0"/>
              </a:defRPr>
            </a:lvl1pPr>
          </a:lstStyle>
          <a:p>
            <a:fld id="{1275FDA0-6C9E-5A4D-962B-4E556EBEDC5D}" type="slidenum">
              <a:rPr lang="en-US"/>
              <a:pPr/>
              <a:t>‹#›</a:t>
            </a:fld>
            <a:endParaRPr lang="en-US"/>
          </a:p>
        </p:txBody>
      </p:sp>
      <p:pic>
        <p:nvPicPr>
          <p:cNvPr id="10" name="Picture 8"/>
          <p:cNvPicPr>
            <a:picLocks noChangeAspect="1" noChangeArrowheads="1"/>
          </p:cNvPicPr>
          <p:nvPr userDrawn="1"/>
        </p:nvPicPr>
        <p:blipFill>
          <a:blip r:embed="rId5" cstate="print">
            <a:extLst>
              <a:ext uri="{28A0092B-C50C-407E-A947-70E740481C1C}">
                <a14:useLocalDpi xmlns="" xmlns:a14="http://schemas.microsoft.com/office/drawing/2010/main" val="0"/>
              </a:ext>
            </a:extLst>
          </a:blip>
          <a:srcRect/>
          <a:stretch>
            <a:fillRect/>
          </a:stretch>
        </p:blipFill>
        <p:spPr bwMode="auto">
          <a:xfrm>
            <a:off x="7391400" y="304800"/>
            <a:ext cx="1447800" cy="93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616594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5" name="Picture 8" descr="horizontalbw"/>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6503988" y="5943600"/>
            <a:ext cx="2640012"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6" name="Object 2"/>
          <p:cNvGraphicFramePr>
            <a:graphicFrameLocks noChangeAspect="1"/>
          </p:cNvGraphicFramePr>
          <p:nvPr userDrawn="1"/>
        </p:nvGraphicFramePr>
        <p:xfrm>
          <a:off x="0" y="5649913"/>
          <a:ext cx="1981200" cy="1208087"/>
        </p:xfrm>
        <a:graphic>
          <a:graphicData uri="http://schemas.openxmlformats.org/presentationml/2006/ole">
            <p:oleObj spid="_x0000_s148485" name="Picture" r:id="rId4" imgW="2231136" imgH="1335024" progId="Word.Picture.8">
              <p:embed/>
            </p:oleObj>
          </a:graphicData>
        </a:graphic>
      </p:graphicFrame>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lvl1pPr>
              <a:defRPr/>
            </a:lvl1pPr>
          </a:lstStyle>
          <a:p>
            <a:fld id="{6D7C49F0-99B5-294C-89A8-4B92E768925F}" type="datetimeFigureOut">
              <a:rPr lang="en-US"/>
              <a:pPr/>
              <a:t>12/15/2011</a:t>
            </a:fld>
            <a:endParaRPr 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lgn="l">
              <a:spcBef>
                <a:spcPct val="0"/>
              </a:spcBef>
              <a:defRPr>
                <a:solidFill>
                  <a:srgbClr val="000000"/>
                </a:solidFill>
                <a:latin typeface="Calibri" charset="0"/>
              </a:defRPr>
            </a:lvl1pPr>
          </a:lstStyle>
          <a:p>
            <a:fld id="{FCA6DB4D-D6E7-F74D-885F-7521DC8150ED}" type="slidenum">
              <a:rPr lang="en-US"/>
              <a:pPr/>
              <a:t>‹#›</a:t>
            </a:fld>
            <a:endParaRPr lang="en-US"/>
          </a:p>
        </p:txBody>
      </p:sp>
      <p:pic>
        <p:nvPicPr>
          <p:cNvPr id="10" name="Picture 8"/>
          <p:cNvPicPr>
            <a:picLocks noChangeAspect="1" noChangeArrowheads="1"/>
          </p:cNvPicPr>
          <p:nvPr userDrawn="1"/>
        </p:nvPicPr>
        <p:blipFill>
          <a:blip r:embed="rId5" cstate="print">
            <a:extLst>
              <a:ext uri="{28A0092B-C50C-407E-A947-70E740481C1C}">
                <a14:useLocalDpi xmlns="" xmlns:a14="http://schemas.microsoft.com/office/drawing/2010/main" val="0"/>
              </a:ext>
            </a:extLst>
          </a:blip>
          <a:srcRect/>
          <a:stretch>
            <a:fillRect/>
          </a:stretch>
        </p:blipFill>
        <p:spPr bwMode="auto">
          <a:xfrm>
            <a:off x="7391400" y="304800"/>
            <a:ext cx="1447800" cy="93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57980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image" Target="../media/image3.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5.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8" name="Title Placeholder 1"/>
          <p:cNvSpPr>
            <a:spLocks noGrp="1"/>
          </p:cNvSpPr>
          <p:nvPr>
            <p:ph type="title"/>
          </p:nvPr>
        </p:nvSpPr>
        <p:spPr bwMode="auto">
          <a:xfrm>
            <a:off x="457200" y="274638"/>
            <a:ext cx="6705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spcBef>
                <a:spcPct val="0"/>
              </a:spcBef>
              <a:defRPr sz="1200">
                <a:solidFill>
                  <a:srgbClr val="898989"/>
                </a:solidFill>
                <a:latin typeface="Calibri" charset="0"/>
              </a:defRPr>
            </a:lvl1pPr>
          </a:lstStyle>
          <a:p>
            <a:fld id="{D3ABE1A0-4815-BA4F-AA61-80F1213BFF67}" type="datetimeFigureOut">
              <a:rPr lang="en-US"/>
              <a:pPr/>
              <a:t>12/15/2011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a:defRPr/>
            </a:pPr>
            <a:endParaRPr lang="en-US"/>
          </a:p>
        </p:txBody>
      </p:sp>
      <p:pic>
        <p:nvPicPr>
          <p:cNvPr id="1032" name="Picture 8" descr="horizontalbw"/>
          <p:cNvPicPr>
            <a:picLocks noChangeAspect="1" noChangeArrowheads="1"/>
          </p:cNvPicPr>
          <p:nvPr userDrawn="1"/>
        </p:nvPicPr>
        <p:blipFill>
          <a:blip r:embed="rId15" cstate="print">
            <a:extLst>
              <a:ext uri="{28A0092B-C50C-407E-A947-70E740481C1C}">
                <a14:useLocalDpi xmlns="" xmlns:a14="http://schemas.microsoft.com/office/drawing/2010/main" val="0"/>
              </a:ext>
            </a:extLst>
          </a:blip>
          <a:srcRect/>
          <a:stretch>
            <a:fillRect/>
          </a:stretch>
        </p:blipFill>
        <p:spPr bwMode="auto">
          <a:xfrm>
            <a:off x="6503988" y="5943600"/>
            <a:ext cx="2640012"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026" name="Object 2"/>
          <p:cNvGraphicFramePr>
            <a:graphicFrameLocks noChangeAspect="1"/>
          </p:cNvGraphicFramePr>
          <p:nvPr userDrawn="1"/>
        </p:nvGraphicFramePr>
        <p:xfrm>
          <a:off x="0" y="5649913"/>
          <a:ext cx="1981200" cy="1208087"/>
        </p:xfrm>
        <a:graphic>
          <a:graphicData uri="http://schemas.openxmlformats.org/presentationml/2006/ole">
            <p:oleObj spid="_x0000_s1037" name="Picture" r:id="rId16" imgW="2231136" imgH="1335024" progId="Word.Picture.8">
              <p:embed/>
            </p:oleObj>
          </a:graphicData>
        </a:graphic>
      </p:graphicFrame>
      <p:pic>
        <p:nvPicPr>
          <p:cNvPr id="8" name="Picture 8"/>
          <p:cNvPicPr>
            <a:picLocks noChangeAspect="1" noChangeArrowheads="1"/>
          </p:cNvPicPr>
          <p:nvPr userDrawn="1"/>
        </p:nvPicPr>
        <p:blipFill>
          <a:blip r:embed="rId17" cstate="print">
            <a:extLst>
              <a:ext uri="{28A0092B-C50C-407E-A947-70E740481C1C}">
                <a14:useLocalDpi xmlns="" xmlns:a14="http://schemas.microsoft.com/office/drawing/2010/main" val="0"/>
              </a:ext>
            </a:extLst>
          </a:blip>
          <a:srcRect/>
          <a:stretch>
            <a:fillRect/>
          </a:stretch>
        </p:blipFill>
        <p:spPr bwMode="auto">
          <a:xfrm>
            <a:off x="7391400" y="304800"/>
            <a:ext cx="1447800" cy="93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76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spcBef>
                <a:spcPct val="0"/>
              </a:spcBef>
              <a:defRPr sz="1200">
                <a:solidFill>
                  <a:srgbClr val="898989"/>
                </a:solidFill>
                <a:latin typeface="Calibri" charset="0"/>
              </a:defRPr>
            </a:lvl1pPr>
          </a:lstStyle>
          <a:p>
            <a:fld id="{221FC953-A996-AE41-B698-7037FC82A7E8}" type="datetimeFigureOut">
              <a:rPr lang="en-US"/>
              <a:pPr/>
              <a:t>12/15/2011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spcBef>
                <a:spcPct val="0"/>
              </a:spcBef>
              <a:defRPr sz="1200">
                <a:solidFill>
                  <a:srgbClr val="898989"/>
                </a:solidFill>
                <a:latin typeface="Calibri" charset="0"/>
              </a:defRPr>
            </a:lvl1pPr>
          </a:lstStyle>
          <a:p>
            <a:fld id="{4FF1D781-47EA-2642-A14D-30EAEF9646AB}" type="slidenum">
              <a:rPr lang="en-US"/>
              <a:pPr/>
              <a:t>‹#›</a:t>
            </a:fld>
            <a:endParaRPr lang="en-US"/>
          </a:p>
        </p:txBody>
      </p:sp>
      <p:pic>
        <p:nvPicPr>
          <p:cNvPr id="7" name="Picture 8"/>
          <p:cNvPicPr>
            <a:picLocks noChangeAspect="1" noChangeArrowheads="1"/>
          </p:cNvPicPr>
          <p:nvPr userDrawn="1"/>
        </p:nvPicPr>
        <p:blipFill>
          <a:blip r:embed="rId13" cstate="print">
            <a:extLst>
              <a:ext uri="{28A0092B-C50C-407E-A947-70E740481C1C}">
                <a14:useLocalDpi xmlns="" xmlns:a14="http://schemas.microsoft.com/office/drawing/2010/main" val="0"/>
              </a:ext>
            </a:extLst>
          </a:blip>
          <a:srcRect/>
          <a:stretch>
            <a:fillRect/>
          </a:stretch>
        </p:blipFill>
        <p:spPr bwMode="auto">
          <a:xfrm>
            <a:off x="7391400" y="304800"/>
            <a:ext cx="1447800" cy="93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86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676" name="Picture 8" descr="horizontalbw"/>
          <p:cNvPicPr>
            <a:picLocks noChangeAspect="1" noChangeArrowheads="1"/>
          </p:cNvPicPr>
          <p:nvPr userDrawn="1"/>
        </p:nvPicPr>
        <p:blipFill>
          <a:blip r:embed="rId13" cstate="print">
            <a:extLst>
              <a:ext uri="{28A0092B-C50C-407E-A947-70E740481C1C}">
                <a14:useLocalDpi xmlns="" xmlns:a14="http://schemas.microsoft.com/office/drawing/2010/main" val="0"/>
              </a:ext>
            </a:extLst>
          </a:blip>
          <a:srcRect/>
          <a:stretch>
            <a:fillRect/>
          </a:stretch>
        </p:blipFill>
        <p:spPr bwMode="auto">
          <a:xfrm>
            <a:off x="6808788" y="5867400"/>
            <a:ext cx="2335212" cy="650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77" name="Picture 3" descr="NORC_WITH_TAGLINE_COLOR"/>
          <p:cNvPicPr>
            <a:picLocks noChangeAspect="1" noChangeArrowheads="1"/>
          </p:cNvPicPr>
          <p:nvPr userDrawn="1"/>
        </p:nvPicPr>
        <p:blipFill>
          <a:blip r:embed="rId14" cstate="print">
            <a:extLst>
              <a:ext uri="{28A0092B-C50C-407E-A947-70E740481C1C}">
                <a14:useLocalDpi xmlns="" xmlns:a14="http://schemas.microsoft.com/office/drawing/2010/main" val="0"/>
              </a:ext>
            </a:extLst>
          </a:blip>
          <a:srcRect/>
          <a:stretch>
            <a:fillRect/>
          </a:stretch>
        </p:blipFill>
        <p:spPr bwMode="auto">
          <a:xfrm>
            <a:off x="2971800" y="5943600"/>
            <a:ext cx="37338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78" name="Picture 4"/>
          <p:cNvPicPr>
            <a:picLocks noChangeAspect="1" noChangeArrowheads="1"/>
          </p:cNvPicPr>
          <p:nvPr userDrawn="1"/>
        </p:nvPicPr>
        <p:blipFill>
          <a:blip r:embed="rId15" cstate="print">
            <a:extLst>
              <a:ext uri="{28A0092B-C50C-407E-A947-70E740481C1C}">
                <a14:useLocalDpi xmlns="" xmlns:a14="http://schemas.microsoft.com/office/drawing/2010/main" val="0"/>
              </a:ext>
            </a:extLst>
          </a:blip>
          <a:srcRect/>
          <a:stretch>
            <a:fillRect/>
          </a:stretch>
        </p:blipFill>
        <p:spPr bwMode="auto">
          <a:xfrm>
            <a:off x="228600" y="5638800"/>
            <a:ext cx="25908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8"/>
          <p:cNvPicPr>
            <a:picLocks noChangeAspect="1" noChangeArrowheads="1"/>
          </p:cNvPicPr>
          <p:nvPr userDrawn="1"/>
        </p:nvPicPr>
        <p:blipFill>
          <a:blip r:embed="rId16" cstate="print">
            <a:extLst>
              <a:ext uri="{28A0092B-C50C-407E-A947-70E740481C1C}">
                <a14:useLocalDpi xmlns="" xmlns:a14="http://schemas.microsoft.com/office/drawing/2010/main" val="0"/>
              </a:ext>
            </a:extLst>
          </a:blip>
          <a:srcRect/>
          <a:stretch>
            <a:fillRect/>
          </a:stretch>
        </p:blipFill>
        <p:spPr bwMode="auto">
          <a:xfrm>
            <a:off x="7391400" y="304800"/>
            <a:ext cx="1447800" cy="93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6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Text Placeholder 2"/>
          <p:cNvSpPr>
            <a:spLocks noGrp="1"/>
          </p:cNvSpPr>
          <p:nvPr>
            <p:ph type="body" idx="1"/>
          </p:nvPr>
        </p:nvSpPr>
        <p:spPr bwMode="auto">
          <a:xfrm>
            <a:off x="3810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lgn="l">
              <a:spcBef>
                <a:spcPct val="0"/>
              </a:spcBef>
              <a:defRPr>
                <a:solidFill>
                  <a:srgbClr val="000000"/>
                </a:solidFill>
              </a:defRPr>
            </a:lvl1pPr>
          </a:lstStyle>
          <a:p>
            <a:fld id="{BB746FEC-2610-0546-BFA5-D227B28C7735}" type="datetimeFigureOut">
              <a:rPr lang="en-US"/>
              <a:pPr/>
              <a:t>12/15/2011</a:t>
            </a:fld>
            <a:endParaRPr lang="en-US"/>
          </a:p>
        </p:txBody>
      </p:sp>
      <p:sp>
        <p:nvSpPr>
          <p:cNvPr id="9"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fontAlgn="auto">
              <a:spcBef>
                <a:spcPts val="0"/>
              </a:spcBef>
              <a:spcAft>
                <a:spcPts val="0"/>
              </a:spcAft>
              <a:defRPr sz="1200">
                <a:solidFill>
                  <a:srgbClr val="000000">
                    <a:tint val="75000"/>
                  </a:srgbClr>
                </a:solidFill>
                <a:latin typeface="+mn-lt"/>
                <a:ea typeface="+mn-ea"/>
              </a:defRPr>
            </a:lvl1pPr>
          </a:lstStyle>
          <a:p>
            <a:pPr>
              <a:defRPr/>
            </a:pPr>
            <a:endParaRPr lang="en-US"/>
          </a:p>
        </p:txBody>
      </p:sp>
      <p:sp>
        <p:nvSpPr>
          <p:cNvPr id="10"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spcBef>
                <a:spcPct val="0"/>
              </a:spcBef>
              <a:defRPr sz="1200">
                <a:solidFill>
                  <a:srgbClr val="898989"/>
                </a:solidFill>
              </a:defRPr>
            </a:lvl1pPr>
          </a:lstStyle>
          <a:p>
            <a:fld id="{0ABE5A08-20E4-DE4A-8CE8-3E7A0E69A92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Lst>
  <p:txStyles>
    <p:titleStyle>
      <a:lvl1pPr algn="ctr" rtl="0" eaLnBrk="0" fontAlgn="base" hangingPunct="0">
        <a:spcBef>
          <a:spcPct val="0"/>
        </a:spcBef>
        <a:spcAft>
          <a:spcPct val="0"/>
        </a:spcAft>
        <a:defRPr sz="4400">
          <a:solidFill>
            <a:schemeClr val="tx1"/>
          </a:solidFill>
          <a:latin typeface="Arial" charset="0"/>
          <a:ea typeface="ＭＳ Ｐゴシック" charset="0"/>
          <a:cs typeface="+mj-cs"/>
        </a:defRPr>
      </a:lvl1pPr>
      <a:lvl2pPr algn="ctr" rtl="0" eaLnBrk="0" fontAlgn="base" hangingPunct="0">
        <a:spcBef>
          <a:spcPct val="0"/>
        </a:spcBef>
        <a:spcAft>
          <a:spcPct val="0"/>
        </a:spcAft>
        <a:defRPr sz="4400">
          <a:solidFill>
            <a:schemeClr val="tx1"/>
          </a:solidFill>
          <a:latin typeface="Arial" charset="0"/>
          <a:ea typeface="ＭＳ Ｐゴシック" charset="0"/>
        </a:defRPr>
      </a:lvl2pPr>
      <a:lvl3pPr algn="ctr" rtl="0" eaLnBrk="0" fontAlgn="base" hangingPunct="0">
        <a:spcBef>
          <a:spcPct val="0"/>
        </a:spcBef>
        <a:spcAft>
          <a:spcPct val="0"/>
        </a:spcAft>
        <a:defRPr sz="4400">
          <a:solidFill>
            <a:schemeClr val="tx1"/>
          </a:solidFill>
          <a:latin typeface="Arial" charset="0"/>
          <a:ea typeface="ＭＳ Ｐゴシック" charset="0"/>
        </a:defRPr>
      </a:lvl3pPr>
      <a:lvl4pPr algn="ctr" rtl="0" eaLnBrk="0" fontAlgn="base" hangingPunct="0">
        <a:spcBef>
          <a:spcPct val="0"/>
        </a:spcBef>
        <a:spcAft>
          <a:spcPct val="0"/>
        </a:spcAft>
        <a:defRPr sz="4400">
          <a:solidFill>
            <a:schemeClr val="tx1"/>
          </a:solidFill>
          <a:latin typeface="Arial" charset="0"/>
          <a:ea typeface="ＭＳ Ｐゴシック" charset="0"/>
        </a:defRPr>
      </a:lvl4pPr>
      <a:lvl5pPr algn="ctr" rtl="0" eaLnBrk="0" fontAlgn="base" hangingPunct="0">
        <a:spcBef>
          <a:spcPct val="0"/>
        </a:spcBef>
        <a:spcAft>
          <a:spcPct val="0"/>
        </a:spcAft>
        <a:defRPr sz="4400">
          <a:solidFill>
            <a:schemeClr val="tx1"/>
          </a:solidFill>
          <a:latin typeface="Arial"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Arial" charset="0"/>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Arial" charset="0"/>
          <a:ea typeface="ＭＳ Ｐゴシック" charset="0"/>
        </a:defRPr>
      </a:lvl2pPr>
      <a:lvl3pPr marL="1143000" indent="-228600" algn="l" rtl="0" eaLnBrk="0" fontAlgn="base" hangingPunct="0">
        <a:spcBef>
          <a:spcPct val="20000"/>
        </a:spcBef>
        <a:spcAft>
          <a:spcPct val="0"/>
        </a:spcAft>
        <a:buFont typeface="Arial" charset="0"/>
        <a:buChar char="•"/>
        <a:defRPr sz="2400">
          <a:solidFill>
            <a:schemeClr val="tx1"/>
          </a:solidFill>
          <a:latin typeface="Arial" charset="0"/>
          <a:ea typeface="ＭＳ Ｐゴシック" charset="0"/>
        </a:defRPr>
      </a:lvl3pPr>
      <a:lvl4pPr marL="1600200" indent="-228600" algn="l" rtl="0" eaLnBrk="0" fontAlgn="base" hangingPunct="0">
        <a:spcBef>
          <a:spcPct val="20000"/>
        </a:spcBef>
        <a:spcAft>
          <a:spcPct val="0"/>
        </a:spcAft>
        <a:buFont typeface="Arial" charset="0"/>
        <a:buChar char="–"/>
        <a:defRPr sz="2000">
          <a:solidFill>
            <a:schemeClr val="tx1"/>
          </a:solidFill>
          <a:latin typeface="Arial" charset="0"/>
          <a:ea typeface="ＭＳ Ｐゴシック" charset="0"/>
        </a:defRPr>
      </a:lvl4pPr>
      <a:lvl5pPr marL="2057400" indent="-228600" algn="l" rtl="0" eaLnBrk="0" fontAlgn="base" hangingPunct="0">
        <a:spcBef>
          <a:spcPct val="20000"/>
        </a:spcBef>
        <a:spcAft>
          <a:spcPct val="0"/>
        </a:spcAft>
        <a:buFont typeface="Arial" charset="0"/>
        <a:buChar char="»"/>
        <a:defRPr sz="2000">
          <a:solidFill>
            <a:schemeClr val="tx1"/>
          </a:solidFill>
          <a:latin typeface="Arial" charset="0"/>
          <a:ea typeface="ＭＳ Ｐゴシック" charset="0"/>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bu.edu/fammed/projectred/" TargetMode="External"/><Relationship Id="rId2" Type="http://schemas.openxmlformats.org/officeDocument/2006/relationships/hyperlink" Target="mailto:brian.jack@bmc.org"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3.png"/><Relationship Id="rId4" Type="http://schemas.openxmlformats.org/officeDocument/2006/relationships/oleObject" Target="../embeddings/oleObject14.bin"/></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ctrTitle"/>
          </p:nvPr>
        </p:nvSpPr>
        <p:spPr>
          <a:xfrm>
            <a:off x="304800" y="1524000"/>
            <a:ext cx="8686800" cy="990600"/>
          </a:xfrm>
        </p:spPr>
        <p:txBody>
          <a:bodyPr anchor="t"/>
          <a:lstStyle/>
          <a:p>
            <a:pPr eaLnBrk="1" hangingPunct="1"/>
            <a:r>
              <a:rPr lang="en-US" sz="3600" dirty="0">
                <a:latin typeface="Calibri" charset="0"/>
              </a:rPr>
              <a:t>Project RED: The </a:t>
            </a:r>
            <a:r>
              <a:rPr lang="en-US" sz="3600" u="sng" dirty="0" err="1" smtClean="0">
                <a:latin typeface="Calibri" charset="0"/>
              </a:rPr>
              <a:t>R</a:t>
            </a:r>
            <a:r>
              <a:rPr lang="en-US" sz="3600" dirty="0" err="1" smtClean="0">
                <a:latin typeface="Calibri" charset="0"/>
              </a:rPr>
              <a:t>e</a:t>
            </a:r>
            <a:r>
              <a:rPr lang="en-US" sz="3600" u="sng" dirty="0" err="1" smtClean="0">
                <a:latin typeface="Calibri" charset="0"/>
              </a:rPr>
              <a:t>E</a:t>
            </a:r>
            <a:r>
              <a:rPr lang="en-US" sz="3600" dirty="0" err="1" smtClean="0">
                <a:latin typeface="Calibri" charset="0"/>
              </a:rPr>
              <a:t>ngineered</a:t>
            </a:r>
            <a:r>
              <a:rPr lang="en-US" sz="3600" dirty="0" smtClean="0">
                <a:latin typeface="Calibri" charset="0"/>
              </a:rPr>
              <a:t> </a:t>
            </a:r>
            <a:r>
              <a:rPr lang="en-US" sz="3600" u="sng" dirty="0" smtClean="0">
                <a:latin typeface="Calibri" charset="0"/>
              </a:rPr>
              <a:t>D</a:t>
            </a:r>
            <a:r>
              <a:rPr lang="en-US" sz="3600" dirty="0" smtClean="0">
                <a:latin typeface="Calibri" charset="0"/>
              </a:rPr>
              <a:t>ischarge</a:t>
            </a:r>
            <a:br>
              <a:rPr lang="en-US" sz="3600" dirty="0" smtClean="0">
                <a:latin typeface="Calibri" charset="0"/>
              </a:rPr>
            </a:br>
            <a:r>
              <a:rPr lang="en-US" sz="2400" b="1" dirty="0">
                <a:latin typeface="Calibri" charset="0"/>
              </a:rPr>
              <a:t/>
            </a:r>
            <a:br>
              <a:rPr lang="en-US" sz="2400" b="1" dirty="0">
                <a:latin typeface="Calibri" charset="0"/>
              </a:rPr>
            </a:br>
            <a:r>
              <a:rPr lang="en-US" sz="2400" b="1" i="1" dirty="0" smtClean="0">
                <a:solidFill>
                  <a:srgbClr val="000000"/>
                </a:solidFill>
                <a:latin typeface="Calibri" charset="0"/>
              </a:rPr>
              <a:t>Care Transitions: Navigating the Health Care System</a:t>
            </a:r>
            <a:br>
              <a:rPr lang="en-US" sz="2400" b="1" i="1" dirty="0" smtClean="0">
                <a:solidFill>
                  <a:srgbClr val="000000"/>
                </a:solidFill>
                <a:latin typeface="Calibri" charset="0"/>
              </a:rPr>
            </a:br>
            <a:r>
              <a:rPr lang="en-US" sz="2400" b="1" i="1" dirty="0" smtClean="0">
                <a:solidFill>
                  <a:srgbClr val="000000"/>
                </a:solidFill>
                <a:latin typeface="Calibri" charset="0"/>
              </a:rPr>
              <a:t>AHRQ 2011 Annual Scientific Meeting</a:t>
            </a:r>
            <a:br>
              <a:rPr lang="en-US" sz="2400" b="1" i="1" dirty="0" smtClean="0">
                <a:solidFill>
                  <a:srgbClr val="000000"/>
                </a:solidFill>
                <a:latin typeface="Calibri" charset="0"/>
              </a:rPr>
            </a:br>
            <a:r>
              <a:rPr lang="en-US" sz="2400" b="1" i="1" dirty="0" smtClean="0">
                <a:solidFill>
                  <a:srgbClr val="000000"/>
                </a:solidFill>
                <a:latin typeface="Calibri" charset="0"/>
              </a:rPr>
              <a:t>Bethesda, Maryland</a:t>
            </a:r>
            <a:br>
              <a:rPr lang="en-US" sz="2400" b="1" i="1" dirty="0" smtClean="0">
                <a:solidFill>
                  <a:srgbClr val="000000"/>
                </a:solidFill>
                <a:latin typeface="Calibri" charset="0"/>
              </a:rPr>
            </a:br>
            <a:r>
              <a:rPr lang="en-US" sz="2400" b="1" i="1" dirty="0" smtClean="0">
                <a:solidFill>
                  <a:srgbClr val="000000"/>
                </a:solidFill>
                <a:latin typeface="Calibri" charset="0"/>
              </a:rPr>
              <a:t>September 19, 2011  </a:t>
            </a:r>
            <a:r>
              <a:rPr lang="en-US" i="1" dirty="0" smtClean="0">
                <a:solidFill>
                  <a:srgbClr val="000000"/>
                </a:solidFill>
                <a:latin typeface="Calibri" charset="0"/>
              </a:rPr>
              <a:t/>
            </a:r>
            <a:br>
              <a:rPr lang="en-US" i="1" dirty="0" smtClean="0">
                <a:solidFill>
                  <a:srgbClr val="000000"/>
                </a:solidFill>
                <a:latin typeface="Calibri" charset="0"/>
              </a:rPr>
            </a:br>
            <a:endParaRPr lang="en-US" b="1" dirty="0">
              <a:solidFill>
                <a:srgbClr val="CC0000"/>
              </a:solidFill>
              <a:latin typeface="Calibri" charset="0"/>
            </a:endParaRPr>
          </a:p>
        </p:txBody>
      </p:sp>
      <p:sp>
        <p:nvSpPr>
          <p:cNvPr id="50179" name="Rectangle 3"/>
          <p:cNvSpPr>
            <a:spLocks noGrp="1" noChangeArrowheads="1"/>
          </p:cNvSpPr>
          <p:nvPr>
            <p:ph type="subTitle" idx="1"/>
          </p:nvPr>
        </p:nvSpPr>
        <p:spPr>
          <a:xfrm>
            <a:off x="1600200" y="5257800"/>
            <a:ext cx="5943600" cy="1600200"/>
          </a:xfrm>
          <a:noFill/>
        </p:spPr>
        <p:txBody>
          <a:bodyPr/>
          <a:lstStyle/>
          <a:p>
            <a:pPr eaLnBrk="1" hangingPunct="1">
              <a:lnSpc>
                <a:spcPct val="80000"/>
              </a:lnSpc>
            </a:pPr>
            <a:r>
              <a:rPr lang="en-US" sz="1800" dirty="0">
                <a:solidFill>
                  <a:schemeClr val="tx1"/>
                </a:solidFill>
                <a:latin typeface="Calibri" charset="0"/>
              </a:rPr>
              <a:t>Brian Jack MD </a:t>
            </a:r>
          </a:p>
          <a:p>
            <a:pPr eaLnBrk="1" hangingPunct="1">
              <a:lnSpc>
                <a:spcPct val="80000"/>
              </a:lnSpc>
            </a:pPr>
            <a:r>
              <a:rPr lang="en-US" sz="1800" dirty="0">
                <a:solidFill>
                  <a:schemeClr val="tx1"/>
                </a:solidFill>
                <a:latin typeface="Calibri" charset="0"/>
              </a:rPr>
              <a:t>Professor and Vice Chair</a:t>
            </a:r>
          </a:p>
          <a:p>
            <a:pPr eaLnBrk="1" hangingPunct="1">
              <a:lnSpc>
                <a:spcPct val="80000"/>
              </a:lnSpc>
            </a:pPr>
            <a:r>
              <a:rPr lang="en-US" sz="1800" dirty="0">
                <a:solidFill>
                  <a:schemeClr val="tx1"/>
                </a:solidFill>
                <a:latin typeface="Calibri" charset="0"/>
              </a:rPr>
              <a:t>Department of Family Medicine / </a:t>
            </a:r>
          </a:p>
          <a:p>
            <a:pPr eaLnBrk="1" hangingPunct="1">
              <a:lnSpc>
                <a:spcPct val="80000"/>
              </a:lnSpc>
            </a:pPr>
            <a:r>
              <a:rPr lang="en-US" sz="1800" dirty="0">
                <a:solidFill>
                  <a:schemeClr val="tx1"/>
                </a:solidFill>
                <a:latin typeface="Calibri" charset="0"/>
              </a:rPr>
              <a:t>Boston University School of Medicine</a:t>
            </a:r>
            <a:endParaRPr lang="en-US" sz="4800" dirty="0">
              <a:solidFill>
                <a:schemeClr val="tx1"/>
              </a:solidFill>
              <a:latin typeface="Calibri"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p:cNvSpPr>
          <p:nvPr>
            <p:ph type="title" idx="4294967295"/>
          </p:nvPr>
        </p:nvSpPr>
        <p:spPr>
          <a:xfrm>
            <a:off x="457200" y="0"/>
            <a:ext cx="8229600" cy="484188"/>
          </a:xfrm>
        </p:spPr>
        <p:txBody>
          <a:bodyPr/>
          <a:lstStyle/>
          <a:p>
            <a:pPr algn="l"/>
            <a:r>
              <a:rPr lang="en-US" sz="2400" dirty="0">
                <a:latin typeface="Calibri" charset="0"/>
              </a:rPr>
              <a:t>Personalized cover page</a:t>
            </a:r>
          </a:p>
        </p:txBody>
      </p:sp>
      <p:sp>
        <p:nvSpPr>
          <p:cNvPr id="58371" name="Rectangle 3"/>
          <p:cNvSpPr>
            <a:spLocks noGrp="1"/>
          </p:cNvSpPr>
          <p:nvPr>
            <p:ph type="body" idx="4294967295"/>
          </p:nvPr>
        </p:nvSpPr>
        <p:spPr/>
        <p:txBody>
          <a:bodyPr/>
          <a:lstStyle/>
          <a:p>
            <a:endParaRPr lang="en-US">
              <a:latin typeface="Calibri" charset="0"/>
            </a:endParaRPr>
          </a:p>
        </p:txBody>
      </p:sp>
      <p:pic>
        <p:nvPicPr>
          <p:cNvPr id="58372" name="Picture 2" descr="Personalized cover pag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28600" y="685800"/>
            <a:ext cx="8763000" cy="59436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p:cNvSpPr>
          <p:nvPr>
            <p:ph type="title" idx="4294967295"/>
          </p:nvPr>
        </p:nvSpPr>
        <p:spPr>
          <a:xfrm>
            <a:off x="457200" y="274638"/>
            <a:ext cx="8229600" cy="560387"/>
          </a:xfrm>
        </p:spPr>
        <p:txBody>
          <a:bodyPr/>
          <a:lstStyle/>
          <a:p>
            <a:pPr algn="l"/>
            <a:r>
              <a:rPr lang="en-US" sz="2400" dirty="0">
                <a:latin typeface="Calibri" charset="0"/>
              </a:rPr>
              <a:t>Updated list of all medicines</a:t>
            </a:r>
          </a:p>
        </p:txBody>
      </p:sp>
      <p:pic>
        <p:nvPicPr>
          <p:cNvPr id="59395" name="Picture 3" descr="Updated list of all medicines"/>
          <p:cNvPicPr>
            <a:picLocks noGrp="1" noChangeAspect="1" noChangeArrowheads="1"/>
          </p:cNvPicPr>
          <p:nvPr>
            <p:ph type="body" idx="4294967295"/>
          </p:nvPr>
        </p:nvPicPr>
        <p:blipFill>
          <a:blip r:embed="rId2" cstate="print">
            <a:extLst>
              <a:ext uri="{28A0092B-C50C-407E-A947-70E740481C1C}">
                <a14:useLocalDpi xmlns="" xmlns:a14="http://schemas.microsoft.com/office/drawing/2010/main" val="0"/>
              </a:ext>
            </a:extLst>
          </a:blip>
          <a:srcRect/>
          <a:stretch>
            <a:fillRect/>
          </a:stretch>
        </p:blipFill>
        <p:spPr>
          <a:xfrm>
            <a:off x="838200" y="1389806"/>
            <a:ext cx="7010400" cy="4590881"/>
          </a:xfr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body" idx="4294967295"/>
          </p:nvPr>
        </p:nvSpPr>
        <p:spPr/>
        <p:txBody>
          <a:bodyPr/>
          <a:lstStyle/>
          <a:p>
            <a:endParaRPr lang="en-US">
              <a:latin typeface="Calibri" charset="0"/>
            </a:endParaRPr>
          </a:p>
        </p:txBody>
      </p:sp>
      <p:pic>
        <p:nvPicPr>
          <p:cNvPr id="60419" name="Picture 3" descr="MEDICATION PAGE (2 of 3)&#10;"/>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62000" y="1676400"/>
            <a:ext cx="7924800" cy="3891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p:txBody>
          <a:bodyPr/>
          <a:lstStyle/>
          <a:p>
            <a:pPr rtl="0" eaLnBrk="1" fontAlgn="base" hangingPunct="1"/>
            <a:r>
              <a:rPr lang="en-US" sz="1800" b="0" kern="1200" dirty="0" smtClean="0">
                <a:solidFill>
                  <a:srgbClr val="000000"/>
                </a:solidFill>
                <a:effectLst/>
                <a:latin typeface="Arial"/>
                <a:ea typeface="ＭＳ Ｐゴシック"/>
                <a:cs typeface="ＭＳ Ｐゴシック"/>
              </a:rPr>
              <a:t>MEDICATION PAGE (2 of 3)</a:t>
            </a:r>
            <a:endParaRPr lang="en-US" dirty="0" smtClean="0">
              <a:effectLst/>
            </a:endParaRPr>
          </a:p>
          <a:p>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APPOINTMENTS PAGE &#10;"/>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62000" y="1295400"/>
            <a:ext cx="79248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p:txBody>
          <a:bodyPr/>
          <a:lstStyle/>
          <a:p>
            <a:pPr rtl="0" eaLnBrk="1" fontAlgn="base" hangingPunct="1"/>
            <a:r>
              <a:rPr lang="en-US" sz="1800" b="0" kern="1200" dirty="0" smtClean="0">
                <a:solidFill>
                  <a:srgbClr val="000000"/>
                </a:solidFill>
                <a:effectLst/>
                <a:latin typeface="Arial"/>
                <a:ea typeface="ＭＳ Ｐゴシック"/>
                <a:cs typeface="ＭＳ Ｐゴシック"/>
              </a:rPr>
              <a:t>APPOINTMENTS PAGE </a:t>
            </a:r>
            <a:endParaRPr lang="en-US" dirty="0" smtClean="0">
              <a:effectLst/>
            </a:endParaRPr>
          </a:p>
          <a:p>
            <a:endParaRPr lang="en-US"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APPOINTMENT CALENDAR&#10;"/>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47800" y="1676400"/>
            <a:ext cx="6172200" cy="42176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p:txBody>
          <a:bodyPr/>
          <a:lstStyle/>
          <a:p>
            <a:pPr rtl="0" eaLnBrk="1" fontAlgn="base" hangingPunct="1"/>
            <a:r>
              <a:rPr lang="en-US" sz="1800" b="0" kern="1200" dirty="0" smtClean="0">
                <a:solidFill>
                  <a:srgbClr val="000000"/>
                </a:solidFill>
                <a:effectLst/>
                <a:latin typeface="Arial"/>
                <a:ea typeface="ＭＳ Ｐゴシック"/>
                <a:cs typeface="ＭＳ Ｐゴシック"/>
              </a:rPr>
              <a:t>APPOINTMENT CALENDAR</a:t>
            </a:r>
            <a:endParaRPr lang="en-US" dirty="0" smtClean="0">
              <a:effectLst/>
            </a:endParaRPr>
          </a:p>
          <a:p>
            <a:endParaRPr lang="en-US"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Picture 4" descr="PRIMARY DIAGNOSIS PAGE&#10;"/>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19200" y="1295400"/>
            <a:ext cx="6553200" cy="45638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rtl="0" eaLnBrk="1" fontAlgn="base" hangingPunct="1"/>
            <a:r>
              <a:rPr lang="en-US" sz="1800" b="0" kern="1200" dirty="0" smtClean="0">
                <a:solidFill>
                  <a:srgbClr val="000000"/>
                </a:solidFill>
                <a:effectLst/>
                <a:latin typeface="Arial"/>
                <a:ea typeface="ＭＳ Ｐゴシック"/>
                <a:cs typeface="ＭＳ Ｐゴシック"/>
              </a:rPr>
              <a:t>PRIMARY DIAGNOSIS PAGE</a:t>
            </a:r>
            <a:endParaRPr lang="en-US" dirty="0" smtClean="0">
              <a:effectLst/>
            </a:endParaRPr>
          </a:p>
          <a:p>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143000" y="228600"/>
            <a:ext cx="6858000" cy="1143000"/>
          </a:xfrm>
        </p:spPr>
        <p:txBody>
          <a:bodyPr/>
          <a:lstStyle/>
          <a:p>
            <a:pPr eaLnBrk="1" hangingPunct="1"/>
            <a:r>
              <a:rPr lang="en-US" dirty="0">
                <a:latin typeface="Calibri" charset="0"/>
              </a:rPr>
              <a:t>Primary Outcome: </a:t>
            </a:r>
            <a:br>
              <a:rPr lang="en-US" dirty="0">
                <a:latin typeface="Calibri" charset="0"/>
              </a:rPr>
            </a:br>
            <a:r>
              <a:rPr lang="en-US" sz="2400" dirty="0">
                <a:latin typeface="Calibri" charset="0"/>
              </a:rPr>
              <a:t>Hospital Utilization within 30d after dc</a:t>
            </a:r>
          </a:p>
        </p:txBody>
      </p:sp>
      <p:graphicFrame>
        <p:nvGraphicFramePr>
          <p:cNvPr id="129178" name="Group 154"/>
          <p:cNvGraphicFramePr>
            <a:graphicFrameLocks noGrp="1"/>
          </p:cNvGraphicFramePr>
          <p:nvPr>
            <p:ph idx="1"/>
            <p:extLst>
              <p:ext uri="{D42A27DB-BD31-4B8C-83A1-F6EECF244321}">
                <p14:modId xmlns="" xmlns:p14="http://schemas.microsoft.com/office/powerpoint/2010/main" val="1935238748"/>
              </p:ext>
            </p:extLst>
          </p:nvPr>
        </p:nvGraphicFramePr>
        <p:xfrm>
          <a:off x="152400" y="1447800"/>
          <a:ext cx="8686800" cy="3779839"/>
        </p:xfrm>
        <a:graphic>
          <a:graphicData uri="http://schemas.openxmlformats.org/drawingml/2006/table">
            <a:tbl>
              <a:tblPr>
                <a:tableStyleId>{2D5ABB26-0587-4C30-8999-92F81FD0307C}</a:tableStyleId>
              </a:tblPr>
              <a:tblGrid>
                <a:gridCol w="3048000"/>
                <a:gridCol w="2286000"/>
                <a:gridCol w="2209800"/>
                <a:gridCol w="1143000"/>
              </a:tblGrid>
              <a:tr h="762064">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n-US" sz="1800" b="0" i="0" u="none" strike="noStrike" cap="none" normalizeH="0" baseline="0" dirty="0" smtClean="0">
                        <a:ln>
                          <a:noFill/>
                        </a:ln>
                        <a:solidFill>
                          <a:srgbClr val="000000"/>
                        </a:solidFill>
                        <a:effectLst/>
                        <a:latin typeface="Arial" pitchFamily="34" charset="0"/>
                      </a:endParaRPr>
                    </a:p>
                  </a:txBody>
                  <a:tcPr marT="45724" marB="45724"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u="none" strike="noStrike" cap="none" normalizeH="0" baseline="0" dirty="0" smtClean="0">
                          <a:ln>
                            <a:noFill/>
                          </a:ln>
                          <a:effectLst/>
                        </a:rPr>
                        <a:t>Usual Care </a:t>
                      </a:r>
                    </a:p>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u="none" strike="noStrike" cap="none" normalizeH="0" baseline="0" dirty="0" smtClean="0">
                          <a:ln>
                            <a:noFill/>
                          </a:ln>
                          <a:effectLst/>
                        </a:rPr>
                        <a:t>(n=368)</a:t>
                      </a:r>
                      <a:endParaRPr kumimoji="0" lang="en-US" sz="2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u="none" strike="noStrike" cap="none" normalizeH="0" baseline="0" dirty="0" smtClean="0">
                          <a:ln>
                            <a:noFill/>
                          </a:ln>
                          <a:effectLst/>
                        </a:rPr>
                        <a:t>Intervention (n=370)</a:t>
                      </a:r>
                      <a:endParaRPr kumimoji="0" lang="en-US" sz="2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u="none" strike="noStrike" cap="none" normalizeH="0" baseline="0" dirty="0" smtClean="0">
                          <a:ln>
                            <a:noFill/>
                          </a:ln>
                          <a:effectLst/>
                        </a:rPr>
                        <a:t>P-value</a:t>
                      </a:r>
                      <a:endParaRPr kumimoji="0" lang="en-US" sz="2000" b="0" i="0" u="none" strike="noStrike" cap="none" normalizeH="0" baseline="0" dirty="0" smtClean="0">
                        <a:ln>
                          <a:noFill/>
                        </a:ln>
                        <a:solidFill>
                          <a:srgbClr val="000000"/>
                        </a:solidFill>
                        <a:effectLst/>
                        <a:latin typeface="Arial"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05925">
                <a:tc>
                  <a:txBody>
                    <a:bodyPr/>
                    <a:lstStyle/>
                    <a:p>
                      <a:pPr marL="0" marR="0" lvl="0" indent="0" algn="l" defTabSz="914400" rtl="0" eaLnBrk="1" fontAlgn="base" latinLnBrk="0" hangingPunct="1">
                        <a:lnSpc>
                          <a:spcPct val="100000"/>
                        </a:lnSpc>
                        <a:spcBef>
                          <a:spcPct val="0"/>
                        </a:spcBef>
                        <a:spcAft>
                          <a:spcPct val="0"/>
                        </a:spcAft>
                        <a:buClr>
                          <a:schemeClr val="hlink"/>
                        </a:buClr>
                        <a:buSzPct val="90000"/>
                        <a:buFont typeface="Wingdings" pitchFamily="2" charset="2"/>
                        <a:buNone/>
                        <a:tabLst/>
                      </a:pPr>
                      <a:r>
                        <a:rPr kumimoji="0" lang="en-US" sz="2000" u="none" strike="noStrike" cap="none" normalizeH="0" baseline="0" dirty="0" smtClean="0">
                          <a:ln>
                            <a:noFill/>
                          </a:ln>
                          <a:effectLst/>
                        </a:rPr>
                        <a:t>Hospital Utilizations *</a:t>
                      </a:r>
                    </a:p>
                    <a:p>
                      <a:pPr marL="0" marR="0" lvl="0" indent="0" algn="l" defTabSz="914400" rtl="0" eaLnBrk="1" fontAlgn="base" latinLnBrk="0" hangingPunct="1">
                        <a:lnSpc>
                          <a:spcPct val="100000"/>
                        </a:lnSpc>
                        <a:spcBef>
                          <a:spcPct val="0"/>
                        </a:spcBef>
                        <a:spcAft>
                          <a:spcPct val="0"/>
                        </a:spcAft>
                        <a:buClr>
                          <a:schemeClr val="hlink"/>
                        </a:buClr>
                        <a:buSzPct val="90000"/>
                        <a:buFont typeface="Wingdings" pitchFamily="2" charset="2"/>
                        <a:buNone/>
                        <a:tabLst/>
                      </a:pPr>
                      <a:r>
                        <a:rPr kumimoji="0" lang="en-US" sz="1800" u="none" strike="noStrike" cap="none" normalizeH="0" baseline="0" dirty="0" smtClean="0">
                          <a:ln>
                            <a:noFill/>
                          </a:ln>
                          <a:effectLst/>
                        </a:rPr>
                        <a:t>Total # of visits </a:t>
                      </a:r>
                    </a:p>
                    <a:p>
                      <a:pPr marL="0" marR="0" lvl="0" indent="0" algn="l" defTabSz="914400" rtl="0" eaLnBrk="1" fontAlgn="base" latinLnBrk="0" hangingPunct="1">
                        <a:lnSpc>
                          <a:spcPct val="100000"/>
                        </a:lnSpc>
                        <a:spcBef>
                          <a:spcPct val="0"/>
                        </a:spcBef>
                        <a:spcAft>
                          <a:spcPct val="0"/>
                        </a:spcAft>
                        <a:buClr>
                          <a:schemeClr val="hlink"/>
                        </a:buClr>
                        <a:buSzPct val="90000"/>
                        <a:buFont typeface="Wingdings" pitchFamily="2" charset="2"/>
                        <a:buNone/>
                        <a:tabLst/>
                      </a:pPr>
                      <a:r>
                        <a:rPr kumimoji="0" lang="en-US" sz="1800" u="none" strike="noStrike" cap="none" normalizeH="0" baseline="0" dirty="0" smtClean="0">
                          <a:ln>
                            <a:noFill/>
                          </a:ln>
                          <a:effectLst/>
                        </a:rPr>
                        <a:t>Rate (visits/patient/month)</a:t>
                      </a:r>
                      <a:endParaRPr kumimoji="0" lang="en-US" sz="1800" b="0" i="0" u="none" strike="noStrike" cap="none" normalizeH="0" baseline="0" dirty="0" smtClean="0">
                        <a:ln>
                          <a:noFill/>
                        </a:ln>
                        <a:solidFill>
                          <a:srgbClr val="000000"/>
                        </a:solidFill>
                        <a:effectLst/>
                        <a:latin typeface="Arial" pitchFamily="34" charset="0"/>
                      </a:endParaRPr>
                    </a:p>
                  </a:txBody>
                  <a:tcPr marT="45724" marB="45724"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90000"/>
                        <a:buFont typeface="Wingdings" pitchFamily="2" charset="2"/>
                        <a:buNone/>
                        <a:tabLst/>
                      </a:pPr>
                      <a:endParaRPr kumimoji="0" lang="en-US" sz="2000" u="none" strike="noStrike" cap="none" normalizeH="0" baseline="0" dirty="0" smtClean="0">
                        <a:ln>
                          <a:noFill/>
                        </a:ln>
                        <a:effectLst/>
                      </a:endParaRPr>
                    </a:p>
                    <a:p>
                      <a:pPr marL="0" marR="0" lvl="0" indent="0" algn="ctr" defTabSz="914400" rtl="0" eaLnBrk="1" fontAlgn="base" latinLnBrk="0" hangingPunct="1">
                        <a:lnSpc>
                          <a:spcPct val="100000"/>
                        </a:lnSpc>
                        <a:spcBef>
                          <a:spcPct val="0"/>
                        </a:spcBef>
                        <a:spcAft>
                          <a:spcPct val="0"/>
                        </a:spcAft>
                        <a:buClr>
                          <a:schemeClr val="hlink"/>
                        </a:buClr>
                        <a:buSzPct val="90000"/>
                        <a:buFont typeface="Wingdings" pitchFamily="2" charset="2"/>
                        <a:buNone/>
                        <a:tabLst/>
                      </a:pPr>
                      <a:r>
                        <a:rPr kumimoji="0" lang="en-US" sz="2000" u="none" strike="noStrike" cap="none" normalizeH="0" baseline="0" dirty="0" smtClean="0">
                          <a:ln>
                            <a:noFill/>
                          </a:ln>
                          <a:effectLst/>
                        </a:rPr>
                        <a:t>166</a:t>
                      </a:r>
                    </a:p>
                    <a:p>
                      <a:pPr marL="0" marR="0" lvl="0" indent="0" algn="ctr" defTabSz="914400" rtl="0" eaLnBrk="1" fontAlgn="base" latinLnBrk="0" hangingPunct="1">
                        <a:lnSpc>
                          <a:spcPct val="100000"/>
                        </a:lnSpc>
                        <a:spcBef>
                          <a:spcPct val="0"/>
                        </a:spcBef>
                        <a:spcAft>
                          <a:spcPct val="0"/>
                        </a:spcAft>
                        <a:buClr>
                          <a:schemeClr val="hlink"/>
                        </a:buClr>
                        <a:buSzPct val="90000"/>
                        <a:buFont typeface="Wingdings" pitchFamily="2" charset="2"/>
                        <a:buNone/>
                        <a:tabLst/>
                      </a:pPr>
                      <a:r>
                        <a:rPr kumimoji="0" lang="en-US" sz="2000" u="none" strike="noStrike" cap="none" normalizeH="0" baseline="0" dirty="0" smtClean="0">
                          <a:ln>
                            <a:noFill/>
                          </a:ln>
                          <a:effectLst/>
                        </a:rPr>
                        <a:t>0.451</a:t>
                      </a:r>
                      <a:endParaRPr kumimoji="0" lang="en-US" sz="2000" b="0" i="0" u="none" strike="noStrike" cap="none" normalizeH="0" baseline="0" dirty="0" smtClean="0">
                        <a:ln>
                          <a:noFill/>
                        </a:ln>
                        <a:solidFill>
                          <a:srgbClr val="000000"/>
                        </a:solidFill>
                        <a:effectLst/>
                        <a:latin typeface="Arial"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90000"/>
                        <a:buFont typeface="Wingdings" pitchFamily="2" charset="2"/>
                        <a:buNone/>
                        <a:tabLst/>
                      </a:pPr>
                      <a:endParaRPr kumimoji="0" lang="en-US" sz="2000" u="none" strike="noStrike" cap="none" normalizeH="0" baseline="0" smtClean="0">
                        <a:ln>
                          <a:noFill/>
                        </a:ln>
                        <a:effectLst/>
                      </a:endParaRPr>
                    </a:p>
                    <a:p>
                      <a:pPr marL="0" marR="0" lvl="0" indent="0" algn="ctr" defTabSz="914400" rtl="0" eaLnBrk="1" fontAlgn="base" latinLnBrk="0" hangingPunct="1">
                        <a:lnSpc>
                          <a:spcPct val="100000"/>
                        </a:lnSpc>
                        <a:spcBef>
                          <a:spcPct val="0"/>
                        </a:spcBef>
                        <a:spcAft>
                          <a:spcPct val="0"/>
                        </a:spcAft>
                        <a:buClr>
                          <a:schemeClr val="hlink"/>
                        </a:buClr>
                        <a:buSzPct val="90000"/>
                        <a:buFont typeface="Wingdings" pitchFamily="2" charset="2"/>
                        <a:buNone/>
                        <a:tabLst/>
                      </a:pPr>
                      <a:r>
                        <a:rPr kumimoji="0" lang="en-US" sz="2000" u="none" strike="noStrike" cap="none" normalizeH="0" baseline="0" smtClean="0">
                          <a:ln>
                            <a:noFill/>
                          </a:ln>
                          <a:effectLst/>
                        </a:rPr>
                        <a:t>116</a:t>
                      </a:r>
                    </a:p>
                    <a:p>
                      <a:pPr marL="0" marR="0" lvl="0" indent="0" algn="ctr" defTabSz="914400" rtl="0" eaLnBrk="1" fontAlgn="base" latinLnBrk="0" hangingPunct="1">
                        <a:lnSpc>
                          <a:spcPct val="100000"/>
                        </a:lnSpc>
                        <a:spcBef>
                          <a:spcPct val="0"/>
                        </a:spcBef>
                        <a:spcAft>
                          <a:spcPct val="0"/>
                        </a:spcAft>
                        <a:buClr>
                          <a:schemeClr val="hlink"/>
                        </a:buClr>
                        <a:buSzPct val="90000"/>
                        <a:buFont typeface="Wingdings" pitchFamily="2" charset="2"/>
                        <a:buNone/>
                        <a:tabLst/>
                      </a:pPr>
                      <a:r>
                        <a:rPr kumimoji="0" lang="en-US" sz="2000" u="none" strike="noStrike" cap="none" normalizeH="0" baseline="0" smtClean="0">
                          <a:ln>
                            <a:noFill/>
                          </a:ln>
                          <a:effectLst/>
                        </a:rPr>
                        <a:t>0.314</a:t>
                      </a:r>
                      <a:endParaRPr kumimoji="0" lang="en-US" sz="2000" b="0" i="0" u="none" strike="noStrike" cap="none" normalizeH="0" baseline="0" smtClean="0">
                        <a:ln>
                          <a:noFill/>
                        </a:ln>
                        <a:solidFill>
                          <a:srgbClr val="000000"/>
                        </a:solidFill>
                        <a:effectLst/>
                        <a:latin typeface="Arial"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90000"/>
                        <a:buFont typeface="Wingdings" pitchFamily="2" charset="2"/>
                        <a:buNone/>
                        <a:tabLst/>
                      </a:pPr>
                      <a:endParaRPr kumimoji="0" lang="en-US" sz="2000" u="none" strike="noStrike" cap="none" normalizeH="0" baseline="0" smtClean="0">
                        <a:ln>
                          <a:noFill/>
                        </a:ln>
                        <a:effectLst/>
                      </a:endParaRPr>
                    </a:p>
                    <a:p>
                      <a:pPr marL="0" marR="0" lvl="0" indent="0" algn="ctr" defTabSz="914400" rtl="0" eaLnBrk="1" fontAlgn="base" latinLnBrk="0" hangingPunct="1">
                        <a:lnSpc>
                          <a:spcPct val="100000"/>
                        </a:lnSpc>
                        <a:spcBef>
                          <a:spcPct val="0"/>
                        </a:spcBef>
                        <a:spcAft>
                          <a:spcPct val="0"/>
                        </a:spcAft>
                        <a:buClr>
                          <a:schemeClr val="hlink"/>
                        </a:buClr>
                        <a:buSzPct val="90000"/>
                        <a:buFont typeface="Wingdings" pitchFamily="2" charset="2"/>
                        <a:buNone/>
                        <a:tabLst/>
                      </a:pPr>
                      <a:endParaRPr kumimoji="0" lang="en-US" sz="2000" u="none" strike="noStrike" cap="none" normalizeH="0" baseline="0" smtClean="0">
                        <a:ln>
                          <a:noFill/>
                        </a:ln>
                        <a:effectLst/>
                      </a:endParaRPr>
                    </a:p>
                    <a:p>
                      <a:pPr marL="0" marR="0" lvl="0" indent="0" algn="ctr" defTabSz="914400" rtl="0" eaLnBrk="1" fontAlgn="base" latinLnBrk="0" hangingPunct="1">
                        <a:lnSpc>
                          <a:spcPct val="100000"/>
                        </a:lnSpc>
                        <a:spcBef>
                          <a:spcPct val="0"/>
                        </a:spcBef>
                        <a:spcAft>
                          <a:spcPct val="0"/>
                        </a:spcAft>
                        <a:buClr>
                          <a:schemeClr val="hlink"/>
                        </a:buClr>
                        <a:buSzPct val="90000"/>
                        <a:buFont typeface="Wingdings" pitchFamily="2" charset="2"/>
                        <a:buNone/>
                        <a:tabLst/>
                      </a:pPr>
                      <a:r>
                        <a:rPr kumimoji="0" lang="en-US" sz="2000" u="none" strike="noStrike" cap="none" normalizeH="0" baseline="0" smtClean="0">
                          <a:ln>
                            <a:noFill/>
                          </a:ln>
                          <a:effectLst/>
                        </a:rPr>
                        <a:t>0.009</a:t>
                      </a:r>
                      <a:endParaRPr kumimoji="0" lang="en-US" sz="2000" b="0" i="0" u="none" strike="noStrike" cap="none" normalizeH="0" baseline="0" smtClean="0">
                        <a:ln>
                          <a:noFill/>
                        </a:ln>
                        <a:solidFill>
                          <a:srgbClr val="000000"/>
                        </a:solidFill>
                        <a:effectLst/>
                        <a:latin typeface="Arial"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05925">
                <a:tc>
                  <a:txBody>
                    <a:bodyPr/>
                    <a:lstStyle/>
                    <a:p>
                      <a:pPr marL="0" marR="0" lvl="0" indent="0" algn="l" defTabSz="914400" rtl="0" eaLnBrk="1" fontAlgn="base" latinLnBrk="0" hangingPunct="1">
                        <a:lnSpc>
                          <a:spcPct val="100000"/>
                        </a:lnSpc>
                        <a:spcBef>
                          <a:spcPct val="0"/>
                        </a:spcBef>
                        <a:spcAft>
                          <a:spcPct val="0"/>
                        </a:spcAft>
                        <a:buClr>
                          <a:schemeClr val="hlink"/>
                        </a:buClr>
                        <a:buSzPct val="90000"/>
                        <a:buFont typeface="Wingdings" pitchFamily="2" charset="2"/>
                        <a:buNone/>
                        <a:tabLst/>
                      </a:pPr>
                      <a:r>
                        <a:rPr kumimoji="0" lang="en-US" sz="2000" u="none" strike="noStrike" cap="none" normalizeH="0" baseline="0" dirty="0" smtClean="0">
                          <a:ln>
                            <a:noFill/>
                          </a:ln>
                          <a:effectLst/>
                        </a:rPr>
                        <a:t>ED Visits</a:t>
                      </a:r>
                    </a:p>
                    <a:p>
                      <a:pPr marL="0" marR="0" lvl="0" indent="0" algn="l" defTabSz="914400" rtl="0" eaLnBrk="1" fontAlgn="base" latinLnBrk="0" hangingPunct="1">
                        <a:lnSpc>
                          <a:spcPct val="100000"/>
                        </a:lnSpc>
                        <a:spcBef>
                          <a:spcPct val="0"/>
                        </a:spcBef>
                        <a:spcAft>
                          <a:spcPct val="0"/>
                        </a:spcAft>
                        <a:buClr>
                          <a:schemeClr val="hlink"/>
                        </a:buClr>
                        <a:buSzPct val="90000"/>
                        <a:buFont typeface="Wingdings" pitchFamily="2" charset="2"/>
                        <a:buNone/>
                        <a:tabLst/>
                      </a:pPr>
                      <a:r>
                        <a:rPr kumimoji="0" lang="en-US" sz="1800" u="none" strike="noStrike" cap="none" normalizeH="0" baseline="0" dirty="0" smtClean="0">
                          <a:ln>
                            <a:noFill/>
                          </a:ln>
                          <a:effectLst/>
                        </a:rPr>
                        <a:t>Total # of visits</a:t>
                      </a:r>
                    </a:p>
                    <a:p>
                      <a:pPr marL="0" marR="0" lvl="0" indent="0" algn="l" defTabSz="914400" rtl="0" eaLnBrk="1" fontAlgn="base" latinLnBrk="0" hangingPunct="1">
                        <a:lnSpc>
                          <a:spcPct val="100000"/>
                        </a:lnSpc>
                        <a:spcBef>
                          <a:spcPct val="0"/>
                        </a:spcBef>
                        <a:spcAft>
                          <a:spcPct val="0"/>
                        </a:spcAft>
                        <a:buClr>
                          <a:schemeClr val="hlink"/>
                        </a:buClr>
                        <a:buSzPct val="90000"/>
                        <a:buFont typeface="Wingdings" pitchFamily="2" charset="2"/>
                        <a:buNone/>
                        <a:tabLst/>
                      </a:pPr>
                      <a:r>
                        <a:rPr kumimoji="0" lang="en-US" sz="1800" u="none" strike="noStrike" cap="none" normalizeH="0" baseline="0" dirty="0" smtClean="0">
                          <a:ln>
                            <a:noFill/>
                          </a:ln>
                          <a:effectLst/>
                        </a:rPr>
                        <a:t>Rate (visits/patient/month)</a:t>
                      </a:r>
                      <a:endParaRPr kumimoji="0" lang="en-US" sz="1800" b="0" i="0" u="none" strike="noStrike" cap="none" normalizeH="0" baseline="0" dirty="0" smtClean="0">
                        <a:ln>
                          <a:noFill/>
                        </a:ln>
                        <a:solidFill>
                          <a:srgbClr val="000000"/>
                        </a:solidFill>
                        <a:effectLst/>
                        <a:latin typeface="Arial" pitchFamily="34" charset="0"/>
                      </a:endParaRPr>
                    </a:p>
                  </a:txBody>
                  <a:tcPr marT="45724" marB="45724"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90000"/>
                        <a:buFont typeface="Wingdings" pitchFamily="2" charset="2"/>
                        <a:buNone/>
                        <a:tabLst/>
                      </a:pPr>
                      <a:endParaRPr kumimoji="0" lang="en-US" sz="2000" u="none" strike="noStrike" cap="none" normalizeH="0" baseline="0" dirty="0" smtClean="0">
                        <a:ln>
                          <a:noFill/>
                        </a:ln>
                        <a:effectLst/>
                      </a:endParaRPr>
                    </a:p>
                    <a:p>
                      <a:pPr marL="0" marR="0" lvl="0" indent="0" algn="ctr" defTabSz="914400" rtl="0" eaLnBrk="1" fontAlgn="base" latinLnBrk="0" hangingPunct="1">
                        <a:lnSpc>
                          <a:spcPct val="100000"/>
                        </a:lnSpc>
                        <a:spcBef>
                          <a:spcPct val="0"/>
                        </a:spcBef>
                        <a:spcAft>
                          <a:spcPct val="0"/>
                        </a:spcAft>
                        <a:buClr>
                          <a:schemeClr val="hlink"/>
                        </a:buClr>
                        <a:buSzPct val="90000"/>
                        <a:buFont typeface="Wingdings" pitchFamily="2" charset="2"/>
                        <a:buNone/>
                        <a:tabLst/>
                      </a:pPr>
                      <a:r>
                        <a:rPr kumimoji="0" lang="en-US" sz="2000" u="none" strike="noStrike" cap="none" normalizeH="0" baseline="0" dirty="0" smtClean="0">
                          <a:ln>
                            <a:noFill/>
                          </a:ln>
                          <a:effectLst/>
                        </a:rPr>
                        <a:t>90</a:t>
                      </a:r>
                    </a:p>
                    <a:p>
                      <a:pPr marL="0" marR="0" lvl="0" indent="0" algn="ctr" defTabSz="914400" rtl="0" eaLnBrk="1" fontAlgn="base" latinLnBrk="0" hangingPunct="1">
                        <a:lnSpc>
                          <a:spcPct val="100000"/>
                        </a:lnSpc>
                        <a:spcBef>
                          <a:spcPct val="0"/>
                        </a:spcBef>
                        <a:spcAft>
                          <a:spcPct val="0"/>
                        </a:spcAft>
                        <a:buClr>
                          <a:schemeClr val="hlink"/>
                        </a:buClr>
                        <a:buSzPct val="90000"/>
                        <a:buFont typeface="Wingdings" pitchFamily="2" charset="2"/>
                        <a:buNone/>
                        <a:tabLst/>
                      </a:pPr>
                      <a:r>
                        <a:rPr kumimoji="0" lang="en-US" sz="2000" u="none" strike="noStrike" cap="none" normalizeH="0" baseline="0" dirty="0" smtClean="0">
                          <a:ln>
                            <a:noFill/>
                          </a:ln>
                          <a:effectLst/>
                        </a:rPr>
                        <a:t>0.245</a:t>
                      </a:r>
                      <a:endParaRPr kumimoji="0" lang="en-US" sz="2000" b="0" i="0" u="none" strike="noStrike" cap="none" normalizeH="0" baseline="0" dirty="0" smtClean="0">
                        <a:ln>
                          <a:noFill/>
                        </a:ln>
                        <a:solidFill>
                          <a:srgbClr val="000000"/>
                        </a:solidFill>
                        <a:effectLst/>
                        <a:latin typeface="Arial"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90000"/>
                        <a:buFont typeface="Wingdings" pitchFamily="2" charset="2"/>
                        <a:buNone/>
                        <a:tabLst/>
                      </a:pPr>
                      <a:endParaRPr kumimoji="0" lang="en-US" sz="2000" u="none" strike="noStrike" cap="none" normalizeH="0" baseline="0" dirty="0" smtClean="0">
                        <a:ln>
                          <a:noFill/>
                        </a:ln>
                        <a:effectLst/>
                      </a:endParaRPr>
                    </a:p>
                    <a:p>
                      <a:pPr marL="0" marR="0" lvl="0" indent="0" algn="ctr" defTabSz="914400" rtl="0" eaLnBrk="1" fontAlgn="base" latinLnBrk="0" hangingPunct="1">
                        <a:lnSpc>
                          <a:spcPct val="100000"/>
                        </a:lnSpc>
                        <a:spcBef>
                          <a:spcPct val="0"/>
                        </a:spcBef>
                        <a:spcAft>
                          <a:spcPct val="0"/>
                        </a:spcAft>
                        <a:buClr>
                          <a:schemeClr val="hlink"/>
                        </a:buClr>
                        <a:buSzPct val="90000"/>
                        <a:buFont typeface="Wingdings" pitchFamily="2" charset="2"/>
                        <a:buNone/>
                        <a:tabLst/>
                      </a:pPr>
                      <a:r>
                        <a:rPr kumimoji="0" lang="en-US" sz="2000" u="none" strike="noStrike" cap="none" normalizeH="0" baseline="0" dirty="0" smtClean="0">
                          <a:ln>
                            <a:noFill/>
                          </a:ln>
                          <a:effectLst/>
                        </a:rPr>
                        <a:t>61</a:t>
                      </a:r>
                    </a:p>
                    <a:p>
                      <a:pPr marL="0" marR="0" lvl="0" indent="0" algn="ctr" defTabSz="914400" rtl="0" eaLnBrk="1" fontAlgn="base" latinLnBrk="0" hangingPunct="1">
                        <a:lnSpc>
                          <a:spcPct val="100000"/>
                        </a:lnSpc>
                        <a:spcBef>
                          <a:spcPct val="0"/>
                        </a:spcBef>
                        <a:spcAft>
                          <a:spcPct val="0"/>
                        </a:spcAft>
                        <a:buClr>
                          <a:schemeClr val="hlink"/>
                        </a:buClr>
                        <a:buSzPct val="90000"/>
                        <a:buFont typeface="Wingdings" pitchFamily="2" charset="2"/>
                        <a:buNone/>
                        <a:tabLst/>
                      </a:pPr>
                      <a:r>
                        <a:rPr kumimoji="0" lang="en-US" sz="2000" u="none" strike="noStrike" cap="none" normalizeH="0" baseline="0" dirty="0" smtClean="0">
                          <a:ln>
                            <a:noFill/>
                          </a:ln>
                          <a:effectLst/>
                        </a:rPr>
                        <a:t>0.165</a:t>
                      </a:r>
                      <a:endParaRPr kumimoji="0" lang="en-US" sz="2000" b="0" i="0" u="none" strike="noStrike" cap="none" normalizeH="0" baseline="0" dirty="0" smtClean="0">
                        <a:ln>
                          <a:noFill/>
                        </a:ln>
                        <a:solidFill>
                          <a:srgbClr val="000000"/>
                        </a:solidFill>
                        <a:effectLst/>
                        <a:latin typeface="Arial"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90000"/>
                        <a:buFont typeface="Wingdings" pitchFamily="2" charset="2"/>
                        <a:buNone/>
                        <a:tabLst/>
                      </a:pPr>
                      <a:endParaRPr kumimoji="0" lang="en-US" sz="2000" u="none" strike="noStrike" cap="none" normalizeH="0" baseline="0" smtClean="0">
                        <a:ln>
                          <a:noFill/>
                        </a:ln>
                        <a:effectLst/>
                      </a:endParaRPr>
                    </a:p>
                    <a:p>
                      <a:pPr marL="0" marR="0" lvl="0" indent="0" algn="ctr" defTabSz="914400" rtl="0" eaLnBrk="1" fontAlgn="base" latinLnBrk="0" hangingPunct="1">
                        <a:lnSpc>
                          <a:spcPct val="100000"/>
                        </a:lnSpc>
                        <a:spcBef>
                          <a:spcPct val="0"/>
                        </a:spcBef>
                        <a:spcAft>
                          <a:spcPct val="0"/>
                        </a:spcAft>
                        <a:buClr>
                          <a:schemeClr val="hlink"/>
                        </a:buClr>
                        <a:buSzPct val="90000"/>
                        <a:buFont typeface="Wingdings" pitchFamily="2" charset="2"/>
                        <a:buNone/>
                        <a:tabLst/>
                      </a:pPr>
                      <a:endParaRPr kumimoji="0" lang="en-US" sz="2000" u="none" strike="noStrike" cap="none" normalizeH="0" baseline="0" smtClean="0">
                        <a:ln>
                          <a:noFill/>
                        </a:ln>
                        <a:effectLst/>
                      </a:endParaRPr>
                    </a:p>
                    <a:p>
                      <a:pPr marL="0" marR="0" lvl="0" indent="0" algn="ctr" defTabSz="914400" rtl="0" eaLnBrk="1" fontAlgn="base" latinLnBrk="0" hangingPunct="1">
                        <a:lnSpc>
                          <a:spcPct val="100000"/>
                        </a:lnSpc>
                        <a:spcBef>
                          <a:spcPct val="0"/>
                        </a:spcBef>
                        <a:spcAft>
                          <a:spcPct val="0"/>
                        </a:spcAft>
                        <a:buClr>
                          <a:schemeClr val="hlink"/>
                        </a:buClr>
                        <a:buSzPct val="90000"/>
                        <a:buFont typeface="Wingdings" pitchFamily="2" charset="2"/>
                        <a:buNone/>
                        <a:tabLst/>
                      </a:pPr>
                      <a:r>
                        <a:rPr kumimoji="0" lang="en-US" sz="2000" u="none" strike="noStrike" cap="none" normalizeH="0" baseline="0" smtClean="0">
                          <a:ln>
                            <a:noFill/>
                          </a:ln>
                          <a:effectLst/>
                        </a:rPr>
                        <a:t>0.014 </a:t>
                      </a:r>
                      <a:endParaRPr kumimoji="0" lang="en-US" sz="2000" b="0" i="0" u="none" strike="noStrike" cap="none" normalizeH="0" baseline="0" smtClean="0">
                        <a:ln>
                          <a:noFill/>
                        </a:ln>
                        <a:solidFill>
                          <a:srgbClr val="000000"/>
                        </a:solidFill>
                        <a:effectLst/>
                        <a:latin typeface="Arial"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05925">
                <a:tc>
                  <a:txBody>
                    <a:bodyPr/>
                    <a:lstStyle/>
                    <a:p>
                      <a:pPr marL="0" marR="0" lvl="0" indent="0" algn="l" defTabSz="914400" rtl="0" eaLnBrk="1" fontAlgn="base" latinLnBrk="0" hangingPunct="1">
                        <a:lnSpc>
                          <a:spcPct val="100000"/>
                        </a:lnSpc>
                        <a:spcBef>
                          <a:spcPct val="0"/>
                        </a:spcBef>
                        <a:spcAft>
                          <a:spcPct val="0"/>
                        </a:spcAft>
                        <a:buClr>
                          <a:schemeClr val="hlink"/>
                        </a:buClr>
                        <a:buSzPct val="90000"/>
                        <a:buFont typeface="Wingdings" pitchFamily="2" charset="2"/>
                        <a:buNone/>
                        <a:tabLst/>
                      </a:pPr>
                      <a:r>
                        <a:rPr kumimoji="0" lang="en-US" sz="2000" u="none" strike="noStrike" cap="none" normalizeH="0" baseline="0" dirty="0" smtClean="0">
                          <a:ln>
                            <a:noFill/>
                          </a:ln>
                          <a:effectLst/>
                        </a:rPr>
                        <a:t>Readmissions</a:t>
                      </a:r>
                    </a:p>
                    <a:p>
                      <a:pPr marL="0" marR="0" lvl="0" indent="0" algn="l" defTabSz="914400" rtl="0" eaLnBrk="1" fontAlgn="base" latinLnBrk="0" hangingPunct="1">
                        <a:lnSpc>
                          <a:spcPct val="100000"/>
                        </a:lnSpc>
                        <a:spcBef>
                          <a:spcPct val="0"/>
                        </a:spcBef>
                        <a:spcAft>
                          <a:spcPct val="0"/>
                        </a:spcAft>
                        <a:buClr>
                          <a:schemeClr val="hlink"/>
                        </a:buClr>
                        <a:buSzPct val="90000"/>
                        <a:buFont typeface="Wingdings" pitchFamily="2" charset="2"/>
                        <a:buNone/>
                        <a:tabLst/>
                      </a:pPr>
                      <a:r>
                        <a:rPr kumimoji="0" lang="en-US" sz="1800" u="none" strike="noStrike" cap="none" normalizeH="0" baseline="0" dirty="0" smtClean="0">
                          <a:ln>
                            <a:noFill/>
                          </a:ln>
                          <a:effectLst/>
                        </a:rPr>
                        <a:t>Total # of visits </a:t>
                      </a:r>
                    </a:p>
                    <a:p>
                      <a:pPr marL="0" marR="0" lvl="0" indent="0" algn="l" defTabSz="914400" rtl="0" eaLnBrk="1" fontAlgn="base" latinLnBrk="0" hangingPunct="1">
                        <a:lnSpc>
                          <a:spcPct val="100000"/>
                        </a:lnSpc>
                        <a:spcBef>
                          <a:spcPct val="0"/>
                        </a:spcBef>
                        <a:spcAft>
                          <a:spcPct val="0"/>
                        </a:spcAft>
                        <a:buClr>
                          <a:schemeClr val="hlink"/>
                        </a:buClr>
                        <a:buSzPct val="90000"/>
                        <a:buFont typeface="Wingdings" pitchFamily="2" charset="2"/>
                        <a:buNone/>
                        <a:tabLst/>
                      </a:pPr>
                      <a:r>
                        <a:rPr kumimoji="0" lang="en-US" sz="1800" u="none" strike="noStrike" cap="none" normalizeH="0" baseline="0" dirty="0" smtClean="0">
                          <a:ln>
                            <a:noFill/>
                          </a:ln>
                          <a:effectLst/>
                        </a:rPr>
                        <a:t>Rate (visits/patient/month)</a:t>
                      </a:r>
                      <a:endParaRPr kumimoji="0" lang="en-US" sz="1800" b="0" i="0" u="none" strike="noStrike" cap="none" normalizeH="0" baseline="0" dirty="0" smtClean="0">
                        <a:ln>
                          <a:noFill/>
                        </a:ln>
                        <a:solidFill>
                          <a:srgbClr val="000000"/>
                        </a:solidFill>
                        <a:effectLst/>
                        <a:latin typeface="Arial" pitchFamily="34" charset="0"/>
                      </a:endParaRPr>
                    </a:p>
                  </a:txBody>
                  <a:tcPr marT="45724" marB="45724"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90000"/>
                        <a:buFont typeface="Wingdings" pitchFamily="2" charset="2"/>
                        <a:buNone/>
                        <a:tabLst/>
                      </a:pPr>
                      <a:endParaRPr kumimoji="0" lang="en-US" sz="2000" u="none" strike="noStrike" cap="none" normalizeH="0" baseline="0" dirty="0" smtClean="0">
                        <a:ln>
                          <a:noFill/>
                        </a:ln>
                        <a:effectLst/>
                      </a:endParaRPr>
                    </a:p>
                    <a:p>
                      <a:pPr marL="0" marR="0" lvl="0" indent="0" algn="ctr" defTabSz="914400" rtl="0" eaLnBrk="1" fontAlgn="base" latinLnBrk="0" hangingPunct="1">
                        <a:lnSpc>
                          <a:spcPct val="100000"/>
                        </a:lnSpc>
                        <a:spcBef>
                          <a:spcPct val="0"/>
                        </a:spcBef>
                        <a:spcAft>
                          <a:spcPct val="0"/>
                        </a:spcAft>
                        <a:buClr>
                          <a:schemeClr val="hlink"/>
                        </a:buClr>
                        <a:buSzPct val="90000"/>
                        <a:buFont typeface="Wingdings" pitchFamily="2" charset="2"/>
                        <a:buNone/>
                        <a:tabLst/>
                      </a:pPr>
                      <a:r>
                        <a:rPr kumimoji="0" lang="en-US" sz="2000" u="none" strike="noStrike" cap="none" normalizeH="0" baseline="0" dirty="0" smtClean="0">
                          <a:ln>
                            <a:noFill/>
                          </a:ln>
                          <a:effectLst/>
                        </a:rPr>
                        <a:t>76</a:t>
                      </a:r>
                    </a:p>
                    <a:p>
                      <a:pPr marL="0" marR="0" lvl="0" indent="0" algn="ctr" defTabSz="914400" rtl="0" eaLnBrk="1" fontAlgn="base" latinLnBrk="0" hangingPunct="1">
                        <a:lnSpc>
                          <a:spcPct val="100000"/>
                        </a:lnSpc>
                        <a:spcBef>
                          <a:spcPct val="0"/>
                        </a:spcBef>
                        <a:spcAft>
                          <a:spcPct val="0"/>
                        </a:spcAft>
                        <a:buClr>
                          <a:schemeClr val="hlink"/>
                        </a:buClr>
                        <a:buSzPct val="90000"/>
                        <a:buFont typeface="Wingdings" pitchFamily="2" charset="2"/>
                        <a:buNone/>
                        <a:tabLst/>
                      </a:pPr>
                      <a:r>
                        <a:rPr kumimoji="0" lang="en-US" sz="2000" u="none" strike="noStrike" cap="none" normalizeH="0" baseline="0" dirty="0" smtClean="0">
                          <a:ln>
                            <a:noFill/>
                          </a:ln>
                          <a:effectLst/>
                        </a:rPr>
                        <a:t>0.207</a:t>
                      </a:r>
                      <a:endParaRPr kumimoji="0" lang="en-US" sz="2000" b="0" i="0" u="none" strike="noStrike" cap="none" normalizeH="0" baseline="0" dirty="0" smtClean="0">
                        <a:ln>
                          <a:noFill/>
                        </a:ln>
                        <a:solidFill>
                          <a:srgbClr val="000000"/>
                        </a:solidFill>
                        <a:effectLst/>
                        <a:latin typeface="Arial"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90000"/>
                        <a:buFont typeface="Wingdings" pitchFamily="2" charset="2"/>
                        <a:buNone/>
                        <a:tabLst/>
                      </a:pPr>
                      <a:r>
                        <a:rPr kumimoji="0" lang="en-US" sz="2000" u="none" strike="noStrike" cap="none" normalizeH="0" baseline="0" dirty="0" smtClean="0">
                          <a:ln>
                            <a:noFill/>
                          </a:ln>
                          <a:effectLst/>
                        </a:rPr>
                        <a:t> </a:t>
                      </a:r>
                    </a:p>
                    <a:p>
                      <a:pPr marL="0" marR="0" lvl="0" indent="0" algn="ctr" defTabSz="914400" rtl="0" eaLnBrk="1" fontAlgn="base" latinLnBrk="0" hangingPunct="1">
                        <a:lnSpc>
                          <a:spcPct val="100000"/>
                        </a:lnSpc>
                        <a:spcBef>
                          <a:spcPct val="0"/>
                        </a:spcBef>
                        <a:spcAft>
                          <a:spcPct val="0"/>
                        </a:spcAft>
                        <a:buClr>
                          <a:schemeClr val="hlink"/>
                        </a:buClr>
                        <a:buSzPct val="90000"/>
                        <a:buFont typeface="Wingdings" pitchFamily="2" charset="2"/>
                        <a:buNone/>
                        <a:tabLst/>
                      </a:pPr>
                      <a:r>
                        <a:rPr kumimoji="0" lang="en-US" sz="2000" u="none" strike="noStrike" cap="none" normalizeH="0" baseline="0" dirty="0" smtClean="0">
                          <a:ln>
                            <a:noFill/>
                          </a:ln>
                          <a:effectLst/>
                        </a:rPr>
                        <a:t>55</a:t>
                      </a:r>
                    </a:p>
                    <a:p>
                      <a:pPr marL="0" marR="0" lvl="0" indent="0" algn="ctr" defTabSz="914400" rtl="0" eaLnBrk="1" fontAlgn="base" latinLnBrk="0" hangingPunct="1">
                        <a:lnSpc>
                          <a:spcPct val="100000"/>
                        </a:lnSpc>
                        <a:spcBef>
                          <a:spcPct val="0"/>
                        </a:spcBef>
                        <a:spcAft>
                          <a:spcPct val="0"/>
                        </a:spcAft>
                        <a:buClr>
                          <a:schemeClr val="hlink"/>
                        </a:buClr>
                        <a:buSzPct val="90000"/>
                        <a:buFont typeface="Wingdings" pitchFamily="2" charset="2"/>
                        <a:buNone/>
                        <a:tabLst/>
                      </a:pPr>
                      <a:r>
                        <a:rPr kumimoji="0" lang="en-US" sz="2000" u="none" strike="noStrike" cap="none" normalizeH="0" baseline="0" dirty="0" smtClean="0">
                          <a:ln>
                            <a:noFill/>
                          </a:ln>
                          <a:effectLst/>
                        </a:rPr>
                        <a:t>0.149</a:t>
                      </a:r>
                      <a:endParaRPr kumimoji="0" lang="en-US" sz="2000" b="0" i="0" u="none" strike="noStrike" cap="none" normalizeH="0" baseline="0" dirty="0" smtClean="0">
                        <a:ln>
                          <a:noFill/>
                        </a:ln>
                        <a:solidFill>
                          <a:srgbClr val="000000"/>
                        </a:solidFill>
                        <a:effectLst/>
                        <a:latin typeface="Arial"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90000"/>
                        <a:buFont typeface="Wingdings" pitchFamily="2" charset="2"/>
                        <a:buNone/>
                        <a:tabLst/>
                      </a:pPr>
                      <a:endParaRPr kumimoji="0" lang="en-US" sz="2000" u="none" strike="noStrike" cap="none" normalizeH="0" baseline="0" dirty="0" smtClean="0">
                        <a:ln>
                          <a:noFill/>
                        </a:ln>
                        <a:effectLst/>
                      </a:endParaRPr>
                    </a:p>
                    <a:p>
                      <a:pPr marL="0" marR="0" lvl="0" indent="0" algn="ctr" defTabSz="914400" rtl="0" eaLnBrk="1" fontAlgn="base" latinLnBrk="0" hangingPunct="1">
                        <a:lnSpc>
                          <a:spcPct val="100000"/>
                        </a:lnSpc>
                        <a:spcBef>
                          <a:spcPct val="0"/>
                        </a:spcBef>
                        <a:spcAft>
                          <a:spcPct val="0"/>
                        </a:spcAft>
                        <a:buClr>
                          <a:schemeClr val="hlink"/>
                        </a:buClr>
                        <a:buSzPct val="90000"/>
                        <a:buFont typeface="Wingdings" pitchFamily="2" charset="2"/>
                        <a:buNone/>
                        <a:tabLst/>
                      </a:pPr>
                      <a:endParaRPr kumimoji="0" lang="en-US" sz="2000" u="none" strike="noStrike" cap="none" normalizeH="0" baseline="0" dirty="0" smtClean="0">
                        <a:ln>
                          <a:noFill/>
                        </a:ln>
                        <a:effectLst/>
                      </a:endParaRPr>
                    </a:p>
                    <a:p>
                      <a:pPr marL="0" marR="0" lvl="0" indent="0" algn="ctr" defTabSz="914400" rtl="0" eaLnBrk="1" fontAlgn="base" latinLnBrk="0" hangingPunct="1">
                        <a:lnSpc>
                          <a:spcPct val="100000"/>
                        </a:lnSpc>
                        <a:spcBef>
                          <a:spcPct val="0"/>
                        </a:spcBef>
                        <a:spcAft>
                          <a:spcPct val="0"/>
                        </a:spcAft>
                        <a:buClr>
                          <a:schemeClr val="hlink"/>
                        </a:buClr>
                        <a:buSzPct val="90000"/>
                        <a:buFont typeface="Wingdings" pitchFamily="2" charset="2"/>
                        <a:buNone/>
                        <a:tabLst/>
                      </a:pPr>
                      <a:r>
                        <a:rPr kumimoji="0" lang="en-US" sz="2000" u="none" strike="noStrike" cap="none" normalizeH="0" baseline="0" dirty="0" smtClean="0">
                          <a:ln>
                            <a:noFill/>
                          </a:ln>
                          <a:effectLst/>
                        </a:rPr>
                        <a:t>0.090</a:t>
                      </a:r>
                      <a:endParaRPr kumimoji="0" lang="en-US" sz="2000" b="0" i="0" u="none" strike="noStrike" cap="none" normalizeH="0" baseline="0" dirty="0" smtClean="0">
                        <a:ln>
                          <a:noFill/>
                        </a:ln>
                        <a:solidFill>
                          <a:srgbClr val="000000"/>
                        </a:solidFill>
                        <a:effectLst/>
                        <a:latin typeface="Arial"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r>
            </a:tbl>
          </a:graphicData>
        </a:graphic>
      </p:graphicFrame>
      <p:sp>
        <p:nvSpPr>
          <p:cNvPr id="64538" name="Text Box 138"/>
          <p:cNvSpPr txBox="1">
            <a:spLocks noChangeArrowheads="1"/>
          </p:cNvSpPr>
          <p:nvPr/>
        </p:nvSpPr>
        <p:spPr bwMode="auto">
          <a:xfrm>
            <a:off x="228600" y="5410200"/>
            <a:ext cx="86868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600" b="1">
                <a:solidFill>
                  <a:schemeClr val="tx1"/>
                </a:solidFill>
                <a:latin typeface="Arial" charset="0"/>
                <a:ea typeface="ＭＳ Ｐゴシック" charset="0"/>
              </a:defRPr>
            </a:lvl1pPr>
            <a:lvl2pPr marL="742950" indent="-285750" eaLnBrk="0" hangingPunct="0">
              <a:defRPr sz="1600" b="1">
                <a:solidFill>
                  <a:schemeClr val="tx1"/>
                </a:solidFill>
                <a:latin typeface="Arial" charset="0"/>
                <a:ea typeface="ＭＳ Ｐゴシック" charset="0"/>
              </a:defRPr>
            </a:lvl2pPr>
            <a:lvl3pPr marL="1143000" indent="-228600" eaLnBrk="0" hangingPunct="0">
              <a:defRPr sz="1600" b="1">
                <a:solidFill>
                  <a:schemeClr val="tx1"/>
                </a:solidFill>
                <a:latin typeface="Arial" charset="0"/>
                <a:ea typeface="ＭＳ Ｐゴシック" charset="0"/>
              </a:defRPr>
            </a:lvl3pPr>
            <a:lvl4pPr marL="1600200" indent="-228600" eaLnBrk="0" hangingPunct="0">
              <a:defRPr sz="1600" b="1">
                <a:solidFill>
                  <a:schemeClr val="tx1"/>
                </a:solidFill>
                <a:latin typeface="Arial" charset="0"/>
                <a:ea typeface="ＭＳ Ｐゴシック" charset="0"/>
              </a:defRPr>
            </a:lvl4pPr>
            <a:lvl5pPr marL="2057400" indent="-228600" eaLnBrk="0" hangingPunct="0">
              <a:defRPr sz="1600" b="1">
                <a:solidFill>
                  <a:schemeClr val="tx1"/>
                </a:solidFill>
                <a:latin typeface="Arial" charset="0"/>
                <a:ea typeface="ＭＳ Ｐゴシック" charset="0"/>
              </a:defRPr>
            </a:lvl5pPr>
            <a:lvl6pPr marL="2514600" indent="-228600" algn="ctr" eaLnBrk="0" fontAlgn="base" hangingPunct="0">
              <a:spcBef>
                <a:spcPts val="600"/>
              </a:spcBef>
              <a:spcAft>
                <a:spcPct val="0"/>
              </a:spcAft>
              <a:defRPr sz="1600" b="1">
                <a:solidFill>
                  <a:schemeClr val="tx1"/>
                </a:solidFill>
                <a:latin typeface="Arial" charset="0"/>
                <a:ea typeface="ＭＳ Ｐゴシック" charset="0"/>
              </a:defRPr>
            </a:lvl6pPr>
            <a:lvl7pPr marL="2971800" indent="-228600" algn="ctr" eaLnBrk="0" fontAlgn="base" hangingPunct="0">
              <a:spcBef>
                <a:spcPts val="600"/>
              </a:spcBef>
              <a:spcAft>
                <a:spcPct val="0"/>
              </a:spcAft>
              <a:defRPr sz="1600" b="1">
                <a:solidFill>
                  <a:schemeClr val="tx1"/>
                </a:solidFill>
                <a:latin typeface="Arial" charset="0"/>
                <a:ea typeface="ＭＳ Ｐゴシック" charset="0"/>
              </a:defRPr>
            </a:lvl7pPr>
            <a:lvl8pPr marL="3429000" indent="-228600" algn="ctr" eaLnBrk="0" fontAlgn="base" hangingPunct="0">
              <a:spcBef>
                <a:spcPts val="600"/>
              </a:spcBef>
              <a:spcAft>
                <a:spcPct val="0"/>
              </a:spcAft>
              <a:defRPr sz="1600" b="1">
                <a:solidFill>
                  <a:schemeClr val="tx1"/>
                </a:solidFill>
                <a:latin typeface="Arial" charset="0"/>
                <a:ea typeface="ＭＳ Ｐゴシック" charset="0"/>
              </a:defRPr>
            </a:lvl8pPr>
            <a:lvl9pPr marL="3886200" indent="-228600" algn="ctr" eaLnBrk="0" fontAlgn="base" hangingPunct="0">
              <a:spcBef>
                <a:spcPts val="600"/>
              </a:spcBef>
              <a:spcAft>
                <a:spcPct val="0"/>
              </a:spcAft>
              <a:defRPr sz="1600" b="1">
                <a:solidFill>
                  <a:schemeClr val="tx1"/>
                </a:solidFill>
                <a:latin typeface="Arial" charset="0"/>
                <a:ea typeface="ＭＳ Ｐゴシック" charset="0"/>
              </a:defRPr>
            </a:lvl9pPr>
          </a:lstStyle>
          <a:p>
            <a:pPr algn="l" eaLnBrk="1" hangingPunct="1">
              <a:spcBef>
                <a:spcPct val="50000"/>
              </a:spcBef>
            </a:pPr>
            <a:r>
              <a:rPr lang="en-US" sz="2000">
                <a:solidFill>
                  <a:srgbClr val="000000"/>
                </a:solidFill>
                <a:latin typeface="Calibri" charset="0"/>
              </a:rPr>
              <a:t>* Hospital utilization refers to ED + Readmissions</a:t>
            </a:r>
          </a:p>
        </p:txBody>
      </p:sp>
      <p:pic>
        <p:nvPicPr>
          <p:cNvPr id="64539" name="Picture 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543800" y="0"/>
            <a:ext cx="1447800" cy="93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Line 552"/>
          <p:cNvSpPr>
            <a:spLocks noChangeShapeType="1"/>
          </p:cNvSpPr>
          <p:nvPr/>
        </p:nvSpPr>
        <p:spPr bwMode="auto">
          <a:xfrm>
            <a:off x="6096000" y="5029200"/>
            <a:ext cx="457200" cy="0"/>
          </a:xfrm>
          <a:prstGeom prst="line">
            <a:avLst/>
          </a:prstGeom>
          <a:noFill/>
          <a:ln w="28575">
            <a:solidFill>
              <a:schemeClr val="bg1"/>
            </a:solidFill>
            <a:round/>
            <a:headEnd/>
            <a:tailEnd/>
          </a:ln>
          <a:extLst>
            <a:ext uri="{909E8E84-426E-40dd-AFC4-6F175D3DCCD1}">
              <a14:hiddenFill xmlns="" xmlns:a14="http://schemas.microsoft.com/office/drawing/2010/main">
                <a:noFill/>
              </a14:hiddenFill>
            </a:ext>
          </a:extLst>
        </p:spPr>
        <p:txBody>
          <a:bodyPr anchor="ctr"/>
          <a:lstStyle/>
          <a:p>
            <a:endParaRPr lang="en-US"/>
          </a:p>
        </p:txBody>
      </p:sp>
      <p:pic>
        <p:nvPicPr>
          <p:cNvPr id="65539" name="Object 7" descr="Cumulative hazard curve – shows the cumulative hazard of hospital utilization over the 30 days after discharge from the index admission. For subjects with more than one event in that time period, all events were counted, with time-to-event measured from the date of index discharge for each one. The p-value, significant at 0.004, comes from a log-rank test, comparing the intervention subjects to control subjects.&#10;"/>
          <p:cNvPicPr>
            <a:picLocks noChangeArrowheads="1"/>
          </p:cNvPicPr>
          <p:nvPr/>
        </p:nvPicPr>
        <p:blipFill>
          <a:blip r:embed="rId3" cstate="print">
            <a:extLst>
              <a:ext uri="{28A0092B-C50C-407E-A947-70E740481C1C}">
                <a14:useLocalDpi xmlns="" xmlns:a14="http://schemas.microsoft.com/office/drawing/2010/main" val="0"/>
              </a:ext>
            </a:extLst>
          </a:blip>
          <a:srcRect r="960" b="1514"/>
          <a:stretch>
            <a:fillRect/>
          </a:stretch>
        </p:blipFill>
        <p:spPr bwMode="auto">
          <a:xfrm>
            <a:off x="1219200" y="1295400"/>
            <a:ext cx="67056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8" name="Rectangle 447"/>
          <p:cNvSpPr/>
          <p:nvPr/>
        </p:nvSpPr>
        <p:spPr>
          <a:xfrm>
            <a:off x="5867400" y="4419600"/>
            <a:ext cx="457200" cy="46038"/>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449" name="Rectangle 448"/>
          <p:cNvSpPr/>
          <p:nvPr/>
        </p:nvSpPr>
        <p:spPr>
          <a:xfrm>
            <a:off x="5867400" y="4602163"/>
            <a:ext cx="457200" cy="4603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65542" name="Rectangle 2"/>
          <p:cNvSpPr>
            <a:spLocks noGrp="1" noChangeArrowheads="1"/>
          </p:cNvSpPr>
          <p:nvPr>
            <p:ph type="title"/>
          </p:nvPr>
        </p:nvSpPr>
        <p:spPr>
          <a:xfrm>
            <a:off x="381000" y="304800"/>
            <a:ext cx="8534400" cy="1066800"/>
          </a:xfrm>
        </p:spPr>
        <p:txBody>
          <a:bodyPr/>
          <a:lstStyle/>
          <a:p>
            <a:pPr eaLnBrk="1" hangingPunct="1"/>
            <a:r>
              <a:rPr lang="en-US" sz="2800" dirty="0">
                <a:latin typeface="Calibri" charset="0"/>
              </a:rPr>
              <a:t>Cumulative Hazard Rate of Patients Experiencing Hospital Utilization </a:t>
            </a:r>
            <a:br>
              <a:rPr lang="en-US" sz="2800" dirty="0">
                <a:latin typeface="Calibri" charset="0"/>
              </a:rPr>
            </a:br>
            <a:r>
              <a:rPr lang="en-US" sz="2800" dirty="0">
                <a:latin typeface="Calibri" charset="0"/>
              </a:rPr>
              <a:t>30 days After Index Discharge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143000" y="0"/>
            <a:ext cx="6858000" cy="1143000"/>
          </a:xfrm>
        </p:spPr>
        <p:txBody>
          <a:bodyPr/>
          <a:lstStyle/>
          <a:p>
            <a:pPr eaLnBrk="1" hangingPunct="1"/>
            <a:r>
              <a:rPr lang="en-US" dirty="0">
                <a:latin typeface="Calibri" charset="0"/>
              </a:rPr>
              <a:t>Outcome Cost Analysis</a:t>
            </a:r>
          </a:p>
        </p:txBody>
      </p:sp>
      <p:graphicFrame>
        <p:nvGraphicFramePr>
          <p:cNvPr id="132311" name="Group 215"/>
          <p:cNvGraphicFramePr>
            <a:graphicFrameLocks noGrp="1"/>
          </p:cNvGraphicFramePr>
          <p:nvPr>
            <p:ph idx="1"/>
            <p:extLst>
              <p:ext uri="{D42A27DB-BD31-4B8C-83A1-F6EECF244321}">
                <p14:modId xmlns="" xmlns:p14="http://schemas.microsoft.com/office/powerpoint/2010/main" val="2390824006"/>
              </p:ext>
            </p:extLst>
          </p:nvPr>
        </p:nvGraphicFramePr>
        <p:xfrm>
          <a:off x="457200" y="1066800"/>
          <a:ext cx="8229600" cy="3995738"/>
        </p:xfrm>
        <a:graphic>
          <a:graphicData uri="http://schemas.openxmlformats.org/drawingml/2006/table">
            <a:tbl>
              <a:tblPr>
                <a:tableStyleId>{2D5ABB26-0587-4C30-8999-92F81FD0307C}</a:tableStyleId>
              </a:tblPr>
              <a:tblGrid>
                <a:gridCol w="2290763"/>
                <a:gridCol w="1931987"/>
                <a:gridCol w="2289175"/>
                <a:gridCol w="1717675"/>
              </a:tblGrid>
              <a:tr h="771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u="none" strike="noStrike" cap="none" normalizeH="0" baseline="0" dirty="0" smtClean="0">
                          <a:ln>
                            <a:noFill/>
                          </a:ln>
                          <a:effectLst/>
                        </a:rPr>
                        <a:t>Cost (dollars)</a:t>
                      </a:r>
                      <a:endParaRPr kumimoji="0" lang="en-US" sz="2000" b="0" i="0" u="none" strike="noStrike" cap="none" normalizeH="0" baseline="0" dirty="0" smtClean="0">
                        <a:ln>
                          <a:noFill/>
                        </a:ln>
                        <a:solidFill>
                          <a:srgbClr val="000000"/>
                        </a:solidFill>
                        <a:effectLst/>
                        <a:latin typeface="Arial" pitchFamily="34" charset="0"/>
                      </a:endParaRPr>
                    </a:p>
                  </a:txBody>
                  <a:tcPr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u="none" strike="noStrike" cap="none" normalizeH="0" baseline="0" smtClean="0">
                          <a:ln>
                            <a:noFill/>
                          </a:ln>
                          <a:effectLst/>
                        </a:rPr>
                        <a:t>Usual Care</a:t>
                      </a:r>
                    </a:p>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u="none" strike="noStrike" cap="none" normalizeH="0" baseline="0" smtClean="0">
                          <a:ln>
                            <a:noFill/>
                          </a:ln>
                          <a:effectLst/>
                        </a:rPr>
                        <a:t>(n=368)</a:t>
                      </a:r>
                      <a:endParaRPr kumimoji="0" lang="en-US" sz="2000" b="0"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u="none" strike="noStrike" cap="none" normalizeH="0" baseline="0" smtClean="0">
                          <a:ln>
                            <a:noFill/>
                          </a:ln>
                          <a:effectLst/>
                        </a:rPr>
                        <a:t>Intervention (n=370)</a:t>
                      </a:r>
                      <a:endParaRPr kumimoji="0" lang="en-US" sz="2000" b="0"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u="none" strike="noStrike" cap="none" normalizeH="0" baseline="0" smtClean="0">
                          <a:ln>
                            <a:noFill/>
                          </a:ln>
                          <a:effectLst/>
                        </a:rPr>
                        <a:t>Difference</a:t>
                      </a:r>
                      <a:endParaRPr kumimoji="0" lang="en-US" sz="2000" b="0"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699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u="none" strike="noStrike" cap="none" normalizeH="0" baseline="0" dirty="0" smtClean="0">
                          <a:ln>
                            <a:noFill/>
                          </a:ln>
                          <a:effectLst/>
                        </a:rPr>
                        <a:t>Hospital visits</a:t>
                      </a:r>
                      <a:endParaRPr kumimoji="0" lang="en-US" sz="2000" b="0" i="0" u="none" strike="noStrike" cap="none" normalizeH="0" baseline="0" dirty="0" smtClean="0">
                        <a:ln>
                          <a:noFill/>
                        </a:ln>
                        <a:solidFill>
                          <a:srgbClr val="000000"/>
                        </a:solidFill>
                        <a:effectLst/>
                        <a:latin typeface="Arial" pitchFamily="34" charset="0"/>
                      </a:endParaRPr>
                    </a:p>
                  </a:txBody>
                  <a:tcPr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u="none" strike="noStrike" cap="none" normalizeH="0" baseline="0" smtClean="0">
                          <a:ln>
                            <a:noFill/>
                          </a:ln>
                          <a:effectLst/>
                        </a:rPr>
                        <a:t>412,544</a:t>
                      </a:r>
                      <a:endParaRPr kumimoji="0" lang="en-US" sz="2000" b="0"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u="none" strike="noStrike" cap="none" normalizeH="0" baseline="0" smtClean="0">
                          <a:ln>
                            <a:noFill/>
                          </a:ln>
                          <a:effectLst/>
                        </a:rPr>
                        <a:t>268,942</a:t>
                      </a:r>
                      <a:endParaRPr kumimoji="0" lang="en-US" sz="2000" b="0"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u="none" strike="noStrike" cap="none" normalizeH="0" baseline="0" smtClean="0">
                          <a:ln>
                            <a:noFill/>
                          </a:ln>
                          <a:effectLst/>
                        </a:rPr>
                        <a:t>+143,602</a:t>
                      </a:r>
                      <a:endParaRPr kumimoji="0" lang="en-US" sz="2000" b="0"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9737">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u="none" strike="noStrike" cap="none" normalizeH="0" baseline="0" dirty="0" smtClean="0">
                          <a:ln>
                            <a:noFill/>
                          </a:ln>
                          <a:effectLst/>
                        </a:rPr>
                        <a:t>ED visits</a:t>
                      </a:r>
                      <a:endParaRPr kumimoji="0" lang="en-US" sz="2000" b="0" i="0" u="none" strike="noStrike" cap="none" normalizeH="0" baseline="0" dirty="0" smtClean="0">
                        <a:ln>
                          <a:noFill/>
                        </a:ln>
                        <a:solidFill>
                          <a:srgbClr val="000000"/>
                        </a:solidFill>
                        <a:effectLst/>
                        <a:latin typeface="Arial" pitchFamily="34" charset="0"/>
                      </a:endParaRPr>
                    </a:p>
                  </a:txBody>
                  <a:tcPr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u="none" strike="noStrike" cap="none" normalizeH="0" baseline="0" smtClean="0">
                          <a:ln>
                            <a:noFill/>
                          </a:ln>
                          <a:effectLst/>
                        </a:rPr>
                        <a:t>21,389</a:t>
                      </a:r>
                      <a:endParaRPr kumimoji="0" lang="en-US" sz="2000" b="0"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u="none" strike="noStrike" cap="none" normalizeH="0" baseline="0" smtClean="0">
                          <a:ln>
                            <a:noFill/>
                          </a:ln>
                          <a:effectLst/>
                        </a:rPr>
                        <a:t>11,285</a:t>
                      </a:r>
                      <a:endParaRPr kumimoji="0" lang="en-US" sz="2000" b="0"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u="none" strike="noStrike" cap="none" normalizeH="0" baseline="0" smtClean="0">
                          <a:ln>
                            <a:noFill/>
                          </a:ln>
                          <a:effectLst/>
                        </a:rPr>
                        <a:t>+10,104</a:t>
                      </a:r>
                      <a:endParaRPr kumimoji="0" lang="en-US" sz="2000" b="0"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30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u="none" strike="noStrike" cap="none" normalizeH="0" baseline="0" smtClean="0">
                          <a:ln>
                            <a:noFill/>
                          </a:ln>
                          <a:effectLst/>
                        </a:rPr>
                        <a:t>PCP visits</a:t>
                      </a:r>
                      <a:endParaRPr kumimoji="0" lang="en-US" sz="2000" b="0" i="0" u="none" strike="noStrike" cap="none" normalizeH="0" baseline="0" smtClean="0">
                        <a:ln>
                          <a:noFill/>
                        </a:ln>
                        <a:solidFill>
                          <a:srgbClr val="000000"/>
                        </a:solidFill>
                        <a:effectLst/>
                        <a:latin typeface="Arial" pitchFamily="34" charset="0"/>
                      </a:endParaRPr>
                    </a:p>
                  </a:txBody>
                  <a:tcPr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u="none" strike="noStrike" cap="none" normalizeH="0" baseline="0" smtClean="0">
                          <a:ln>
                            <a:noFill/>
                          </a:ln>
                          <a:effectLst/>
                        </a:rPr>
                        <a:t>8,906</a:t>
                      </a:r>
                      <a:endParaRPr kumimoji="0" lang="en-US" sz="2000" b="0"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u="none" strike="noStrike" cap="none" normalizeH="0" baseline="0" smtClean="0">
                          <a:ln>
                            <a:noFill/>
                          </a:ln>
                          <a:effectLst/>
                        </a:rPr>
                        <a:t>12,617</a:t>
                      </a:r>
                      <a:endParaRPr kumimoji="0" lang="en-US" sz="2000" b="0"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u="none" strike="noStrike" cap="none" normalizeH="0" baseline="0" smtClean="0">
                          <a:ln>
                            <a:noFill/>
                          </a:ln>
                          <a:effectLst/>
                        </a:rPr>
                        <a:t>-3,711</a:t>
                      </a:r>
                      <a:endParaRPr kumimoji="0" lang="en-US" sz="2000" b="0"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699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u="none" strike="noStrike" cap="none" normalizeH="0" baseline="0" dirty="0" smtClean="0">
                          <a:ln>
                            <a:noFill/>
                          </a:ln>
                          <a:effectLst/>
                        </a:rPr>
                        <a:t>Total cost/group</a:t>
                      </a:r>
                      <a:endParaRPr kumimoji="0" lang="en-US" sz="2000" b="0" i="0" u="none" strike="noStrike" cap="none" normalizeH="0" baseline="0" dirty="0" smtClean="0">
                        <a:ln>
                          <a:noFill/>
                        </a:ln>
                        <a:solidFill>
                          <a:srgbClr val="000000"/>
                        </a:solidFill>
                        <a:effectLst/>
                        <a:latin typeface="Arial" pitchFamily="34" charset="0"/>
                      </a:endParaRPr>
                    </a:p>
                  </a:txBody>
                  <a:tcPr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u="none" strike="noStrike" cap="none" normalizeH="0" baseline="0" dirty="0" smtClean="0">
                          <a:ln>
                            <a:noFill/>
                          </a:ln>
                          <a:effectLst/>
                        </a:rPr>
                        <a:t>442,839</a:t>
                      </a:r>
                      <a:endParaRPr kumimoji="0" lang="en-US" sz="2000" b="0" i="0" u="none" strike="noStrike" cap="none" normalizeH="0" baseline="0" dirty="0" smtClean="0">
                        <a:ln>
                          <a:noFill/>
                        </a:ln>
                        <a:solidFill>
                          <a:srgbClr val="000000"/>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u="none" strike="noStrike" cap="none" normalizeH="0" baseline="0" smtClean="0">
                          <a:ln>
                            <a:noFill/>
                          </a:ln>
                          <a:effectLst/>
                        </a:rPr>
                        <a:t>292,844</a:t>
                      </a:r>
                      <a:endParaRPr kumimoji="0" lang="en-US" sz="2000" b="0"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u="none" strike="noStrike" cap="none" normalizeH="0" baseline="0" smtClean="0">
                          <a:ln>
                            <a:noFill/>
                          </a:ln>
                          <a:effectLst/>
                        </a:rPr>
                        <a:t>+149,995</a:t>
                      </a:r>
                      <a:endParaRPr kumimoji="0" lang="en-US" sz="2000" b="0"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71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u="none" strike="noStrike" cap="none" normalizeH="0" baseline="0" dirty="0" smtClean="0">
                          <a:ln>
                            <a:noFill/>
                          </a:ln>
                          <a:effectLst/>
                        </a:rPr>
                        <a:t>Total cost/subject</a:t>
                      </a:r>
                      <a:endParaRPr kumimoji="0" lang="en-US" sz="2000" b="0" i="0" u="none" strike="noStrike" cap="none" normalizeH="0" baseline="0" dirty="0" smtClean="0">
                        <a:ln>
                          <a:noFill/>
                        </a:ln>
                        <a:solidFill>
                          <a:srgbClr val="000000"/>
                        </a:solidFill>
                        <a:effectLst/>
                        <a:latin typeface="Arial" pitchFamily="34" charset="0"/>
                      </a:endParaRPr>
                    </a:p>
                  </a:txBody>
                  <a:tcPr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u="none" strike="noStrike" cap="none" normalizeH="0" baseline="0" dirty="0" smtClean="0">
                          <a:ln>
                            <a:noFill/>
                          </a:ln>
                          <a:effectLst/>
                        </a:rPr>
                        <a:t>1,203</a:t>
                      </a:r>
                      <a:endParaRPr kumimoji="0" lang="en-US" sz="2000" b="0" i="0" u="none" strike="noStrike" cap="none" normalizeH="0" baseline="0" dirty="0" smtClean="0">
                        <a:ln>
                          <a:noFill/>
                        </a:ln>
                        <a:solidFill>
                          <a:srgbClr val="000000"/>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u="none" strike="noStrike" cap="none" normalizeH="0" baseline="0" smtClean="0">
                          <a:ln>
                            <a:noFill/>
                          </a:ln>
                          <a:effectLst/>
                        </a:rPr>
                        <a:t>791</a:t>
                      </a:r>
                      <a:endParaRPr kumimoji="0" lang="en-US" sz="2000" b="0" i="0" u="none" strike="noStrike" cap="none" normalizeH="0" baseline="0" smtClean="0">
                        <a:ln>
                          <a:noFill/>
                        </a:ln>
                        <a:solidFill>
                          <a:srgbClr val="000000"/>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2000" u="none" strike="noStrike" cap="none" normalizeH="0" baseline="0" dirty="0" smtClean="0">
                          <a:ln>
                            <a:noFill/>
                          </a:ln>
                          <a:effectLst/>
                        </a:rPr>
                        <a:t>+412</a:t>
                      </a:r>
                      <a:endParaRPr kumimoji="0" lang="en-US" sz="2000" b="0" i="0" u="none" strike="noStrike" cap="none" normalizeH="0" baseline="0" dirty="0" smtClean="0">
                        <a:ln>
                          <a:noFill/>
                        </a:ln>
                        <a:solidFill>
                          <a:srgbClr val="000000"/>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r>
            </a:tbl>
          </a:graphicData>
        </a:graphic>
      </p:graphicFrame>
      <p:sp>
        <p:nvSpPr>
          <p:cNvPr id="132310" name="Oval 214"/>
          <p:cNvSpPr>
            <a:spLocks noChangeArrowheads="1"/>
          </p:cNvSpPr>
          <p:nvPr/>
        </p:nvSpPr>
        <p:spPr bwMode="auto">
          <a:xfrm>
            <a:off x="7010400" y="4343400"/>
            <a:ext cx="1676400" cy="685800"/>
          </a:xfrm>
          <a:prstGeom prst="ellipse">
            <a:avLst/>
          </a:prstGeom>
          <a:noFill/>
          <a:ln w="19050" algn="ctr">
            <a:solidFill>
              <a:srgbClr val="CC0000"/>
            </a:solidFill>
            <a:round/>
            <a:headEnd/>
            <a:tailEnd/>
          </a:ln>
          <a:effectLst/>
        </p:spPr>
        <p:txBody>
          <a:bodyPr wrap="none" anchor="ctr"/>
          <a:lstStyle/>
          <a:p>
            <a:pPr algn="l">
              <a:defRPr/>
            </a:pPr>
            <a:endParaRPr lang="en-US">
              <a:solidFill>
                <a:prstClr val="black"/>
              </a:solidFill>
              <a:effectLst>
                <a:outerShdw blurRad="38100" dist="38100" dir="2700000" algn="tl">
                  <a:srgbClr val="000000"/>
                </a:outerShdw>
              </a:effectLst>
              <a:latin typeface="Calibri"/>
              <a:ea typeface="+mn-ea"/>
            </a:endParaRPr>
          </a:p>
        </p:txBody>
      </p:sp>
      <p:sp>
        <p:nvSpPr>
          <p:cNvPr id="132312" name="Text Box 216"/>
          <p:cNvSpPr txBox="1">
            <a:spLocks noChangeArrowheads="1"/>
          </p:cNvSpPr>
          <p:nvPr/>
        </p:nvSpPr>
        <p:spPr bwMode="auto">
          <a:xfrm>
            <a:off x="533400" y="5257800"/>
            <a:ext cx="8001000" cy="822325"/>
          </a:xfrm>
          <a:prstGeom prst="rect">
            <a:avLst/>
          </a:prstGeom>
          <a:noFill/>
          <a:ln w="9525" algn="ctr">
            <a:noFill/>
            <a:miter lim="800000"/>
            <a:headEnd/>
            <a:tailEnd/>
          </a:ln>
          <a:effectLst/>
        </p:spPr>
        <p:txBody>
          <a:bodyPr>
            <a:spAutoFit/>
          </a:bodyPr>
          <a:lstStyle>
            <a:lvl1pPr eaLnBrk="0" hangingPunct="0">
              <a:defRPr sz="1600" b="1">
                <a:solidFill>
                  <a:schemeClr val="tx1"/>
                </a:solidFill>
                <a:latin typeface="Arial" charset="0"/>
                <a:ea typeface="ＭＳ Ｐゴシック" charset="0"/>
              </a:defRPr>
            </a:lvl1pPr>
            <a:lvl2pPr marL="742950" indent="-285750" eaLnBrk="0" hangingPunct="0">
              <a:defRPr sz="1600" b="1">
                <a:solidFill>
                  <a:schemeClr val="tx1"/>
                </a:solidFill>
                <a:latin typeface="Arial" charset="0"/>
                <a:ea typeface="ＭＳ Ｐゴシック" charset="0"/>
              </a:defRPr>
            </a:lvl2pPr>
            <a:lvl3pPr marL="1143000" indent="-228600" eaLnBrk="0" hangingPunct="0">
              <a:defRPr sz="1600" b="1">
                <a:solidFill>
                  <a:schemeClr val="tx1"/>
                </a:solidFill>
                <a:latin typeface="Arial" charset="0"/>
                <a:ea typeface="ＭＳ Ｐゴシック" charset="0"/>
              </a:defRPr>
            </a:lvl3pPr>
            <a:lvl4pPr marL="1600200" indent="-228600" eaLnBrk="0" hangingPunct="0">
              <a:defRPr sz="1600" b="1">
                <a:solidFill>
                  <a:schemeClr val="tx1"/>
                </a:solidFill>
                <a:latin typeface="Arial" charset="0"/>
                <a:ea typeface="ＭＳ Ｐゴシック" charset="0"/>
              </a:defRPr>
            </a:lvl4pPr>
            <a:lvl5pPr marL="2057400" indent="-228600" eaLnBrk="0" hangingPunct="0">
              <a:defRPr sz="1600" b="1">
                <a:solidFill>
                  <a:schemeClr val="tx1"/>
                </a:solidFill>
                <a:latin typeface="Arial" charset="0"/>
                <a:ea typeface="ＭＳ Ｐゴシック" charset="0"/>
              </a:defRPr>
            </a:lvl5pPr>
            <a:lvl6pPr marL="2514600" indent="-228600" algn="ctr" eaLnBrk="0" fontAlgn="base" hangingPunct="0">
              <a:spcBef>
                <a:spcPts val="600"/>
              </a:spcBef>
              <a:spcAft>
                <a:spcPct val="0"/>
              </a:spcAft>
              <a:defRPr sz="1600" b="1">
                <a:solidFill>
                  <a:schemeClr val="tx1"/>
                </a:solidFill>
                <a:latin typeface="Arial" charset="0"/>
                <a:ea typeface="ＭＳ Ｐゴシック" charset="0"/>
              </a:defRPr>
            </a:lvl6pPr>
            <a:lvl7pPr marL="2971800" indent="-228600" algn="ctr" eaLnBrk="0" fontAlgn="base" hangingPunct="0">
              <a:spcBef>
                <a:spcPts val="600"/>
              </a:spcBef>
              <a:spcAft>
                <a:spcPct val="0"/>
              </a:spcAft>
              <a:defRPr sz="1600" b="1">
                <a:solidFill>
                  <a:schemeClr val="tx1"/>
                </a:solidFill>
                <a:latin typeface="Arial" charset="0"/>
                <a:ea typeface="ＭＳ Ｐゴシック" charset="0"/>
              </a:defRPr>
            </a:lvl7pPr>
            <a:lvl8pPr marL="3429000" indent="-228600" algn="ctr" eaLnBrk="0" fontAlgn="base" hangingPunct="0">
              <a:spcBef>
                <a:spcPts val="600"/>
              </a:spcBef>
              <a:spcAft>
                <a:spcPct val="0"/>
              </a:spcAft>
              <a:defRPr sz="1600" b="1">
                <a:solidFill>
                  <a:schemeClr val="tx1"/>
                </a:solidFill>
                <a:latin typeface="Arial" charset="0"/>
                <a:ea typeface="ＭＳ Ｐゴシック" charset="0"/>
              </a:defRPr>
            </a:lvl8pPr>
            <a:lvl9pPr marL="3886200" indent="-228600" algn="ctr" eaLnBrk="0" fontAlgn="base" hangingPunct="0">
              <a:spcBef>
                <a:spcPts val="600"/>
              </a:spcBef>
              <a:spcAft>
                <a:spcPct val="0"/>
              </a:spcAft>
              <a:defRPr sz="1600" b="1">
                <a:solidFill>
                  <a:schemeClr val="tx1"/>
                </a:solidFill>
                <a:latin typeface="Arial" charset="0"/>
                <a:ea typeface="ＭＳ Ｐゴシック" charset="0"/>
              </a:defRPr>
            </a:lvl9pPr>
          </a:lstStyle>
          <a:p>
            <a:pPr algn="l" eaLnBrk="1" hangingPunct="1">
              <a:spcBef>
                <a:spcPct val="50000"/>
              </a:spcBef>
            </a:pPr>
            <a:r>
              <a:rPr lang="en-US" sz="2400">
                <a:solidFill>
                  <a:srgbClr val="000000"/>
                </a:solidFill>
                <a:effectLst>
                  <a:outerShdw blurRad="38100" dist="38100" dir="2700000" algn="tl">
                    <a:srgbClr val="DDDDDD"/>
                  </a:outerShdw>
                </a:effectLst>
                <a:latin typeface="Calibri" charset="0"/>
              </a:rPr>
              <a:t>We saved $412 in outcome costs for each patient given RED</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p:cNvSpPr>
          <p:nvPr>
            <p:ph type="title" idx="4294967295"/>
          </p:nvPr>
        </p:nvSpPr>
        <p:spPr>
          <a:xfrm>
            <a:off x="457200" y="228600"/>
            <a:ext cx="8229600" cy="914400"/>
          </a:xfrm>
        </p:spPr>
        <p:txBody>
          <a:bodyPr/>
          <a:lstStyle/>
          <a:p>
            <a:r>
              <a:rPr lang="en-US" dirty="0">
                <a:latin typeface="Calibri" charset="0"/>
              </a:rPr>
              <a:t>Consultations to Implementers</a:t>
            </a:r>
          </a:p>
        </p:txBody>
      </p:sp>
      <p:sp>
        <p:nvSpPr>
          <p:cNvPr id="67587" name="Rectangle 3"/>
          <p:cNvSpPr>
            <a:spLocks noGrp="1"/>
          </p:cNvSpPr>
          <p:nvPr>
            <p:ph type="body" idx="4294967295"/>
          </p:nvPr>
        </p:nvSpPr>
        <p:spPr>
          <a:xfrm>
            <a:off x="990600" y="1143000"/>
            <a:ext cx="8153400" cy="5105400"/>
          </a:xfrm>
        </p:spPr>
        <p:txBody>
          <a:bodyPr/>
          <a:lstStyle/>
          <a:p>
            <a:pPr>
              <a:lnSpc>
                <a:spcPct val="80000"/>
              </a:lnSpc>
              <a:buClr>
                <a:schemeClr val="tx1"/>
              </a:buClr>
              <a:buFontTx/>
              <a:buChar char="•"/>
            </a:pPr>
            <a:r>
              <a:rPr lang="en-US" sz="2800">
                <a:latin typeface="Calibri" charset="0"/>
              </a:rPr>
              <a:t>NQF</a:t>
            </a:r>
          </a:p>
          <a:p>
            <a:pPr>
              <a:lnSpc>
                <a:spcPct val="80000"/>
              </a:lnSpc>
              <a:buClr>
                <a:schemeClr val="tx1"/>
              </a:buClr>
              <a:buFontTx/>
              <a:buChar char="•"/>
            </a:pPr>
            <a:r>
              <a:rPr lang="en-US" sz="2800">
                <a:latin typeface="Calibri" charset="0"/>
              </a:rPr>
              <a:t>Joint Commission</a:t>
            </a:r>
          </a:p>
          <a:p>
            <a:pPr>
              <a:lnSpc>
                <a:spcPct val="80000"/>
              </a:lnSpc>
              <a:buClr>
                <a:schemeClr val="tx1"/>
              </a:buClr>
              <a:buFontTx/>
              <a:buChar char="•"/>
            </a:pPr>
            <a:r>
              <a:rPr lang="en-US" sz="2800">
                <a:latin typeface="Calibri" charset="0"/>
              </a:rPr>
              <a:t>AMA</a:t>
            </a:r>
          </a:p>
          <a:p>
            <a:pPr>
              <a:lnSpc>
                <a:spcPct val="80000"/>
              </a:lnSpc>
              <a:buClr>
                <a:schemeClr val="tx1"/>
              </a:buClr>
              <a:buFontTx/>
              <a:buChar char="•"/>
            </a:pPr>
            <a:r>
              <a:rPr lang="en-US" sz="2800">
                <a:latin typeface="Calibri" charset="0"/>
              </a:rPr>
              <a:t>VA</a:t>
            </a:r>
          </a:p>
          <a:p>
            <a:pPr>
              <a:lnSpc>
                <a:spcPct val="80000"/>
              </a:lnSpc>
              <a:buClr>
                <a:schemeClr val="tx1"/>
              </a:buClr>
              <a:buFontTx/>
              <a:buChar char="•"/>
            </a:pPr>
            <a:r>
              <a:rPr lang="en-US" sz="2800">
                <a:latin typeface="Calibri" charset="0"/>
              </a:rPr>
              <a:t>State Hospital Associations</a:t>
            </a:r>
          </a:p>
          <a:p>
            <a:pPr>
              <a:lnSpc>
                <a:spcPct val="80000"/>
              </a:lnSpc>
              <a:buClr>
                <a:schemeClr val="tx1"/>
              </a:buClr>
              <a:buFontTx/>
              <a:buChar char="•"/>
            </a:pPr>
            <a:r>
              <a:rPr lang="en-US" sz="2800">
                <a:latin typeface="Calibri" charset="0"/>
              </a:rPr>
              <a:t>AHA - H2H  </a:t>
            </a:r>
          </a:p>
          <a:p>
            <a:pPr>
              <a:lnSpc>
                <a:spcPct val="80000"/>
              </a:lnSpc>
              <a:buClr>
                <a:schemeClr val="tx1"/>
              </a:buClr>
              <a:buFontTx/>
              <a:buChar char="•"/>
            </a:pPr>
            <a:r>
              <a:rPr lang="en-US" sz="2800">
                <a:latin typeface="Calibri" charset="0"/>
              </a:rPr>
              <a:t>IHI / Commonwealth Fund - STARS </a:t>
            </a:r>
          </a:p>
          <a:p>
            <a:pPr>
              <a:lnSpc>
                <a:spcPct val="80000"/>
              </a:lnSpc>
              <a:buClr>
                <a:schemeClr val="tx1"/>
              </a:buClr>
              <a:buFontTx/>
              <a:buChar char="•"/>
            </a:pPr>
            <a:r>
              <a:rPr lang="en-US" sz="2800">
                <a:latin typeface="Calibri" charset="0"/>
              </a:rPr>
              <a:t>Society Hospital Medicine – BOOST</a:t>
            </a:r>
          </a:p>
          <a:p>
            <a:pPr>
              <a:lnSpc>
                <a:spcPct val="80000"/>
              </a:lnSpc>
              <a:buClr>
                <a:schemeClr val="tx1"/>
              </a:buClr>
              <a:buFontTx/>
              <a:buChar char="•"/>
            </a:pPr>
            <a:r>
              <a:rPr lang="en-US" sz="2800">
                <a:latin typeface="Calibri" charset="0"/>
              </a:rPr>
              <a:t>NAPH</a:t>
            </a:r>
          </a:p>
          <a:p>
            <a:pPr>
              <a:lnSpc>
                <a:spcPct val="80000"/>
              </a:lnSpc>
              <a:buClr>
                <a:schemeClr val="tx1"/>
              </a:buClr>
              <a:buFontTx/>
              <a:buChar char="•"/>
            </a:pPr>
            <a:r>
              <a:rPr lang="en-US" sz="2800">
                <a:latin typeface="Calibri" charset="0"/>
              </a:rPr>
              <a:t>Many Health Plans</a:t>
            </a:r>
            <a:r>
              <a:rPr lang="en-US">
                <a:latin typeface="Calibri" charset="0"/>
              </a:rPr>
              <a:t> </a:t>
            </a:r>
          </a:p>
          <a:p>
            <a:pPr>
              <a:lnSpc>
                <a:spcPct val="80000"/>
              </a:lnSpc>
              <a:buClr>
                <a:schemeClr val="tx1"/>
              </a:buClr>
              <a:buFontTx/>
              <a:buChar char="•"/>
            </a:pPr>
            <a:r>
              <a:rPr lang="en-US" sz="2800">
                <a:latin typeface="Calibri" charset="0"/>
              </a:rPr>
              <a:t>Private Companies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Grp="1"/>
          </p:cNvSpPr>
          <p:nvPr>
            <p:ph type="body" idx="4294967295"/>
          </p:nvPr>
        </p:nvSpPr>
        <p:spPr>
          <a:xfrm>
            <a:off x="457200" y="1371600"/>
            <a:ext cx="8229600" cy="4754563"/>
          </a:xfrm>
        </p:spPr>
        <p:txBody>
          <a:bodyPr/>
          <a:lstStyle/>
          <a:p>
            <a:pPr marL="609600" indent="-609600">
              <a:buFont typeface="Arial" charset="0"/>
              <a:buAutoNum type="arabicPeriod"/>
            </a:pPr>
            <a:r>
              <a:rPr lang="en-US" dirty="0">
                <a:latin typeface="Calibri" charset="0"/>
              </a:rPr>
              <a:t>Opportunities for improved transitions</a:t>
            </a:r>
          </a:p>
          <a:p>
            <a:pPr marL="609600" indent="-609600">
              <a:buFont typeface="Arial" charset="0"/>
              <a:buAutoNum type="arabicPeriod"/>
            </a:pPr>
            <a:r>
              <a:rPr lang="en-US" dirty="0">
                <a:latin typeface="Calibri" charset="0"/>
              </a:rPr>
              <a:t>Policy implications</a:t>
            </a:r>
          </a:p>
          <a:p>
            <a:pPr marL="609600" indent="-609600">
              <a:buFont typeface="Arial" charset="0"/>
              <a:buAutoNum type="arabicPeriod"/>
            </a:pPr>
            <a:r>
              <a:rPr lang="en-US" dirty="0">
                <a:latin typeface="Calibri" charset="0"/>
              </a:rPr>
              <a:t>RED checklist</a:t>
            </a:r>
          </a:p>
          <a:p>
            <a:pPr marL="609600" indent="-609600">
              <a:buFont typeface="Arial" charset="0"/>
              <a:buAutoNum type="arabicPeriod"/>
            </a:pPr>
            <a:r>
              <a:rPr lang="en-US" dirty="0">
                <a:latin typeface="Calibri" charset="0"/>
              </a:rPr>
              <a:t>Evidence for RED</a:t>
            </a:r>
          </a:p>
          <a:p>
            <a:pPr marL="609600" indent="-609600">
              <a:buFont typeface="Arial" charset="0"/>
              <a:buAutoNum type="arabicPeriod"/>
            </a:pPr>
            <a:r>
              <a:rPr lang="en-US" dirty="0">
                <a:latin typeface="Calibri" charset="0"/>
              </a:rPr>
              <a:t>Dissemination</a:t>
            </a:r>
          </a:p>
          <a:p>
            <a:pPr marL="609600" indent="-609600">
              <a:buFont typeface="Arial" charset="0"/>
              <a:buAutoNum type="arabicPeriod"/>
            </a:pPr>
            <a:r>
              <a:rPr lang="en-US" dirty="0">
                <a:latin typeface="Calibri" charset="0"/>
              </a:rPr>
              <a:t>New AHRQ Toolkit</a:t>
            </a:r>
          </a:p>
          <a:p>
            <a:pPr marL="609600" indent="-609600">
              <a:buFont typeface="Arial" charset="0"/>
              <a:buAutoNum type="arabicPeriod"/>
            </a:pPr>
            <a:r>
              <a:rPr lang="en-US" dirty="0">
                <a:latin typeface="Calibri" charset="0"/>
              </a:rPr>
              <a:t>Challenges to Implementation</a:t>
            </a:r>
          </a:p>
        </p:txBody>
      </p:sp>
      <p:sp>
        <p:nvSpPr>
          <p:cNvPr id="2" name="Title 1"/>
          <p:cNvSpPr>
            <a:spLocks noGrp="1"/>
          </p:cNvSpPr>
          <p:nvPr>
            <p:ph type="ctrTitle"/>
          </p:nvPr>
        </p:nvSpPr>
        <p:spPr>
          <a:xfrm>
            <a:off x="685800" y="0"/>
            <a:ext cx="7772400" cy="1470025"/>
          </a:xfrm>
        </p:spPr>
        <p:txBody>
          <a:bodyPr/>
          <a:lstStyle/>
          <a:p>
            <a:r>
              <a:rPr lang="en-US" dirty="0" smtClean="0"/>
              <a:t>Agenda for</a:t>
            </a:r>
            <a:r>
              <a:rPr lang="en-US" baseline="0" dirty="0" smtClean="0"/>
              <a:t> Today</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p:cNvSpPr>
          <p:nvPr>
            <p:ph type="title" idx="4294967295"/>
          </p:nvPr>
        </p:nvSpPr>
        <p:spPr>
          <a:xfrm>
            <a:off x="304800" y="381000"/>
            <a:ext cx="8305800" cy="579438"/>
          </a:xfrm>
        </p:spPr>
        <p:txBody>
          <a:bodyPr/>
          <a:lstStyle/>
          <a:p>
            <a:r>
              <a:rPr lang="en-US" dirty="0">
                <a:latin typeface="Calibri" charset="0"/>
              </a:rPr>
              <a:t>Dissemination</a:t>
            </a:r>
          </a:p>
        </p:txBody>
      </p:sp>
      <p:sp>
        <p:nvSpPr>
          <p:cNvPr id="68611" name="Rectangle 3"/>
          <p:cNvSpPr>
            <a:spLocks noGrp="1"/>
          </p:cNvSpPr>
          <p:nvPr>
            <p:ph type="body" idx="4294967295"/>
          </p:nvPr>
        </p:nvSpPr>
        <p:spPr>
          <a:xfrm>
            <a:off x="457200" y="1447800"/>
            <a:ext cx="8231188" cy="4267200"/>
          </a:xfrm>
        </p:spPr>
        <p:txBody>
          <a:bodyPr/>
          <a:lstStyle/>
          <a:p>
            <a:pPr>
              <a:lnSpc>
                <a:spcPct val="90000"/>
              </a:lnSpc>
              <a:buClr>
                <a:schemeClr val="tx1"/>
              </a:buClr>
              <a:buFontTx/>
              <a:buChar char="•"/>
            </a:pPr>
            <a:r>
              <a:rPr lang="en-US">
                <a:latin typeface="Calibri" charset="0"/>
              </a:rPr>
              <a:t>AHRQ webinar in 2009 - 2,200 hospitals</a:t>
            </a:r>
          </a:p>
          <a:p>
            <a:pPr>
              <a:lnSpc>
                <a:spcPct val="90000"/>
              </a:lnSpc>
              <a:buClr>
                <a:schemeClr val="tx1"/>
              </a:buClr>
              <a:buFontTx/>
              <a:buChar char="•"/>
            </a:pPr>
            <a:r>
              <a:rPr lang="en-US">
                <a:latin typeface="Calibri" charset="0"/>
              </a:rPr>
              <a:t>Website diagnostics – 28,530 hits in last 12 months </a:t>
            </a:r>
          </a:p>
          <a:p>
            <a:pPr>
              <a:lnSpc>
                <a:spcPct val="90000"/>
              </a:lnSpc>
              <a:buClr>
                <a:schemeClr val="tx1"/>
              </a:buClr>
              <a:buFontTx/>
              <a:buChar char="•"/>
            </a:pPr>
            <a:r>
              <a:rPr lang="en-US">
                <a:latin typeface="Calibri" charset="0"/>
              </a:rPr>
              <a:t>Direct Hospital </a:t>
            </a:r>
            <a:r>
              <a:rPr lang="ja-JP" altLang="en-US">
                <a:latin typeface="Calibri" charset="0"/>
              </a:rPr>
              <a:t>“</a:t>
            </a:r>
            <a:r>
              <a:rPr lang="en-US">
                <a:latin typeface="Calibri" charset="0"/>
              </a:rPr>
              <a:t>Reverse Detailing</a:t>
            </a:r>
            <a:r>
              <a:rPr lang="ja-JP" altLang="en-US">
                <a:latin typeface="Calibri" charset="0"/>
              </a:rPr>
              <a:t>”</a:t>
            </a:r>
            <a:r>
              <a:rPr lang="en-US">
                <a:latin typeface="Calibri" charset="0"/>
              </a:rPr>
              <a:t> of Best Practices</a:t>
            </a:r>
          </a:p>
          <a:p>
            <a:pPr>
              <a:lnSpc>
                <a:spcPct val="90000"/>
              </a:lnSpc>
              <a:buClr>
                <a:schemeClr val="tx1"/>
              </a:buClr>
              <a:buFontTx/>
              <a:buChar char="•"/>
            </a:pPr>
            <a:r>
              <a:rPr lang="en-US">
                <a:latin typeface="Calibri" charset="0"/>
              </a:rPr>
              <a:t>Contract to JCR to implement at 50 Hospitals, renewed for 250 more </a:t>
            </a:r>
          </a:p>
          <a:p>
            <a:pPr>
              <a:lnSpc>
                <a:spcPct val="90000"/>
              </a:lnSpc>
              <a:buClr>
                <a:schemeClr val="tx1"/>
              </a:buClr>
              <a:buFontTx/>
              <a:buNone/>
            </a:pPr>
            <a:endParaRPr lang="en-US">
              <a:latin typeface="Calibri" charset="0"/>
            </a:endParaRPr>
          </a:p>
          <a:p>
            <a:pPr>
              <a:lnSpc>
                <a:spcPct val="90000"/>
              </a:lnSpc>
            </a:pPr>
            <a:endParaRPr lang="en-US">
              <a:latin typeface="Calibri"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p:cNvSpPr>
          <p:nvPr>
            <p:ph type="title" idx="4294967295"/>
          </p:nvPr>
        </p:nvSpPr>
        <p:spPr>
          <a:xfrm>
            <a:off x="457200" y="152400"/>
            <a:ext cx="8229600" cy="609600"/>
          </a:xfrm>
        </p:spPr>
        <p:txBody>
          <a:bodyPr/>
          <a:lstStyle/>
          <a:p>
            <a:r>
              <a:rPr lang="en-US" sz="4000" dirty="0">
                <a:latin typeface="Calibri" charset="0"/>
              </a:rPr>
              <a:t>AHRQ Contract to Study Dissemination</a:t>
            </a:r>
          </a:p>
        </p:txBody>
      </p:sp>
      <p:sp>
        <p:nvSpPr>
          <p:cNvPr id="69635" name="Rectangle 3"/>
          <p:cNvSpPr>
            <a:spLocks noGrp="1"/>
          </p:cNvSpPr>
          <p:nvPr>
            <p:ph type="body" idx="4294967295"/>
          </p:nvPr>
        </p:nvSpPr>
        <p:spPr>
          <a:xfrm>
            <a:off x="304800" y="838200"/>
            <a:ext cx="8305800" cy="5181600"/>
          </a:xfrm>
        </p:spPr>
        <p:txBody>
          <a:bodyPr/>
          <a:lstStyle/>
          <a:p>
            <a:pPr lvl="1">
              <a:lnSpc>
                <a:spcPct val="90000"/>
              </a:lnSpc>
              <a:buClr>
                <a:schemeClr val="tx1"/>
              </a:buClr>
              <a:buFontTx/>
              <a:buNone/>
            </a:pPr>
            <a:r>
              <a:rPr lang="en-US">
                <a:latin typeface="Calibri" charset="0"/>
              </a:rPr>
              <a:t>Toolkit </a:t>
            </a:r>
          </a:p>
          <a:p>
            <a:pPr lvl="2">
              <a:lnSpc>
                <a:spcPct val="90000"/>
              </a:lnSpc>
              <a:buClr>
                <a:schemeClr val="tx1"/>
              </a:buClr>
              <a:buFontTx/>
              <a:buChar char="•"/>
            </a:pPr>
            <a:r>
              <a:rPr lang="en-US" i="1">
                <a:latin typeface="Calibri" charset="0"/>
              </a:rPr>
              <a:t>Overview of the Toolkit. Why is this Important? </a:t>
            </a:r>
          </a:p>
          <a:p>
            <a:pPr lvl="2">
              <a:lnSpc>
                <a:spcPct val="90000"/>
              </a:lnSpc>
              <a:buClr>
                <a:schemeClr val="tx1"/>
              </a:buClr>
              <a:buFontTx/>
              <a:buChar char="•"/>
            </a:pPr>
            <a:r>
              <a:rPr lang="en-US" i="1">
                <a:latin typeface="Calibri" charset="0"/>
              </a:rPr>
              <a:t>How to Begin Implementation at Your Hospital </a:t>
            </a:r>
          </a:p>
          <a:p>
            <a:pPr lvl="2">
              <a:lnSpc>
                <a:spcPct val="90000"/>
              </a:lnSpc>
              <a:buClr>
                <a:schemeClr val="tx1"/>
              </a:buClr>
              <a:buFontTx/>
              <a:buChar char="•"/>
            </a:pPr>
            <a:r>
              <a:rPr lang="en-US" i="1">
                <a:latin typeface="Calibri" charset="0"/>
              </a:rPr>
              <a:t>How to Deliver RED</a:t>
            </a:r>
          </a:p>
          <a:p>
            <a:pPr lvl="2">
              <a:lnSpc>
                <a:spcPct val="90000"/>
              </a:lnSpc>
              <a:buClr>
                <a:schemeClr val="tx1"/>
              </a:buClr>
              <a:buFontTx/>
              <a:buChar char="•"/>
            </a:pPr>
            <a:r>
              <a:rPr lang="en-US" i="1">
                <a:latin typeface="Calibri" charset="0"/>
              </a:rPr>
              <a:t>How to Conduct a Post-discharge Follow-up Phone Call</a:t>
            </a:r>
          </a:p>
          <a:p>
            <a:pPr lvl="2">
              <a:lnSpc>
                <a:spcPct val="90000"/>
              </a:lnSpc>
              <a:buClr>
                <a:schemeClr val="tx1"/>
              </a:buClr>
              <a:buFontTx/>
              <a:buChar char="•"/>
            </a:pPr>
            <a:r>
              <a:rPr lang="en-US" i="1">
                <a:latin typeface="Calibri" charset="0"/>
              </a:rPr>
              <a:t>How To Benchmark Your Improvement Process</a:t>
            </a:r>
          </a:p>
          <a:p>
            <a:pPr lvl="2">
              <a:lnSpc>
                <a:spcPct val="90000"/>
              </a:lnSpc>
              <a:buClr>
                <a:schemeClr val="tx1"/>
              </a:buClr>
              <a:buFontTx/>
              <a:buChar char="•"/>
            </a:pPr>
            <a:r>
              <a:rPr lang="en-US" i="1">
                <a:latin typeface="Calibri" charset="0"/>
              </a:rPr>
              <a:t>How to Deliver RED to Diverse Populations</a:t>
            </a:r>
          </a:p>
          <a:p>
            <a:pPr lvl="2">
              <a:lnSpc>
                <a:spcPct val="90000"/>
              </a:lnSpc>
              <a:buClr>
                <a:schemeClr val="tx1"/>
              </a:buClr>
              <a:buFontTx/>
              <a:buNone/>
            </a:pPr>
            <a:endParaRPr lang="en-US" sz="800">
              <a:latin typeface="Calibri" charset="0"/>
            </a:endParaRPr>
          </a:p>
          <a:p>
            <a:pPr lvl="1">
              <a:lnSpc>
                <a:spcPct val="90000"/>
              </a:lnSpc>
              <a:buClr>
                <a:schemeClr val="tx1"/>
              </a:buClr>
              <a:buFontTx/>
              <a:buNone/>
            </a:pPr>
            <a:r>
              <a:rPr lang="en-US">
                <a:latin typeface="Calibri" charset="0"/>
              </a:rPr>
              <a:t>10 hospital beta sites across country</a:t>
            </a:r>
          </a:p>
          <a:p>
            <a:pPr lvl="2">
              <a:lnSpc>
                <a:spcPct val="90000"/>
              </a:lnSpc>
              <a:buClr>
                <a:schemeClr val="tx1"/>
              </a:buClr>
              <a:buFontTx/>
              <a:buChar char="•"/>
            </a:pPr>
            <a:r>
              <a:rPr lang="en-US">
                <a:latin typeface="Calibri" charset="0"/>
              </a:rPr>
              <a:t>Does RED work in the real world?</a:t>
            </a:r>
          </a:p>
          <a:p>
            <a:pPr lvl="2">
              <a:lnSpc>
                <a:spcPct val="90000"/>
              </a:lnSpc>
              <a:buClr>
                <a:schemeClr val="tx1"/>
              </a:buClr>
              <a:buFontTx/>
              <a:buChar char="•"/>
            </a:pPr>
            <a:r>
              <a:rPr lang="en-US">
                <a:latin typeface="Calibri" charset="0"/>
              </a:rPr>
              <a:t>What works? What doesn</a:t>
            </a:r>
            <a:r>
              <a:rPr lang="ja-JP" altLang="en-US">
                <a:latin typeface="Calibri" charset="0"/>
              </a:rPr>
              <a:t>’</a:t>
            </a:r>
            <a:r>
              <a:rPr lang="en-US">
                <a:latin typeface="Calibri" charset="0"/>
              </a:rPr>
              <a:t>t? What are the barriers?</a:t>
            </a:r>
          </a:p>
          <a:p>
            <a:pPr lvl="2" eaLnBrk="1" hangingPunct="1">
              <a:lnSpc>
                <a:spcPct val="90000"/>
              </a:lnSpc>
              <a:buClr>
                <a:schemeClr val="tx1"/>
              </a:buClr>
              <a:buFontTx/>
              <a:buChar char="•"/>
            </a:pPr>
            <a:r>
              <a:rPr lang="en-US">
                <a:latin typeface="Calibri" charset="0"/>
              </a:rPr>
              <a:t>How to Adapt RED for diverse populations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p:cNvSpPr>
          <p:nvPr>
            <p:ph type="title" idx="4294967295"/>
          </p:nvPr>
        </p:nvSpPr>
        <p:spPr>
          <a:xfrm>
            <a:off x="0" y="457200"/>
            <a:ext cx="7391400" cy="715963"/>
          </a:xfrm>
        </p:spPr>
        <p:txBody>
          <a:bodyPr/>
          <a:lstStyle/>
          <a:p>
            <a:r>
              <a:rPr lang="en-US" sz="4000" dirty="0">
                <a:latin typeface="Calibri" charset="0"/>
              </a:rPr>
              <a:t>Barriers to High Quality Transitions</a:t>
            </a:r>
          </a:p>
        </p:txBody>
      </p:sp>
      <p:sp>
        <p:nvSpPr>
          <p:cNvPr id="70659" name="Rectangle 3"/>
          <p:cNvSpPr>
            <a:spLocks noGrp="1"/>
          </p:cNvSpPr>
          <p:nvPr>
            <p:ph type="body" idx="4294967295"/>
          </p:nvPr>
        </p:nvSpPr>
        <p:spPr>
          <a:xfrm>
            <a:off x="762000" y="1524000"/>
            <a:ext cx="7696200" cy="4191000"/>
          </a:xfrm>
        </p:spPr>
        <p:txBody>
          <a:bodyPr/>
          <a:lstStyle/>
          <a:p>
            <a:r>
              <a:rPr lang="en-US">
                <a:latin typeface="Calibri" charset="0"/>
              </a:rPr>
              <a:t>Lack of resources</a:t>
            </a:r>
          </a:p>
          <a:p>
            <a:r>
              <a:rPr lang="ja-JP" altLang="en-US">
                <a:latin typeface="Calibri" charset="0"/>
              </a:rPr>
              <a:t>“</a:t>
            </a:r>
            <a:r>
              <a:rPr lang="en-US">
                <a:latin typeface="Calibri" charset="0"/>
              </a:rPr>
              <a:t>Heads on Beds</a:t>
            </a:r>
            <a:r>
              <a:rPr lang="ja-JP" altLang="en-US">
                <a:latin typeface="Calibri" charset="0"/>
              </a:rPr>
              <a:t>”</a:t>
            </a:r>
            <a:endParaRPr lang="en-US">
              <a:latin typeface="Calibri" charset="0"/>
            </a:endParaRPr>
          </a:p>
          <a:p>
            <a:r>
              <a:rPr lang="en-US">
                <a:latin typeface="Calibri" charset="0"/>
              </a:rPr>
              <a:t>Delayed discharge</a:t>
            </a:r>
          </a:p>
          <a:p>
            <a:pPr>
              <a:lnSpc>
                <a:spcPct val="70000"/>
              </a:lnSpc>
            </a:pPr>
            <a:r>
              <a:rPr lang="en-US">
                <a:latin typeface="Calibri" charset="0"/>
              </a:rPr>
              <a:t>Discharge receives low priority </a:t>
            </a:r>
          </a:p>
          <a:p>
            <a:pPr>
              <a:lnSpc>
                <a:spcPct val="70000"/>
              </a:lnSpc>
            </a:pPr>
            <a:r>
              <a:rPr lang="en-US">
                <a:latin typeface="Calibri" charset="0"/>
              </a:rPr>
              <a:t>Last minute test / consultations</a:t>
            </a:r>
          </a:p>
          <a:p>
            <a:pPr>
              <a:lnSpc>
                <a:spcPct val="70000"/>
              </a:lnSpc>
            </a:pPr>
            <a:r>
              <a:rPr lang="en-US">
                <a:latin typeface="Calibri" charset="0"/>
              </a:rPr>
              <a:t>Communication with PCP is low priority</a:t>
            </a:r>
          </a:p>
          <a:p>
            <a:pPr>
              <a:lnSpc>
                <a:spcPct val="70000"/>
              </a:lnSpc>
            </a:pPr>
            <a:r>
              <a:rPr lang="en-US">
                <a:latin typeface="Calibri" charset="0"/>
              </a:rPr>
              <a:t>Language and health literacy issues </a:t>
            </a:r>
          </a:p>
          <a:p>
            <a:pPr>
              <a:lnSpc>
                <a:spcPct val="70000"/>
              </a:lnSpc>
            </a:pPr>
            <a:r>
              <a:rPr lang="en-US">
                <a:latin typeface="Calibri" charset="0"/>
              </a:rPr>
              <a:t>Substance abuse/depression</a:t>
            </a:r>
          </a:p>
          <a:p>
            <a:pPr>
              <a:lnSpc>
                <a:spcPct val="70000"/>
              </a:lnSpc>
            </a:pPr>
            <a:endParaRPr lang="en-US" sz="2400">
              <a:latin typeface="Calibri" charset="0"/>
            </a:endParaRPr>
          </a:p>
        </p:txBody>
      </p:sp>
      <p:pic>
        <p:nvPicPr>
          <p:cNvPr id="70660" name="Picture 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391400" y="304800"/>
            <a:ext cx="1447800" cy="93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p:cNvSpPr>
          <p:nvPr>
            <p:ph type="title" idx="4294967295"/>
          </p:nvPr>
        </p:nvSpPr>
        <p:spPr>
          <a:xfrm>
            <a:off x="457200" y="274638"/>
            <a:ext cx="7010400" cy="1143000"/>
          </a:xfrm>
        </p:spPr>
        <p:txBody>
          <a:bodyPr/>
          <a:lstStyle/>
          <a:p>
            <a:r>
              <a:rPr lang="en-US" dirty="0">
                <a:latin typeface="Calibri" charset="0"/>
              </a:rPr>
              <a:t>Barriers to RED</a:t>
            </a:r>
          </a:p>
        </p:txBody>
      </p:sp>
      <p:sp>
        <p:nvSpPr>
          <p:cNvPr id="71683" name="Rectangle 3"/>
          <p:cNvSpPr>
            <a:spLocks noGrp="1"/>
          </p:cNvSpPr>
          <p:nvPr>
            <p:ph type="body" idx="4294967295"/>
          </p:nvPr>
        </p:nvSpPr>
        <p:spPr>
          <a:xfrm>
            <a:off x="457200" y="1524000"/>
            <a:ext cx="8229600" cy="4602163"/>
          </a:xfrm>
        </p:spPr>
        <p:txBody>
          <a:bodyPr/>
          <a:lstStyle/>
          <a:p>
            <a:r>
              <a:rPr lang="en-US">
                <a:latin typeface="Calibri" charset="0"/>
              </a:rPr>
              <a:t>Who serves as the Discharge Educator?</a:t>
            </a:r>
          </a:p>
          <a:p>
            <a:r>
              <a:rPr lang="en-US">
                <a:latin typeface="Calibri" charset="0"/>
              </a:rPr>
              <a:t>Who does the 2 day phone call?</a:t>
            </a:r>
          </a:p>
          <a:p>
            <a:r>
              <a:rPr lang="en-US">
                <a:latin typeface="Calibri" charset="0"/>
              </a:rPr>
              <a:t>How is the AHCP produced?</a:t>
            </a:r>
          </a:p>
          <a:p>
            <a:r>
              <a:rPr lang="en-US">
                <a:latin typeface="Calibri" charset="0"/>
              </a:rPr>
              <a:t>Can dc summaries be done in 1-2 days?</a:t>
            </a:r>
          </a:p>
          <a:p>
            <a:r>
              <a:rPr lang="en-US">
                <a:latin typeface="Calibri" charset="0"/>
              </a:rPr>
              <a:t>Who does med rec?</a:t>
            </a:r>
          </a:p>
          <a:p>
            <a:r>
              <a:rPr lang="en-US">
                <a:latin typeface="Calibri" charset="0"/>
              </a:rPr>
              <a:t>Can appointments be made?</a:t>
            </a:r>
          </a:p>
          <a:p>
            <a:endParaRPr lang="en-US">
              <a:latin typeface="Calibri" charset="0"/>
            </a:endParaRPr>
          </a:p>
        </p:txBody>
      </p:sp>
      <p:pic>
        <p:nvPicPr>
          <p:cNvPr id="71684" name="Picture 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391400" y="304800"/>
            <a:ext cx="1447800" cy="93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idx="4294967295"/>
          </p:nvPr>
        </p:nvSpPr>
        <p:spPr>
          <a:xfrm>
            <a:off x="381000" y="228600"/>
            <a:ext cx="8229600" cy="762000"/>
          </a:xfrm>
        </p:spPr>
        <p:txBody>
          <a:bodyPr/>
          <a:lstStyle/>
          <a:p>
            <a:r>
              <a:rPr lang="en-US" sz="3600" b="1" dirty="0">
                <a:latin typeface="Calibri" charset="0"/>
              </a:rPr>
              <a:t>Role of Senior Leadership</a:t>
            </a:r>
            <a:r>
              <a:rPr lang="en-US" sz="3200" dirty="0">
                <a:latin typeface="Calibri" charset="0"/>
              </a:rPr>
              <a:t> </a:t>
            </a:r>
          </a:p>
        </p:txBody>
      </p:sp>
      <p:sp>
        <p:nvSpPr>
          <p:cNvPr id="72707" name="Content Placeholder 2"/>
          <p:cNvSpPr>
            <a:spLocks noGrp="1"/>
          </p:cNvSpPr>
          <p:nvPr>
            <p:ph idx="4294967295"/>
          </p:nvPr>
        </p:nvSpPr>
        <p:spPr/>
        <p:txBody>
          <a:bodyPr/>
          <a:lstStyle/>
          <a:p>
            <a:pPr eaLnBrk="1" hangingPunct="1"/>
            <a:r>
              <a:rPr lang="en-US" sz="2400">
                <a:latin typeface="Calibri" charset="0"/>
              </a:rPr>
              <a:t>Align with organization</a:t>
            </a:r>
            <a:r>
              <a:rPr lang="ja-JP" altLang="en-US" sz="2400">
                <a:latin typeface="Calibri" charset="0"/>
              </a:rPr>
              <a:t>’</a:t>
            </a:r>
            <a:r>
              <a:rPr lang="en-US" sz="2400">
                <a:latin typeface="Calibri" charset="0"/>
              </a:rPr>
              <a:t>s strategies &amp; priorities</a:t>
            </a:r>
          </a:p>
          <a:p>
            <a:pPr eaLnBrk="1" hangingPunct="1"/>
            <a:r>
              <a:rPr lang="en-US" sz="2400">
                <a:latin typeface="Calibri" charset="0"/>
              </a:rPr>
              <a:t>Set the vision and the goal</a:t>
            </a:r>
          </a:p>
          <a:p>
            <a:pPr eaLnBrk="1" hangingPunct="1"/>
            <a:r>
              <a:rPr lang="en-US" sz="2400">
                <a:latin typeface="Calibri" charset="0"/>
              </a:rPr>
              <a:t>Communicate Commitment</a:t>
            </a:r>
          </a:p>
          <a:p>
            <a:pPr lvl="1">
              <a:lnSpc>
                <a:spcPct val="90000"/>
              </a:lnSpc>
            </a:pPr>
            <a:r>
              <a:rPr lang="en-US" sz="2400">
                <a:latin typeface="Calibri" charset="0"/>
              </a:rPr>
              <a:t>Newsletter, grand rounds, M+M, RCA, emails</a:t>
            </a:r>
          </a:p>
          <a:p>
            <a:pPr>
              <a:lnSpc>
                <a:spcPct val="90000"/>
              </a:lnSpc>
            </a:pPr>
            <a:r>
              <a:rPr lang="en-US" sz="2400">
                <a:latin typeface="Calibri" charset="0"/>
              </a:rPr>
              <a:t>Provide resources &amp; staff</a:t>
            </a:r>
          </a:p>
          <a:p>
            <a:pPr>
              <a:lnSpc>
                <a:spcPct val="90000"/>
              </a:lnSpc>
            </a:pPr>
            <a:r>
              <a:rPr lang="en-US" sz="2400">
                <a:latin typeface="Calibri" charset="0"/>
              </a:rPr>
              <a:t>Create implementation team</a:t>
            </a:r>
          </a:p>
          <a:p>
            <a:r>
              <a:rPr lang="en-US" sz="2400">
                <a:latin typeface="Calibri" charset="0"/>
              </a:rPr>
              <a:t>Set policies to integrate across organizational boundaries </a:t>
            </a:r>
          </a:p>
          <a:p>
            <a:pPr eaLnBrk="1" hangingPunct="1"/>
            <a:r>
              <a:rPr lang="en-US" sz="2400">
                <a:latin typeface="Calibri" charset="0"/>
              </a:rPr>
              <a:t>Get IT on board </a:t>
            </a:r>
          </a:p>
          <a:p>
            <a:pPr>
              <a:lnSpc>
                <a:spcPct val="90000"/>
              </a:lnSpc>
            </a:pPr>
            <a:r>
              <a:rPr lang="en-US" sz="2400">
                <a:latin typeface="Calibri" charset="0"/>
              </a:rPr>
              <a:t>Hold people accountable</a:t>
            </a:r>
          </a:p>
          <a:p>
            <a:r>
              <a:rPr lang="en-US" sz="2400">
                <a:latin typeface="Calibri" charset="0"/>
              </a:rPr>
              <a:t>Recognize and reward success</a:t>
            </a:r>
          </a:p>
        </p:txBody>
      </p:sp>
      <p:sp>
        <p:nvSpPr>
          <p:cNvPr id="4" name="Slide Number Placeholder 3"/>
          <p:cNvSpPr txBox="1">
            <a:spLocks noGrp="1"/>
          </p:cNvSpPr>
          <p:nvPr/>
        </p:nvSpPr>
        <p:spPr>
          <a:xfrm>
            <a:off x="6553200" y="6356350"/>
            <a:ext cx="2133600" cy="365125"/>
          </a:xfrm>
          <a:prstGeom prst="rect">
            <a:avLst/>
          </a:prstGeom>
          <a:noFill/>
        </p:spPr>
        <p:txBody>
          <a:bodyPr anchor="ctr"/>
          <a:lstStyle>
            <a:lvl1pPr eaLnBrk="0" hangingPunct="0">
              <a:defRPr sz="1600" b="1">
                <a:solidFill>
                  <a:schemeClr val="tx1"/>
                </a:solidFill>
                <a:latin typeface="Arial" charset="0"/>
                <a:ea typeface="ＭＳ Ｐゴシック" charset="0"/>
              </a:defRPr>
            </a:lvl1pPr>
            <a:lvl2pPr marL="742950" indent="-285750" eaLnBrk="0" hangingPunct="0">
              <a:defRPr sz="1600" b="1">
                <a:solidFill>
                  <a:schemeClr val="tx1"/>
                </a:solidFill>
                <a:latin typeface="Arial" charset="0"/>
                <a:ea typeface="ＭＳ Ｐゴシック" charset="0"/>
              </a:defRPr>
            </a:lvl2pPr>
            <a:lvl3pPr marL="1143000" indent="-228600" eaLnBrk="0" hangingPunct="0">
              <a:defRPr sz="1600" b="1">
                <a:solidFill>
                  <a:schemeClr val="tx1"/>
                </a:solidFill>
                <a:latin typeface="Arial" charset="0"/>
                <a:ea typeface="ＭＳ Ｐゴシック" charset="0"/>
              </a:defRPr>
            </a:lvl3pPr>
            <a:lvl4pPr marL="1600200" indent="-228600" eaLnBrk="0" hangingPunct="0">
              <a:defRPr sz="1600" b="1">
                <a:solidFill>
                  <a:schemeClr val="tx1"/>
                </a:solidFill>
                <a:latin typeface="Arial" charset="0"/>
                <a:ea typeface="ＭＳ Ｐゴシック" charset="0"/>
              </a:defRPr>
            </a:lvl4pPr>
            <a:lvl5pPr marL="2057400" indent="-228600" eaLnBrk="0" hangingPunct="0">
              <a:defRPr sz="1600" b="1">
                <a:solidFill>
                  <a:schemeClr val="tx1"/>
                </a:solidFill>
                <a:latin typeface="Arial" charset="0"/>
                <a:ea typeface="ＭＳ Ｐゴシック" charset="0"/>
              </a:defRPr>
            </a:lvl5pPr>
            <a:lvl6pPr marL="2514600" indent="-228600" algn="ctr" eaLnBrk="0" fontAlgn="base" hangingPunct="0">
              <a:spcBef>
                <a:spcPts val="600"/>
              </a:spcBef>
              <a:spcAft>
                <a:spcPct val="0"/>
              </a:spcAft>
              <a:defRPr sz="1600" b="1">
                <a:solidFill>
                  <a:schemeClr val="tx1"/>
                </a:solidFill>
                <a:latin typeface="Arial" charset="0"/>
                <a:ea typeface="ＭＳ Ｐゴシック" charset="0"/>
              </a:defRPr>
            </a:lvl6pPr>
            <a:lvl7pPr marL="2971800" indent="-228600" algn="ctr" eaLnBrk="0" fontAlgn="base" hangingPunct="0">
              <a:spcBef>
                <a:spcPts val="600"/>
              </a:spcBef>
              <a:spcAft>
                <a:spcPct val="0"/>
              </a:spcAft>
              <a:defRPr sz="1600" b="1">
                <a:solidFill>
                  <a:schemeClr val="tx1"/>
                </a:solidFill>
                <a:latin typeface="Arial" charset="0"/>
                <a:ea typeface="ＭＳ Ｐゴシック" charset="0"/>
              </a:defRPr>
            </a:lvl7pPr>
            <a:lvl8pPr marL="3429000" indent="-228600" algn="ctr" eaLnBrk="0" fontAlgn="base" hangingPunct="0">
              <a:spcBef>
                <a:spcPts val="600"/>
              </a:spcBef>
              <a:spcAft>
                <a:spcPct val="0"/>
              </a:spcAft>
              <a:defRPr sz="1600" b="1">
                <a:solidFill>
                  <a:schemeClr val="tx1"/>
                </a:solidFill>
                <a:latin typeface="Arial" charset="0"/>
                <a:ea typeface="ＭＳ Ｐゴシック" charset="0"/>
              </a:defRPr>
            </a:lvl8pPr>
            <a:lvl9pPr marL="3886200" indent="-228600" algn="ctr" eaLnBrk="0" fontAlgn="base" hangingPunct="0">
              <a:spcBef>
                <a:spcPts val="600"/>
              </a:spcBef>
              <a:spcAft>
                <a:spcPct val="0"/>
              </a:spcAft>
              <a:defRPr sz="1600" b="1">
                <a:solidFill>
                  <a:schemeClr val="tx1"/>
                </a:solidFill>
                <a:latin typeface="Arial" charset="0"/>
                <a:ea typeface="ＭＳ Ｐゴシック" charset="0"/>
              </a:defRPr>
            </a:lvl9pPr>
          </a:lstStyle>
          <a:p>
            <a:pPr algn="r" eaLnBrk="1" hangingPunct="1">
              <a:spcBef>
                <a:spcPct val="0"/>
              </a:spcBef>
            </a:pPr>
            <a:fld id="{A52F6BAC-7665-554C-B281-18877153ADF1}" type="slidenum">
              <a:rPr lang="en-US" sz="1200" b="0">
                <a:solidFill>
                  <a:srgbClr val="898989"/>
                </a:solidFill>
              </a:rPr>
              <a:pPr algn="r" eaLnBrk="1" hangingPunct="1">
                <a:spcBef>
                  <a:spcPct val="0"/>
                </a:spcBef>
              </a:pPr>
              <a:t>24</a:t>
            </a:fld>
            <a:endParaRPr lang="en-US" sz="1200" b="0">
              <a:solidFill>
                <a:srgbClr val="898989"/>
              </a:solidFill>
            </a:endParaRPr>
          </a:p>
        </p:txBody>
      </p:sp>
      <p:pic>
        <p:nvPicPr>
          <p:cNvPr id="72709" name="Picture 8"/>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391400" y="304800"/>
            <a:ext cx="1447800" cy="93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idx="4294967295"/>
          </p:nvPr>
        </p:nvSpPr>
        <p:spPr>
          <a:xfrm>
            <a:off x="457200" y="228600"/>
            <a:ext cx="7620000" cy="762000"/>
          </a:xfrm>
        </p:spPr>
        <p:txBody>
          <a:bodyPr/>
          <a:lstStyle/>
          <a:p>
            <a:r>
              <a:rPr lang="en-US" sz="3600" b="1" dirty="0">
                <a:latin typeface="Calibri" charset="0"/>
              </a:rPr>
              <a:t>Role of Implementation Team</a:t>
            </a:r>
          </a:p>
        </p:txBody>
      </p:sp>
      <p:sp>
        <p:nvSpPr>
          <p:cNvPr id="73731" name="Content Placeholder 2"/>
          <p:cNvSpPr>
            <a:spLocks noGrp="1"/>
          </p:cNvSpPr>
          <p:nvPr>
            <p:ph idx="4294967295"/>
          </p:nvPr>
        </p:nvSpPr>
        <p:spPr/>
        <p:txBody>
          <a:bodyPr/>
          <a:lstStyle/>
          <a:p>
            <a:pPr marL="396875" indent="-396875">
              <a:lnSpc>
                <a:spcPct val="90000"/>
              </a:lnSpc>
            </a:pPr>
            <a:r>
              <a:rPr lang="en-US" sz="2800">
                <a:latin typeface="Calibri" charset="0"/>
              </a:rPr>
              <a:t>Recruit a collaborative, interdisciplinary team</a:t>
            </a:r>
          </a:p>
          <a:p>
            <a:pPr marL="396875" indent="-396875">
              <a:lnSpc>
                <a:spcPct val="90000"/>
              </a:lnSpc>
            </a:pPr>
            <a:r>
              <a:rPr lang="en-US" sz="2800">
                <a:latin typeface="Calibri" charset="0"/>
              </a:rPr>
              <a:t>Identify process owners and change champions</a:t>
            </a:r>
          </a:p>
          <a:p>
            <a:pPr marL="396875" indent="-396875">
              <a:lnSpc>
                <a:spcPct val="90000"/>
              </a:lnSpc>
            </a:pPr>
            <a:r>
              <a:rPr lang="en-US" sz="2800">
                <a:latin typeface="Calibri" charset="0"/>
              </a:rPr>
              <a:t>Staff Engagement </a:t>
            </a:r>
          </a:p>
          <a:p>
            <a:pPr marL="736600" lvl="1" indent="-225425">
              <a:lnSpc>
                <a:spcPct val="90000"/>
              </a:lnSpc>
            </a:pPr>
            <a:r>
              <a:rPr lang="en-US" sz="2400">
                <a:latin typeface="Calibri" charset="0"/>
              </a:rPr>
              <a:t>Energize staff </a:t>
            </a:r>
          </a:p>
          <a:p>
            <a:pPr marL="736600" lvl="1" indent="-225425">
              <a:lnSpc>
                <a:spcPct val="90000"/>
              </a:lnSpc>
            </a:pPr>
            <a:r>
              <a:rPr lang="en-US" sz="2400">
                <a:latin typeface="Calibri" charset="0"/>
              </a:rPr>
              <a:t>Get buy-in</a:t>
            </a:r>
          </a:p>
          <a:p>
            <a:pPr marL="396875" indent="-396875">
              <a:lnSpc>
                <a:spcPct val="90000"/>
              </a:lnSpc>
            </a:pPr>
            <a:r>
              <a:rPr lang="en-US" sz="2800">
                <a:latin typeface="Calibri" charset="0"/>
              </a:rPr>
              <a:t>Build skills to support and sustain improvement </a:t>
            </a:r>
          </a:p>
          <a:p>
            <a:pPr marL="396875" indent="-396875">
              <a:lnSpc>
                <a:spcPct val="90000"/>
              </a:lnSpc>
            </a:pPr>
            <a:r>
              <a:rPr lang="en-US" sz="2800">
                <a:latin typeface="Calibri" charset="0"/>
              </a:rPr>
              <a:t>Trouble shoot as RED is rolled out</a:t>
            </a:r>
          </a:p>
          <a:p>
            <a:pPr marL="396875" indent="-396875">
              <a:lnSpc>
                <a:spcPct val="90000"/>
              </a:lnSpc>
            </a:pPr>
            <a:r>
              <a:rPr lang="en-US" sz="2800">
                <a:latin typeface="Calibri" charset="0"/>
              </a:rPr>
              <a:t>Monitor progress to provide feedback    </a:t>
            </a:r>
          </a:p>
          <a:p>
            <a:pPr marL="396875" indent="-396875">
              <a:lnSpc>
                <a:spcPct val="90000"/>
              </a:lnSpc>
            </a:pPr>
            <a:r>
              <a:rPr lang="en-US" sz="2800">
                <a:latin typeface="Calibri" charset="0"/>
              </a:rPr>
              <a:t>Monitor sustainability</a:t>
            </a:r>
          </a:p>
        </p:txBody>
      </p:sp>
      <p:sp>
        <p:nvSpPr>
          <p:cNvPr id="4" name="Slide Number Placeholder 3"/>
          <p:cNvSpPr txBox="1">
            <a:spLocks noGrp="1"/>
          </p:cNvSpPr>
          <p:nvPr/>
        </p:nvSpPr>
        <p:spPr>
          <a:xfrm>
            <a:off x="6553200" y="6356350"/>
            <a:ext cx="2133600" cy="365125"/>
          </a:xfrm>
          <a:prstGeom prst="rect">
            <a:avLst/>
          </a:prstGeom>
          <a:noFill/>
        </p:spPr>
        <p:txBody>
          <a:bodyPr anchor="ctr"/>
          <a:lstStyle>
            <a:lvl1pPr eaLnBrk="0" hangingPunct="0">
              <a:defRPr sz="1600" b="1">
                <a:solidFill>
                  <a:schemeClr val="tx1"/>
                </a:solidFill>
                <a:latin typeface="Arial" charset="0"/>
                <a:ea typeface="ＭＳ Ｐゴシック" charset="0"/>
              </a:defRPr>
            </a:lvl1pPr>
            <a:lvl2pPr marL="742950" indent="-285750" eaLnBrk="0" hangingPunct="0">
              <a:defRPr sz="1600" b="1">
                <a:solidFill>
                  <a:schemeClr val="tx1"/>
                </a:solidFill>
                <a:latin typeface="Arial" charset="0"/>
                <a:ea typeface="ＭＳ Ｐゴシック" charset="0"/>
              </a:defRPr>
            </a:lvl2pPr>
            <a:lvl3pPr marL="1143000" indent="-228600" eaLnBrk="0" hangingPunct="0">
              <a:defRPr sz="1600" b="1">
                <a:solidFill>
                  <a:schemeClr val="tx1"/>
                </a:solidFill>
                <a:latin typeface="Arial" charset="0"/>
                <a:ea typeface="ＭＳ Ｐゴシック" charset="0"/>
              </a:defRPr>
            </a:lvl3pPr>
            <a:lvl4pPr marL="1600200" indent="-228600" eaLnBrk="0" hangingPunct="0">
              <a:defRPr sz="1600" b="1">
                <a:solidFill>
                  <a:schemeClr val="tx1"/>
                </a:solidFill>
                <a:latin typeface="Arial" charset="0"/>
                <a:ea typeface="ＭＳ Ｐゴシック" charset="0"/>
              </a:defRPr>
            </a:lvl4pPr>
            <a:lvl5pPr marL="2057400" indent="-228600" eaLnBrk="0" hangingPunct="0">
              <a:defRPr sz="1600" b="1">
                <a:solidFill>
                  <a:schemeClr val="tx1"/>
                </a:solidFill>
                <a:latin typeface="Arial" charset="0"/>
                <a:ea typeface="ＭＳ Ｐゴシック" charset="0"/>
              </a:defRPr>
            </a:lvl5pPr>
            <a:lvl6pPr marL="2514600" indent="-228600" algn="ctr" eaLnBrk="0" fontAlgn="base" hangingPunct="0">
              <a:spcBef>
                <a:spcPts val="600"/>
              </a:spcBef>
              <a:spcAft>
                <a:spcPct val="0"/>
              </a:spcAft>
              <a:defRPr sz="1600" b="1">
                <a:solidFill>
                  <a:schemeClr val="tx1"/>
                </a:solidFill>
                <a:latin typeface="Arial" charset="0"/>
                <a:ea typeface="ＭＳ Ｐゴシック" charset="0"/>
              </a:defRPr>
            </a:lvl6pPr>
            <a:lvl7pPr marL="2971800" indent="-228600" algn="ctr" eaLnBrk="0" fontAlgn="base" hangingPunct="0">
              <a:spcBef>
                <a:spcPts val="600"/>
              </a:spcBef>
              <a:spcAft>
                <a:spcPct val="0"/>
              </a:spcAft>
              <a:defRPr sz="1600" b="1">
                <a:solidFill>
                  <a:schemeClr val="tx1"/>
                </a:solidFill>
                <a:latin typeface="Arial" charset="0"/>
                <a:ea typeface="ＭＳ Ｐゴシック" charset="0"/>
              </a:defRPr>
            </a:lvl7pPr>
            <a:lvl8pPr marL="3429000" indent="-228600" algn="ctr" eaLnBrk="0" fontAlgn="base" hangingPunct="0">
              <a:spcBef>
                <a:spcPts val="600"/>
              </a:spcBef>
              <a:spcAft>
                <a:spcPct val="0"/>
              </a:spcAft>
              <a:defRPr sz="1600" b="1">
                <a:solidFill>
                  <a:schemeClr val="tx1"/>
                </a:solidFill>
                <a:latin typeface="Arial" charset="0"/>
                <a:ea typeface="ＭＳ Ｐゴシック" charset="0"/>
              </a:defRPr>
            </a:lvl8pPr>
            <a:lvl9pPr marL="3886200" indent="-228600" algn="ctr" eaLnBrk="0" fontAlgn="base" hangingPunct="0">
              <a:spcBef>
                <a:spcPts val="600"/>
              </a:spcBef>
              <a:spcAft>
                <a:spcPct val="0"/>
              </a:spcAft>
              <a:defRPr sz="1600" b="1">
                <a:solidFill>
                  <a:schemeClr val="tx1"/>
                </a:solidFill>
                <a:latin typeface="Arial" charset="0"/>
                <a:ea typeface="ＭＳ Ｐゴシック" charset="0"/>
              </a:defRPr>
            </a:lvl9pPr>
          </a:lstStyle>
          <a:p>
            <a:pPr algn="r" eaLnBrk="1" hangingPunct="1">
              <a:spcBef>
                <a:spcPct val="0"/>
              </a:spcBef>
            </a:pPr>
            <a:fld id="{408A5158-8920-5645-9AF5-AA6471B9F2FD}" type="slidenum">
              <a:rPr lang="en-US" sz="1200" b="0">
                <a:solidFill>
                  <a:srgbClr val="898989"/>
                </a:solidFill>
              </a:rPr>
              <a:pPr algn="r" eaLnBrk="1" hangingPunct="1">
                <a:spcBef>
                  <a:spcPct val="0"/>
                </a:spcBef>
              </a:pPr>
              <a:t>25</a:t>
            </a:fld>
            <a:endParaRPr lang="en-US" sz="1200" b="0">
              <a:solidFill>
                <a:srgbClr val="898989"/>
              </a:solidFill>
            </a:endParaRPr>
          </a:p>
        </p:txBody>
      </p:sp>
      <p:pic>
        <p:nvPicPr>
          <p:cNvPr id="73733" name="Picture 8"/>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391400" y="304800"/>
            <a:ext cx="1447800" cy="93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3"/>
          <p:cNvSpPr>
            <a:spLocks noGrp="1"/>
          </p:cNvSpPr>
          <p:nvPr>
            <p:ph type="body" idx="4294967295"/>
          </p:nvPr>
        </p:nvSpPr>
        <p:spPr>
          <a:xfrm>
            <a:off x="457200" y="4191000"/>
            <a:ext cx="8229600" cy="2057400"/>
          </a:xfrm>
        </p:spPr>
        <p:txBody>
          <a:bodyPr/>
          <a:lstStyle/>
          <a:p>
            <a:pPr marL="0" indent="0" rtl="0" fontAlgn="base">
              <a:buNone/>
            </a:pPr>
            <a:r>
              <a:rPr lang="en-US" sz="2800" dirty="0" smtClean="0">
                <a:latin typeface="Calibri" charset="0"/>
              </a:rPr>
              <a:t>“</a:t>
            </a:r>
            <a:r>
              <a:rPr lang="en-US" sz="2800" b="0" i="1" kern="1200" dirty="0" smtClean="0">
                <a:solidFill>
                  <a:schemeClr val="tx1"/>
                </a:solidFill>
                <a:effectLst/>
              </a:rPr>
              <a:t>Culture Eats Strategy for Lunch</a:t>
            </a:r>
            <a:r>
              <a:rPr lang="en-US" altLang="ja-JP" sz="2800" b="0" i="1" kern="1200" dirty="0" smtClean="0">
                <a:solidFill>
                  <a:schemeClr val="tx1"/>
                </a:solidFill>
                <a:effectLst/>
              </a:rPr>
              <a:t>”</a:t>
            </a:r>
            <a:endParaRPr lang="en-US" sz="2800" dirty="0" smtClean="0">
              <a:effectLst/>
            </a:endParaRPr>
          </a:p>
          <a:p>
            <a:pPr marL="0" indent="0">
              <a:lnSpc>
                <a:spcPct val="80000"/>
              </a:lnSpc>
              <a:buNone/>
            </a:pPr>
            <a:endParaRPr lang="en-US" sz="2800" i="1" dirty="0">
              <a:latin typeface="Calibri" charset="0"/>
            </a:endParaRPr>
          </a:p>
        </p:txBody>
      </p:sp>
      <p:pic>
        <p:nvPicPr>
          <p:cNvPr id="74756" name="Picture 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391400" y="304800"/>
            <a:ext cx="1447800" cy="93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905000"/>
            <a:ext cx="6705600" cy="1143000"/>
          </a:xfrm>
        </p:spPr>
        <p:txBody>
          <a:bodyPr/>
          <a:lstStyle/>
          <a:p>
            <a:pPr algn="l"/>
            <a:r>
              <a:rPr lang="en-US" sz="6600" dirty="0" smtClean="0"/>
              <a:t>Changing the Culture of Hospitals is Hard</a:t>
            </a:r>
            <a:endParaRPr lang="en-US" sz="66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2895600" y="228600"/>
            <a:ext cx="2514600" cy="609600"/>
          </a:xfrm>
        </p:spPr>
        <p:txBody>
          <a:bodyPr/>
          <a:lstStyle/>
          <a:p>
            <a:pPr eaLnBrk="1" hangingPunct="1"/>
            <a:r>
              <a:rPr lang="en-US" sz="4000" dirty="0">
                <a:latin typeface="Calibri" charset="0"/>
              </a:rPr>
              <a:t>Thank you!</a:t>
            </a:r>
          </a:p>
        </p:txBody>
      </p:sp>
      <p:sp>
        <p:nvSpPr>
          <p:cNvPr id="75779" name="Rectangle 3"/>
          <p:cNvSpPr>
            <a:spLocks noGrp="1" noChangeArrowheads="1"/>
          </p:cNvSpPr>
          <p:nvPr>
            <p:ph type="body" idx="1"/>
          </p:nvPr>
        </p:nvSpPr>
        <p:spPr>
          <a:xfrm>
            <a:off x="609600" y="4953000"/>
            <a:ext cx="7848600" cy="1025525"/>
          </a:xfrm>
        </p:spPr>
        <p:txBody>
          <a:bodyPr/>
          <a:lstStyle/>
          <a:p>
            <a:pPr algn="ctr" eaLnBrk="1" hangingPunct="1">
              <a:lnSpc>
                <a:spcPct val="80000"/>
              </a:lnSpc>
              <a:spcBef>
                <a:spcPts val="600"/>
              </a:spcBef>
              <a:buFont typeface="Arial" charset="0"/>
              <a:buNone/>
            </a:pPr>
            <a:r>
              <a:rPr lang="en-US" sz="2800" u="sng">
                <a:solidFill>
                  <a:srgbClr val="FFFFCC"/>
                </a:solidFill>
                <a:latin typeface="Calibri" charset="0"/>
                <a:hlinkClick r:id="rId2"/>
              </a:rPr>
              <a:t>brian.jack@bmc.org</a:t>
            </a:r>
            <a:r>
              <a:rPr lang="en-US" sz="2800" u="sng">
                <a:solidFill>
                  <a:srgbClr val="FFFFCC"/>
                </a:solidFill>
                <a:latin typeface="Calibri" charset="0"/>
              </a:rPr>
              <a:t/>
            </a:r>
            <a:br>
              <a:rPr lang="en-US" sz="2800" u="sng">
                <a:solidFill>
                  <a:srgbClr val="FFFFCC"/>
                </a:solidFill>
                <a:latin typeface="Calibri" charset="0"/>
              </a:rPr>
            </a:br>
            <a:r>
              <a:rPr lang="en-US" sz="2800">
                <a:latin typeface="Calibri" charset="0"/>
              </a:rPr>
              <a:t>	</a:t>
            </a:r>
            <a:r>
              <a:rPr lang="en-US" sz="2800">
                <a:latin typeface="Calibri" charset="0"/>
                <a:hlinkClick r:id="rId3"/>
              </a:rPr>
              <a:t>http://www.bu.edu/fammed/projectred/</a:t>
            </a:r>
            <a:endParaRPr lang="en-US" sz="2800">
              <a:latin typeface="Calibri" charset="0"/>
            </a:endParaRPr>
          </a:p>
        </p:txBody>
      </p:sp>
      <p:pic>
        <p:nvPicPr>
          <p:cNvPr id="75780" name="Picture 6" descr="people"/>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828800" y="838200"/>
            <a:ext cx="5410200" cy="4068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781" name="Picture 8"/>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391400" y="304800"/>
            <a:ext cx="1447800" cy="93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idx="4294967295"/>
          </p:nvPr>
        </p:nvSpPr>
        <p:spPr>
          <a:xfrm>
            <a:off x="685800" y="152400"/>
            <a:ext cx="6096000" cy="1143000"/>
          </a:xfrm>
        </p:spPr>
        <p:txBody>
          <a:bodyPr/>
          <a:lstStyle/>
          <a:p>
            <a:pPr eaLnBrk="1" hangingPunct="1"/>
            <a:r>
              <a:rPr lang="en-US" b="1" dirty="0">
                <a:latin typeface="Calibri" charset="0"/>
              </a:rPr>
              <a:t>How to Get Started</a:t>
            </a:r>
          </a:p>
        </p:txBody>
      </p:sp>
      <p:sp>
        <p:nvSpPr>
          <p:cNvPr id="76803" name="Rectangle 3"/>
          <p:cNvSpPr>
            <a:spLocks noGrp="1" noChangeArrowheads="1"/>
          </p:cNvSpPr>
          <p:nvPr>
            <p:ph type="body" idx="4294967295"/>
          </p:nvPr>
        </p:nvSpPr>
        <p:spPr>
          <a:xfrm>
            <a:off x="533400" y="1447800"/>
            <a:ext cx="8229600" cy="4953000"/>
          </a:xfrm>
        </p:spPr>
        <p:txBody>
          <a:bodyPr/>
          <a:lstStyle/>
          <a:p>
            <a:pPr marL="812800" indent="-812800" eaLnBrk="1" hangingPunct="1">
              <a:buClr>
                <a:schemeClr val="tx1"/>
              </a:buClr>
              <a:buFontTx/>
              <a:buNone/>
            </a:pPr>
            <a:r>
              <a:rPr lang="en-US">
                <a:latin typeface="Calibri" charset="0"/>
              </a:rPr>
              <a:t>Step 1:	Make a clear and decisive 				statement and get buy in</a:t>
            </a:r>
          </a:p>
          <a:p>
            <a:pPr marL="812800" indent="-812800" eaLnBrk="1" hangingPunct="1">
              <a:buClr>
                <a:schemeClr val="tx1"/>
              </a:buClr>
              <a:buFontTx/>
              <a:buNone/>
            </a:pPr>
            <a:r>
              <a:rPr lang="en-US">
                <a:latin typeface="Calibri" charset="0"/>
              </a:rPr>
              <a:t>Step 2:	Appoint team leader</a:t>
            </a:r>
          </a:p>
          <a:p>
            <a:pPr marL="812800" indent="-812800" eaLnBrk="1" hangingPunct="1">
              <a:buClr>
                <a:schemeClr val="tx1"/>
              </a:buClr>
              <a:buFontTx/>
              <a:buNone/>
            </a:pPr>
            <a:r>
              <a:rPr lang="en-US">
                <a:latin typeface="Calibri" charset="0"/>
              </a:rPr>
              <a:t>Step 3:  	Constitute implementation 				team</a:t>
            </a:r>
          </a:p>
          <a:p>
            <a:pPr marL="812800" indent="-812800" eaLnBrk="1" hangingPunct="1">
              <a:buClr>
                <a:schemeClr val="tx1"/>
              </a:buClr>
              <a:buFontTx/>
              <a:buNone/>
            </a:pPr>
            <a:r>
              <a:rPr lang="en-US">
                <a:latin typeface="Calibri" charset="0"/>
              </a:rPr>
              <a:t>Step 4:  	Analyze current discharge 				process and rehospitalization 			rate</a:t>
            </a:r>
          </a:p>
        </p:txBody>
      </p:sp>
      <p:pic>
        <p:nvPicPr>
          <p:cNvPr id="76804" name="Picture 8"/>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391400" y="304800"/>
            <a:ext cx="1447800" cy="93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idx="4294967295"/>
          </p:nvPr>
        </p:nvSpPr>
        <p:spPr>
          <a:xfrm>
            <a:off x="685800" y="152400"/>
            <a:ext cx="6096000" cy="1143000"/>
          </a:xfrm>
        </p:spPr>
        <p:txBody>
          <a:bodyPr/>
          <a:lstStyle/>
          <a:p>
            <a:pPr eaLnBrk="1" hangingPunct="1"/>
            <a:r>
              <a:rPr lang="en-US" b="1" dirty="0">
                <a:latin typeface="Calibri" charset="0"/>
              </a:rPr>
              <a:t>How to Get Started - 2</a:t>
            </a:r>
          </a:p>
        </p:txBody>
      </p:sp>
      <p:sp>
        <p:nvSpPr>
          <p:cNvPr id="90115" name="Rectangle 3"/>
          <p:cNvSpPr>
            <a:spLocks noGrp="1" noChangeArrowheads="1"/>
          </p:cNvSpPr>
          <p:nvPr>
            <p:ph type="body" idx="4294967295"/>
          </p:nvPr>
        </p:nvSpPr>
        <p:spPr>
          <a:xfrm>
            <a:off x="381000" y="1447800"/>
            <a:ext cx="8763000" cy="4419600"/>
          </a:xfrm>
        </p:spPr>
        <p:txBody>
          <a:bodyPr/>
          <a:lstStyle/>
          <a:p>
            <a:pPr marL="812800" indent="-812800" eaLnBrk="1" hangingPunct="1">
              <a:buClr>
                <a:schemeClr val="tx1"/>
              </a:buClr>
              <a:buFontTx/>
              <a:buNone/>
              <a:defRPr/>
            </a:pPr>
            <a:r>
              <a:rPr lang="en-US" smtClean="0">
                <a:ea typeface="+mn-ea"/>
              </a:rPr>
              <a:t>Step 5:	Establish goals. What is the target 			rehospitalization rate?  </a:t>
            </a:r>
          </a:p>
          <a:p>
            <a:pPr marL="812800" indent="-812800" eaLnBrk="1" hangingPunct="1">
              <a:buClr>
                <a:schemeClr val="tx1"/>
              </a:buClr>
              <a:buFontTx/>
              <a:buNone/>
              <a:defRPr/>
            </a:pPr>
            <a:r>
              <a:rPr lang="en-US" smtClean="0">
                <a:ea typeface="+mn-ea"/>
              </a:rPr>
              <a:t>Step 6:	Establish timeline </a:t>
            </a:r>
          </a:p>
          <a:p>
            <a:pPr marL="812800" indent="-812800" eaLnBrk="1" hangingPunct="1">
              <a:buClr>
                <a:schemeClr val="tx1"/>
              </a:buClr>
              <a:buFontTx/>
              <a:buNone/>
              <a:defRPr/>
            </a:pPr>
            <a:r>
              <a:rPr lang="en-US" smtClean="0">
                <a:ea typeface="+mn-ea"/>
              </a:rPr>
              <a:t>Step 7:	Identify the target patient population</a:t>
            </a:r>
          </a:p>
          <a:p>
            <a:pPr marL="812800" indent="-812800" eaLnBrk="1" hangingPunct="1">
              <a:buClr>
                <a:schemeClr val="tx1"/>
              </a:buClr>
              <a:buFontTx/>
              <a:buNone/>
              <a:defRPr/>
            </a:pPr>
            <a:r>
              <a:rPr lang="en-US" smtClean="0">
                <a:ea typeface="+mn-ea"/>
              </a:rPr>
              <a:t>Step 8:	Decide how to fulfill the role of 				discharge educator</a:t>
            </a:r>
          </a:p>
          <a:p>
            <a:pPr marL="812800" indent="-812800" eaLnBrk="1" hangingPunct="1">
              <a:buClr>
                <a:schemeClr val="tx1"/>
              </a:buClr>
              <a:buFontTx/>
              <a:buNone/>
              <a:defRPr/>
            </a:pPr>
            <a:r>
              <a:rPr lang="en-US" smtClean="0">
                <a:ea typeface="+mn-ea"/>
              </a:rPr>
              <a:t>Step 9:	Identify approach for follow up phone 			calls</a:t>
            </a:r>
            <a:endParaRPr lang="en-US" smtClean="0">
              <a:effectLst>
                <a:outerShdw blurRad="38100" dist="38100" dir="2700000" algn="tl">
                  <a:srgbClr val="C0C0C0"/>
                </a:outerShdw>
              </a:effectLst>
              <a:latin typeface="Times New Roman" pitchFamily="18" charset="0"/>
              <a:ea typeface="+mn-ea"/>
            </a:endParaRPr>
          </a:p>
        </p:txBody>
      </p:sp>
      <p:pic>
        <p:nvPicPr>
          <p:cNvPr id="77828" name="Picture 8"/>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391400" y="304800"/>
            <a:ext cx="1447800" cy="93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5250" name="Rectangle 2"/>
          <p:cNvSpPr>
            <a:spLocks noGrp="1" noChangeArrowheads="1"/>
          </p:cNvSpPr>
          <p:nvPr>
            <p:ph type="title"/>
          </p:nvPr>
        </p:nvSpPr>
        <p:spPr>
          <a:xfrm>
            <a:off x="152400" y="274638"/>
            <a:ext cx="7620000" cy="792162"/>
          </a:xfrm>
        </p:spPr>
        <p:txBody>
          <a:bodyPr>
            <a:normAutofit/>
          </a:bodyPr>
          <a:lstStyle/>
          <a:p>
            <a:pPr algn="l" eaLnBrk="1" hangingPunct="1"/>
            <a:r>
              <a:rPr lang="ja-JP" altLang="en-US" sz="3200" b="1" dirty="0">
                <a:solidFill>
                  <a:srgbClr val="FFFFFF"/>
                </a:solidFill>
                <a:latin typeface="Calibri" charset="0"/>
              </a:rPr>
              <a:t>“</a:t>
            </a:r>
            <a:r>
              <a:rPr lang="en-US" sz="4000" b="1" dirty="0">
                <a:solidFill>
                  <a:srgbClr val="FFFFFF"/>
                </a:solidFill>
                <a:latin typeface="Calibri" charset="0"/>
              </a:rPr>
              <a:t>Perfect Storm" of Patient Safety</a:t>
            </a:r>
          </a:p>
        </p:txBody>
      </p:sp>
      <p:sp>
        <p:nvSpPr>
          <p:cNvPr id="52227" name="Rectangle 3"/>
          <p:cNvSpPr>
            <a:spLocks noGrp="1" noChangeArrowheads="1"/>
          </p:cNvSpPr>
          <p:nvPr>
            <p:ph type="body" idx="1"/>
          </p:nvPr>
        </p:nvSpPr>
        <p:spPr>
          <a:xfrm>
            <a:off x="1066800" y="2438400"/>
            <a:ext cx="7620000" cy="2362200"/>
          </a:xfrm>
        </p:spPr>
        <p:txBody>
          <a:bodyPr/>
          <a:lstStyle/>
          <a:p>
            <a:pPr eaLnBrk="1" hangingPunct="1">
              <a:lnSpc>
                <a:spcPct val="80000"/>
              </a:lnSpc>
            </a:pPr>
            <a:r>
              <a:rPr lang="en-US" sz="2400" b="1" dirty="0">
                <a:latin typeface="Calibri" charset="0"/>
              </a:rPr>
              <a:t>Loose Ends</a:t>
            </a:r>
            <a:r>
              <a:rPr lang="en-US" sz="2400" dirty="0">
                <a:latin typeface="Calibri" charset="0"/>
              </a:rPr>
              <a:t>  </a:t>
            </a:r>
          </a:p>
          <a:p>
            <a:pPr eaLnBrk="1" hangingPunct="1">
              <a:lnSpc>
                <a:spcPct val="80000"/>
              </a:lnSpc>
            </a:pPr>
            <a:r>
              <a:rPr lang="en-US" sz="2400" b="1" dirty="0">
                <a:latin typeface="Calibri" charset="0"/>
              </a:rPr>
              <a:t>Communication</a:t>
            </a:r>
            <a:r>
              <a:rPr lang="en-US" sz="2400" dirty="0">
                <a:latin typeface="Calibri" charset="0"/>
              </a:rPr>
              <a:t>  </a:t>
            </a:r>
          </a:p>
          <a:p>
            <a:pPr eaLnBrk="1" hangingPunct="1">
              <a:lnSpc>
                <a:spcPct val="80000"/>
              </a:lnSpc>
            </a:pPr>
            <a:r>
              <a:rPr lang="en-US" sz="2400" b="1" dirty="0">
                <a:latin typeface="Calibri" charset="0"/>
              </a:rPr>
              <a:t>Poor Information</a:t>
            </a:r>
            <a:r>
              <a:rPr lang="en-US" sz="2400" dirty="0">
                <a:latin typeface="Calibri" charset="0"/>
              </a:rPr>
              <a:t>   </a:t>
            </a:r>
          </a:p>
          <a:p>
            <a:pPr eaLnBrk="1" hangingPunct="1">
              <a:lnSpc>
                <a:spcPct val="80000"/>
              </a:lnSpc>
            </a:pPr>
            <a:r>
              <a:rPr lang="en-US" sz="2400" b="1" dirty="0">
                <a:latin typeface="Calibri" charset="0"/>
              </a:rPr>
              <a:t>Poor Preparation</a:t>
            </a:r>
            <a:r>
              <a:rPr lang="en-US" sz="2400" dirty="0">
                <a:latin typeface="Calibri" charset="0"/>
              </a:rPr>
              <a:t>   </a:t>
            </a:r>
          </a:p>
          <a:p>
            <a:pPr eaLnBrk="1" hangingPunct="1">
              <a:lnSpc>
                <a:spcPct val="80000"/>
              </a:lnSpc>
            </a:pPr>
            <a:r>
              <a:rPr lang="en-US" sz="2400" b="1" dirty="0">
                <a:latin typeface="Calibri" charset="0"/>
              </a:rPr>
              <a:t>Great Variability</a:t>
            </a:r>
            <a:r>
              <a:rPr lang="en-US" sz="2400" dirty="0">
                <a:latin typeface="Calibri" charset="0"/>
              </a:rPr>
              <a:t>  </a:t>
            </a:r>
          </a:p>
          <a:p>
            <a:pPr eaLnBrk="1" hangingPunct="1">
              <a:lnSpc>
                <a:spcPct val="80000"/>
              </a:lnSpc>
            </a:pPr>
            <a:r>
              <a:rPr lang="en-US" sz="2400" b="1" dirty="0">
                <a:latin typeface="Calibri" charset="0"/>
              </a:rPr>
              <a:t>Fragmentation</a:t>
            </a:r>
            <a:r>
              <a:rPr lang="en-US" sz="2400" dirty="0">
                <a:latin typeface="Calibri" charset="0"/>
              </a:rPr>
              <a:t> </a:t>
            </a:r>
          </a:p>
        </p:txBody>
      </p:sp>
      <p:sp>
        <p:nvSpPr>
          <p:cNvPr id="52228" name="Text Box 4"/>
          <p:cNvSpPr txBox="1">
            <a:spLocks noChangeArrowheads="1"/>
          </p:cNvSpPr>
          <p:nvPr/>
        </p:nvSpPr>
        <p:spPr bwMode="auto">
          <a:xfrm>
            <a:off x="381000" y="5029200"/>
            <a:ext cx="8305800"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31775" indent="-231775" eaLnBrk="0" hangingPunct="0">
              <a:defRPr sz="1600" b="1">
                <a:solidFill>
                  <a:schemeClr val="tx1"/>
                </a:solidFill>
                <a:latin typeface="Arial" charset="0"/>
                <a:ea typeface="ＭＳ Ｐゴシック" charset="0"/>
              </a:defRPr>
            </a:lvl1pPr>
            <a:lvl2pPr marL="742950" indent="-285750" eaLnBrk="0" hangingPunct="0">
              <a:defRPr sz="1600" b="1">
                <a:solidFill>
                  <a:schemeClr val="tx1"/>
                </a:solidFill>
                <a:latin typeface="Arial" charset="0"/>
                <a:ea typeface="ＭＳ Ｐゴシック" charset="0"/>
              </a:defRPr>
            </a:lvl2pPr>
            <a:lvl3pPr marL="1143000" indent="-228600" eaLnBrk="0" hangingPunct="0">
              <a:defRPr sz="1600" b="1">
                <a:solidFill>
                  <a:schemeClr val="tx1"/>
                </a:solidFill>
                <a:latin typeface="Arial" charset="0"/>
                <a:ea typeface="ＭＳ Ｐゴシック" charset="0"/>
              </a:defRPr>
            </a:lvl3pPr>
            <a:lvl4pPr marL="1600200" indent="-228600" eaLnBrk="0" hangingPunct="0">
              <a:defRPr sz="1600" b="1">
                <a:solidFill>
                  <a:schemeClr val="tx1"/>
                </a:solidFill>
                <a:latin typeface="Arial" charset="0"/>
                <a:ea typeface="ＭＳ Ｐゴシック" charset="0"/>
              </a:defRPr>
            </a:lvl4pPr>
            <a:lvl5pPr marL="2057400" indent="-228600" eaLnBrk="0" hangingPunct="0">
              <a:defRPr sz="1600" b="1">
                <a:solidFill>
                  <a:schemeClr val="tx1"/>
                </a:solidFill>
                <a:latin typeface="Arial" charset="0"/>
                <a:ea typeface="ＭＳ Ｐゴシック" charset="0"/>
              </a:defRPr>
            </a:lvl5pPr>
            <a:lvl6pPr marL="2514600" indent="-228600" algn="ctr" eaLnBrk="0" fontAlgn="base" hangingPunct="0">
              <a:spcBef>
                <a:spcPts val="600"/>
              </a:spcBef>
              <a:spcAft>
                <a:spcPct val="0"/>
              </a:spcAft>
              <a:defRPr sz="1600" b="1">
                <a:solidFill>
                  <a:schemeClr val="tx1"/>
                </a:solidFill>
                <a:latin typeface="Arial" charset="0"/>
                <a:ea typeface="ＭＳ Ｐゴシック" charset="0"/>
              </a:defRPr>
            </a:lvl6pPr>
            <a:lvl7pPr marL="2971800" indent="-228600" algn="ctr" eaLnBrk="0" fontAlgn="base" hangingPunct="0">
              <a:spcBef>
                <a:spcPts val="600"/>
              </a:spcBef>
              <a:spcAft>
                <a:spcPct val="0"/>
              </a:spcAft>
              <a:defRPr sz="1600" b="1">
                <a:solidFill>
                  <a:schemeClr val="tx1"/>
                </a:solidFill>
                <a:latin typeface="Arial" charset="0"/>
                <a:ea typeface="ＭＳ Ｐゴシック" charset="0"/>
              </a:defRPr>
            </a:lvl7pPr>
            <a:lvl8pPr marL="3429000" indent="-228600" algn="ctr" eaLnBrk="0" fontAlgn="base" hangingPunct="0">
              <a:spcBef>
                <a:spcPts val="600"/>
              </a:spcBef>
              <a:spcAft>
                <a:spcPct val="0"/>
              </a:spcAft>
              <a:defRPr sz="1600" b="1">
                <a:solidFill>
                  <a:schemeClr val="tx1"/>
                </a:solidFill>
                <a:latin typeface="Arial" charset="0"/>
                <a:ea typeface="ＭＳ Ｐゴシック" charset="0"/>
              </a:defRPr>
            </a:lvl8pPr>
            <a:lvl9pPr marL="3886200" indent="-228600" algn="ctr" eaLnBrk="0" fontAlgn="base" hangingPunct="0">
              <a:spcBef>
                <a:spcPts val="600"/>
              </a:spcBef>
              <a:spcAft>
                <a:spcPct val="0"/>
              </a:spcAft>
              <a:defRPr sz="1600" b="1">
                <a:solidFill>
                  <a:schemeClr val="tx1"/>
                </a:solidFill>
                <a:latin typeface="Arial" charset="0"/>
                <a:ea typeface="ＭＳ Ｐゴシック" charset="0"/>
              </a:defRPr>
            </a:lvl9pPr>
          </a:lstStyle>
          <a:p>
            <a:pPr algn="l" eaLnBrk="1" hangingPunct="1">
              <a:spcBef>
                <a:spcPct val="0"/>
              </a:spcBef>
              <a:buFontTx/>
              <a:buChar char="•"/>
            </a:pPr>
            <a:r>
              <a:rPr lang="en-US" sz="2400" dirty="0">
                <a:solidFill>
                  <a:srgbClr val="000000"/>
                </a:solidFill>
                <a:latin typeface="Calibri" charset="0"/>
              </a:rPr>
              <a:t>19% of patients have a post-discharge AE</a:t>
            </a:r>
          </a:p>
          <a:p>
            <a:pPr algn="l" eaLnBrk="1" hangingPunct="1">
              <a:spcBef>
                <a:spcPct val="0"/>
              </a:spcBef>
              <a:buFontTx/>
              <a:buChar char="•"/>
            </a:pPr>
            <a:r>
              <a:rPr lang="en-US" sz="2400" dirty="0">
                <a:solidFill>
                  <a:srgbClr val="000000"/>
                </a:solidFill>
                <a:latin typeface="Calibri" charset="0"/>
              </a:rPr>
              <a:t>20% of Medicare patients readmitted within 30 days</a:t>
            </a:r>
            <a:r>
              <a:rPr lang="en-US" sz="2400" baseline="30000" dirty="0">
                <a:solidFill>
                  <a:srgbClr val="000000"/>
                </a:solidFill>
                <a:latin typeface="Calibri" charset="0"/>
              </a:rPr>
              <a:t> </a:t>
            </a:r>
            <a:endParaRPr lang="en-US" sz="2400" dirty="0">
              <a:solidFill>
                <a:srgbClr val="000000"/>
              </a:solidFill>
              <a:latin typeface="Calibri" charset="0"/>
            </a:endParaRPr>
          </a:p>
        </p:txBody>
      </p:sp>
      <p:sp>
        <p:nvSpPr>
          <p:cNvPr id="52229" name="Text Box 5"/>
          <p:cNvSpPr txBox="1">
            <a:spLocks noChangeArrowheads="1"/>
          </p:cNvSpPr>
          <p:nvPr/>
        </p:nvSpPr>
        <p:spPr bwMode="auto">
          <a:xfrm>
            <a:off x="228600" y="1143000"/>
            <a:ext cx="9220200" cy="1187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31775" indent="-231775" eaLnBrk="0" hangingPunct="0">
              <a:tabLst>
                <a:tab pos="1771650" algn="l"/>
              </a:tabLst>
              <a:defRPr sz="1600" b="1">
                <a:solidFill>
                  <a:schemeClr val="tx1"/>
                </a:solidFill>
                <a:latin typeface="Arial" charset="0"/>
                <a:ea typeface="ＭＳ Ｐゴシック" charset="0"/>
              </a:defRPr>
            </a:lvl1pPr>
            <a:lvl2pPr marL="742950" indent="-285750" eaLnBrk="0" hangingPunct="0">
              <a:tabLst>
                <a:tab pos="1771650" algn="l"/>
              </a:tabLst>
              <a:defRPr sz="1600" b="1">
                <a:solidFill>
                  <a:schemeClr val="tx1"/>
                </a:solidFill>
                <a:latin typeface="Arial" charset="0"/>
                <a:ea typeface="ＭＳ Ｐゴシック" charset="0"/>
              </a:defRPr>
            </a:lvl2pPr>
            <a:lvl3pPr marL="1143000" indent="-228600" eaLnBrk="0" hangingPunct="0">
              <a:tabLst>
                <a:tab pos="1771650" algn="l"/>
              </a:tabLst>
              <a:defRPr sz="1600" b="1">
                <a:solidFill>
                  <a:schemeClr val="tx1"/>
                </a:solidFill>
                <a:latin typeface="Arial" charset="0"/>
                <a:ea typeface="ＭＳ Ｐゴシック" charset="0"/>
              </a:defRPr>
            </a:lvl3pPr>
            <a:lvl4pPr marL="1600200" indent="-228600" eaLnBrk="0" hangingPunct="0">
              <a:tabLst>
                <a:tab pos="1771650" algn="l"/>
              </a:tabLst>
              <a:defRPr sz="1600" b="1">
                <a:solidFill>
                  <a:schemeClr val="tx1"/>
                </a:solidFill>
                <a:latin typeface="Arial" charset="0"/>
                <a:ea typeface="ＭＳ Ｐゴシック" charset="0"/>
              </a:defRPr>
            </a:lvl4pPr>
            <a:lvl5pPr marL="2057400" indent="-228600" eaLnBrk="0" hangingPunct="0">
              <a:tabLst>
                <a:tab pos="1771650" algn="l"/>
              </a:tabLst>
              <a:defRPr sz="1600" b="1">
                <a:solidFill>
                  <a:schemeClr val="tx1"/>
                </a:solidFill>
                <a:latin typeface="Arial" charset="0"/>
                <a:ea typeface="ＭＳ Ｐゴシック" charset="0"/>
              </a:defRPr>
            </a:lvl5pPr>
            <a:lvl6pPr marL="2514600" indent="-228600" algn="ctr" eaLnBrk="0" fontAlgn="base" hangingPunct="0">
              <a:spcBef>
                <a:spcPts val="600"/>
              </a:spcBef>
              <a:spcAft>
                <a:spcPct val="0"/>
              </a:spcAft>
              <a:tabLst>
                <a:tab pos="1771650" algn="l"/>
              </a:tabLst>
              <a:defRPr sz="1600" b="1">
                <a:solidFill>
                  <a:schemeClr val="tx1"/>
                </a:solidFill>
                <a:latin typeface="Arial" charset="0"/>
                <a:ea typeface="ＭＳ Ｐゴシック" charset="0"/>
              </a:defRPr>
            </a:lvl6pPr>
            <a:lvl7pPr marL="2971800" indent="-228600" algn="ctr" eaLnBrk="0" fontAlgn="base" hangingPunct="0">
              <a:spcBef>
                <a:spcPts val="600"/>
              </a:spcBef>
              <a:spcAft>
                <a:spcPct val="0"/>
              </a:spcAft>
              <a:tabLst>
                <a:tab pos="1771650" algn="l"/>
              </a:tabLst>
              <a:defRPr sz="1600" b="1">
                <a:solidFill>
                  <a:schemeClr val="tx1"/>
                </a:solidFill>
                <a:latin typeface="Arial" charset="0"/>
                <a:ea typeface="ＭＳ Ｐゴシック" charset="0"/>
              </a:defRPr>
            </a:lvl7pPr>
            <a:lvl8pPr marL="3429000" indent="-228600" algn="ctr" eaLnBrk="0" fontAlgn="base" hangingPunct="0">
              <a:spcBef>
                <a:spcPts val="600"/>
              </a:spcBef>
              <a:spcAft>
                <a:spcPct val="0"/>
              </a:spcAft>
              <a:tabLst>
                <a:tab pos="1771650" algn="l"/>
              </a:tabLst>
              <a:defRPr sz="1600" b="1">
                <a:solidFill>
                  <a:schemeClr val="tx1"/>
                </a:solidFill>
                <a:latin typeface="Arial" charset="0"/>
                <a:ea typeface="ＭＳ Ｐゴシック" charset="0"/>
              </a:defRPr>
            </a:lvl8pPr>
            <a:lvl9pPr marL="3886200" indent="-228600" algn="ctr" eaLnBrk="0" fontAlgn="base" hangingPunct="0">
              <a:spcBef>
                <a:spcPts val="600"/>
              </a:spcBef>
              <a:spcAft>
                <a:spcPct val="0"/>
              </a:spcAft>
              <a:tabLst>
                <a:tab pos="1771650" algn="l"/>
              </a:tabLst>
              <a:defRPr sz="1600" b="1">
                <a:solidFill>
                  <a:schemeClr val="tx1"/>
                </a:solidFill>
                <a:latin typeface="Arial" charset="0"/>
                <a:ea typeface="ＭＳ Ｐゴシック" charset="0"/>
              </a:defRPr>
            </a:lvl9pPr>
          </a:lstStyle>
          <a:p>
            <a:pPr algn="l" eaLnBrk="1" hangingPunct="1">
              <a:spcBef>
                <a:spcPct val="0"/>
              </a:spcBef>
              <a:buFontTx/>
              <a:buChar char="•"/>
            </a:pPr>
            <a:r>
              <a:rPr lang="en-US" sz="2400">
                <a:solidFill>
                  <a:srgbClr val="000000"/>
                </a:solidFill>
                <a:latin typeface="Calibri" charset="0"/>
              </a:rPr>
              <a:t>39.5 million hospital discharges per year</a:t>
            </a:r>
          </a:p>
          <a:p>
            <a:pPr algn="l" eaLnBrk="1" hangingPunct="1">
              <a:spcBef>
                <a:spcPct val="0"/>
              </a:spcBef>
              <a:buFontTx/>
              <a:buChar char="•"/>
            </a:pPr>
            <a:r>
              <a:rPr lang="en-US" sz="2400">
                <a:solidFill>
                  <a:srgbClr val="000000"/>
                </a:solidFill>
                <a:latin typeface="Calibri" charset="0"/>
              </a:rPr>
              <a:t>Costs totaling $329.2 billion!</a:t>
            </a:r>
            <a:endParaRPr lang="en-US" sz="2400">
              <a:solidFill>
                <a:srgbClr val="000000"/>
              </a:solidFill>
            </a:endParaRPr>
          </a:p>
          <a:p>
            <a:pPr algn="l" eaLnBrk="1" hangingPunct="1">
              <a:spcBef>
                <a:spcPct val="0"/>
              </a:spcBef>
              <a:buFontTx/>
              <a:buChar char="•"/>
            </a:pPr>
            <a:r>
              <a:rPr lang="en-US" sz="2400">
                <a:solidFill>
                  <a:srgbClr val="000000"/>
                </a:solidFill>
                <a:latin typeface="Calibri" charset="0"/>
              </a:rPr>
              <a:t>Hospital discharge is not-standardized</a:t>
            </a:r>
          </a:p>
        </p:txBody>
      </p:sp>
      <p:sp>
        <p:nvSpPr>
          <p:cNvPr id="52230" name="Rectangle 5"/>
          <p:cNvSpPr>
            <a:spLocks noChangeArrowheads="1"/>
          </p:cNvSpPr>
          <p:nvPr/>
        </p:nvSpPr>
        <p:spPr bwMode="auto">
          <a:xfrm>
            <a:off x="762000" y="228600"/>
            <a:ext cx="7935913"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r>
              <a:rPr lang="ja-JP" altLang="en-US" sz="4400" b="0">
                <a:solidFill>
                  <a:srgbClr val="000000"/>
                </a:solidFill>
                <a:latin typeface="Calibri" charset="0"/>
              </a:rPr>
              <a:t>“</a:t>
            </a:r>
            <a:r>
              <a:rPr lang="en-US" sz="4400" b="0">
                <a:solidFill>
                  <a:srgbClr val="000000"/>
                </a:solidFill>
                <a:latin typeface="Calibri" charset="0"/>
              </a:rPr>
              <a:t>Perfect Storm" of Patient Safety</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idx="4294967295"/>
          </p:nvPr>
        </p:nvSpPr>
        <p:spPr>
          <a:xfrm>
            <a:off x="457200" y="277813"/>
            <a:ext cx="6858000" cy="1143000"/>
          </a:xfrm>
        </p:spPr>
        <p:txBody>
          <a:bodyPr/>
          <a:lstStyle/>
          <a:p>
            <a:pPr eaLnBrk="1" hangingPunct="1"/>
            <a:r>
              <a:rPr lang="en-US" b="1" dirty="0">
                <a:latin typeface="Calibri" charset="0"/>
              </a:rPr>
              <a:t>How to Get Started - 3</a:t>
            </a:r>
          </a:p>
        </p:txBody>
      </p:sp>
      <p:sp>
        <p:nvSpPr>
          <p:cNvPr id="78851" name="Rectangle 3"/>
          <p:cNvSpPr>
            <a:spLocks noGrp="1" noChangeArrowheads="1"/>
          </p:cNvSpPr>
          <p:nvPr>
            <p:ph type="body" idx="4294967295"/>
          </p:nvPr>
        </p:nvSpPr>
        <p:spPr>
          <a:xfrm>
            <a:off x="457200" y="1600200"/>
            <a:ext cx="8229600" cy="4530725"/>
          </a:xfrm>
        </p:spPr>
        <p:txBody>
          <a:bodyPr/>
          <a:lstStyle/>
          <a:p>
            <a:pPr eaLnBrk="1" hangingPunct="1">
              <a:lnSpc>
                <a:spcPct val="90000"/>
              </a:lnSpc>
              <a:buClr>
                <a:schemeClr val="tx1"/>
              </a:buClr>
              <a:buFontTx/>
              <a:buNone/>
            </a:pPr>
            <a:r>
              <a:rPr lang="en-US">
                <a:latin typeface="Calibri" charset="0"/>
              </a:rPr>
              <a:t>Step 10: 	Determine how to train DE &amp; phone 		call staff</a:t>
            </a:r>
          </a:p>
          <a:p>
            <a:pPr eaLnBrk="1" hangingPunct="1">
              <a:lnSpc>
                <a:spcPct val="90000"/>
              </a:lnSpc>
              <a:buClr>
                <a:schemeClr val="tx1"/>
              </a:buClr>
              <a:buFontTx/>
              <a:buNone/>
            </a:pPr>
            <a:r>
              <a:rPr lang="en-US">
                <a:latin typeface="Calibri" charset="0"/>
              </a:rPr>
              <a:t>Step 11: 	Decide how to generate </a:t>
            </a:r>
            <a:r>
              <a:rPr lang="ja-JP" altLang="en-US">
                <a:latin typeface="Calibri" charset="0"/>
              </a:rPr>
              <a:t>‘</a:t>
            </a:r>
            <a:r>
              <a:rPr lang="en-US">
                <a:latin typeface="Calibri" charset="0"/>
              </a:rPr>
              <a:t>AHCP</a:t>
            </a:r>
            <a:r>
              <a:rPr lang="ja-JP" altLang="en-US">
                <a:latin typeface="Calibri" charset="0"/>
              </a:rPr>
              <a:t>’</a:t>
            </a:r>
            <a:r>
              <a:rPr lang="en-US">
                <a:latin typeface="Calibri" charset="0"/>
              </a:rPr>
              <a:t> </a:t>
            </a:r>
          </a:p>
          <a:p>
            <a:pPr eaLnBrk="1" hangingPunct="1">
              <a:lnSpc>
                <a:spcPct val="90000"/>
              </a:lnSpc>
              <a:buClr>
                <a:schemeClr val="tx1"/>
              </a:buClr>
              <a:buFontTx/>
              <a:buNone/>
            </a:pPr>
            <a:r>
              <a:rPr lang="en-US">
                <a:latin typeface="Calibri" charset="0"/>
              </a:rPr>
              <a:t>Step 12:	Adapt transitions of care for low 			health literacy and LEP patients</a:t>
            </a:r>
          </a:p>
          <a:p>
            <a:pPr eaLnBrk="1" hangingPunct="1">
              <a:lnSpc>
                <a:spcPct val="90000"/>
              </a:lnSpc>
              <a:buClr>
                <a:schemeClr val="tx1"/>
              </a:buClr>
              <a:buFontTx/>
              <a:buNone/>
            </a:pPr>
            <a:r>
              <a:rPr lang="en-US">
                <a:latin typeface="Calibri" charset="0"/>
              </a:rPr>
              <a:t>Step 13: 	Decide How and What to Measure</a:t>
            </a:r>
          </a:p>
          <a:p>
            <a:pPr eaLnBrk="1" hangingPunct="1">
              <a:lnSpc>
                <a:spcPct val="90000"/>
              </a:lnSpc>
              <a:buClr>
                <a:schemeClr val="tx1"/>
              </a:buClr>
              <a:buFontTx/>
              <a:buNone/>
            </a:pPr>
            <a:r>
              <a:rPr lang="en-US">
                <a:latin typeface="Calibri" charset="0"/>
              </a:rPr>
              <a:t>Step 14: 	Monitor and Feedback Process and 		Outcome Measures</a:t>
            </a:r>
          </a:p>
          <a:p>
            <a:pPr eaLnBrk="1" hangingPunct="1">
              <a:lnSpc>
                <a:spcPct val="90000"/>
              </a:lnSpc>
            </a:pPr>
            <a:endParaRPr lang="en-US">
              <a:latin typeface="Calibri" charset="0"/>
            </a:endParaRPr>
          </a:p>
        </p:txBody>
      </p:sp>
      <p:pic>
        <p:nvPicPr>
          <p:cNvPr id="78852" name="Picture 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391400" y="304800"/>
            <a:ext cx="1447800" cy="93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4"/>
          <p:cNvSpPr>
            <a:spLocks noGrp="1" noChangeArrowheads="1"/>
          </p:cNvSpPr>
          <p:nvPr>
            <p:ph type="title"/>
          </p:nvPr>
        </p:nvSpPr>
        <p:spPr>
          <a:noFill/>
        </p:spPr>
        <p:txBody>
          <a:bodyPr/>
          <a:lstStyle/>
          <a:p>
            <a:pPr eaLnBrk="1" hangingPunct="1"/>
            <a:r>
              <a:rPr lang="en-US" sz="3600" dirty="0">
                <a:latin typeface="Calibri" charset="0"/>
              </a:rPr>
              <a:t>Using Health IT to Overcome Challenge of RN Time</a:t>
            </a:r>
          </a:p>
        </p:txBody>
      </p:sp>
      <p:sp>
        <p:nvSpPr>
          <p:cNvPr id="2" name="Content Placeholder 1"/>
          <p:cNvSpPr>
            <a:spLocks noGrp="1"/>
          </p:cNvSpPr>
          <p:nvPr>
            <p:ph idx="1"/>
          </p:nvPr>
        </p:nvSpPr>
        <p:spPr/>
        <p:txBody>
          <a:bodyPr/>
          <a:lstStyle/>
          <a:p>
            <a:pPr eaLnBrk="1" hangingPunct="1">
              <a:spcBef>
                <a:spcPct val="0"/>
              </a:spcBef>
            </a:pPr>
            <a:r>
              <a:rPr lang="en-US" sz="2400" dirty="0">
                <a:solidFill>
                  <a:srgbClr val="000000"/>
                </a:solidFill>
                <a:latin typeface="Calibri" charset="0"/>
              </a:rPr>
              <a:t>Embodied Conversational Agents</a:t>
            </a:r>
          </a:p>
          <a:p>
            <a:pPr lvl="1" eaLnBrk="1" hangingPunct="1">
              <a:spcBef>
                <a:spcPct val="0"/>
              </a:spcBef>
              <a:buFontTx/>
              <a:buChar char="•"/>
            </a:pPr>
            <a:r>
              <a:rPr lang="en-US" sz="2400" dirty="0">
                <a:solidFill>
                  <a:srgbClr val="000000"/>
                </a:solidFill>
                <a:latin typeface="Calibri" charset="0"/>
              </a:rPr>
              <a:t> Emulate face-to-face communication</a:t>
            </a:r>
          </a:p>
          <a:p>
            <a:pPr lvl="1" eaLnBrk="1" hangingPunct="1">
              <a:spcBef>
                <a:spcPct val="0"/>
              </a:spcBef>
              <a:buFontTx/>
              <a:buChar char="•"/>
            </a:pPr>
            <a:r>
              <a:rPr lang="en-US" sz="2400" dirty="0">
                <a:solidFill>
                  <a:srgbClr val="000000"/>
                </a:solidFill>
                <a:latin typeface="Calibri" charset="0"/>
              </a:rPr>
              <a:t> Develop therapeutic alliance using empathy,     gaze, posture, gesture</a:t>
            </a:r>
          </a:p>
          <a:p>
            <a:pPr lvl="1" eaLnBrk="1" hangingPunct="1">
              <a:spcBef>
                <a:spcPct val="0"/>
              </a:spcBef>
              <a:buFontTx/>
              <a:buChar char="•"/>
            </a:pPr>
            <a:r>
              <a:rPr lang="en-US" sz="2400" dirty="0">
                <a:solidFill>
                  <a:srgbClr val="000000"/>
                </a:solidFill>
                <a:latin typeface="Calibri" charset="0"/>
              </a:rPr>
              <a:t> Teach RED </a:t>
            </a:r>
          </a:p>
          <a:p>
            <a:pPr lvl="1" eaLnBrk="1" hangingPunct="1">
              <a:spcBef>
                <a:spcPct val="0"/>
              </a:spcBef>
              <a:buFontTx/>
              <a:buChar char="•"/>
            </a:pPr>
            <a:r>
              <a:rPr lang="en-US" sz="2400" dirty="0">
                <a:solidFill>
                  <a:srgbClr val="000000"/>
                </a:solidFill>
                <a:latin typeface="Calibri" charset="0"/>
              </a:rPr>
              <a:t> Determine Competency</a:t>
            </a:r>
          </a:p>
          <a:p>
            <a:pPr lvl="1" eaLnBrk="1" hangingPunct="1">
              <a:spcBef>
                <a:spcPct val="0"/>
              </a:spcBef>
              <a:buFontTx/>
              <a:buChar char="•"/>
            </a:pPr>
            <a:r>
              <a:rPr lang="en-US" sz="2400" dirty="0">
                <a:solidFill>
                  <a:srgbClr val="000000"/>
                </a:solidFill>
                <a:latin typeface="Calibri" charset="0"/>
              </a:rPr>
              <a:t> Can drill down</a:t>
            </a:r>
          </a:p>
          <a:p>
            <a:pPr lvl="1" eaLnBrk="1" hangingPunct="1">
              <a:spcBef>
                <a:spcPct val="0"/>
              </a:spcBef>
              <a:buFontTx/>
              <a:buChar char="•"/>
            </a:pPr>
            <a:r>
              <a:rPr lang="en-US" sz="2400" dirty="0">
                <a:solidFill>
                  <a:srgbClr val="000000"/>
                </a:solidFill>
                <a:latin typeface="Calibri" charset="0"/>
              </a:rPr>
              <a:t> Maps of CHCs</a:t>
            </a:r>
          </a:p>
          <a:p>
            <a:pPr lvl="1" eaLnBrk="1" hangingPunct="1">
              <a:spcBef>
                <a:spcPct val="0"/>
              </a:spcBef>
              <a:buFontTx/>
              <a:buChar char="•"/>
            </a:pPr>
            <a:r>
              <a:rPr lang="en-US" sz="2400" dirty="0">
                <a:solidFill>
                  <a:srgbClr val="000000"/>
                </a:solidFill>
                <a:latin typeface="Calibri" charset="0"/>
              </a:rPr>
              <a:t> High Risk Meds</a:t>
            </a:r>
          </a:p>
          <a:p>
            <a:pPr lvl="1" eaLnBrk="1" hangingPunct="1">
              <a:spcBef>
                <a:spcPct val="0"/>
              </a:spcBef>
            </a:pPr>
            <a:r>
              <a:rPr lang="en-US" sz="2400" dirty="0">
                <a:solidFill>
                  <a:srgbClr val="000000"/>
                </a:solidFill>
                <a:latin typeface="Calibri" charset="0"/>
              </a:rPr>
              <a:t>	</a:t>
            </a:r>
            <a:r>
              <a:rPr lang="en-US" sz="2400" dirty="0" err="1">
                <a:solidFill>
                  <a:srgbClr val="000000"/>
                </a:solidFill>
                <a:latin typeface="Calibri" charset="0"/>
              </a:rPr>
              <a:t>Lovenox</a:t>
            </a:r>
            <a:endParaRPr lang="en-US" sz="2400" dirty="0">
              <a:solidFill>
                <a:srgbClr val="000000"/>
              </a:solidFill>
              <a:latin typeface="Calibri" charset="0"/>
            </a:endParaRPr>
          </a:p>
          <a:p>
            <a:pPr lvl="1" eaLnBrk="1" hangingPunct="1">
              <a:spcBef>
                <a:spcPct val="0"/>
              </a:spcBef>
            </a:pPr>
            <a:r>
              <a:rPr lang="en-US" sz="2400" dirty="0">
                <a:solidFill>
                  <a:srgbClr val="000000"/>
                </a:solidFill>
                <a:latin typeface="Calibri" charset="0"/>
              </a:rPr>
              <a:t>	Insulin </a:t>
            </a:r>
          </a:p>
          <a:p>
            <a:pPr lvl="1" eaLnBrk="1" hangingPunct="1">
              <a:spcBef>
                <a:spcPct val="0"/>
              </a:spcBef>
            </a:pPr>
            <a:r>
              <a:rPr lang="en-US" sz="2400" dirty="0">
                <a:solidFill>
                  <a:srgbClr val="000000"/>
                </a:solidFill>
                <a:latin typeface="Calibri" charset="0"/>
              </a:rPr>
              <a:t>  	Prednisone </a:t>
            </a:r>
            <a:r>
              <a:rPr lang="en-US" sz="2400" dirty="0" smtClean="0">
                <a:solidFill>
                  <a:srgbClr val="000000"/>
                </a:solidFill>
                <a:latin typeface="Calibri" charset="0"/>
              </a:rPr>
              <a:t>taper</a:t>
            </a:r>
            <a:endParaRPr lang="en-US" sz="2400" dirty="0">
              <a:solidFill>
                <a:srgbClr val="000000"/>
              </a:solidFill>
              <a:latin typeface="Calibri" charset="0"/>
            </a:endParaRPr>
          </a:p>
        </p:txBody>
      </p:sp>
      <p:grpSp>
        <p:nvGrpSpPr>
          <p:cNvPr id="79876" name="Group 5" descr="Characters Louise and Elizabeth"/>
          <p:cNvGrpSpPr>
            <a:grpSpLocks noChangeAspect="1"/>
          </p:cNvGrpSpPr>
          <p:nvPr/>
        </p:nvGrpSpPr>
        <p:grpSpPr bwMode="auto">
          <a:xfrm>
            <a:off x="4094163" y="3200400"/>
            <a:ext cx="5049837" cy="3427413"/>
            <a:chOff x="2579" y="1632"/>
            <a:chExt cx="3181" cy="2159"/>
          </a:xfrm>
        </p:grpSpPr>
        <p:sp>
          <p:nvSpPr>
            <p:cNvPr id="79878" name="AutoShape 6"/>
            <p:cNvSpPr>
              <a:spLocks noChangeAspect="1" noChangeArrowheads="1" noTextEdit="1"/>
            </p:cNvSpPr>
            <p:nvPr/>
          </p:nvSpPr>
          <p:spPr bwMode="auto">
            <a:xfrm>
              <a:off x="2579" y="1632"/>
              <a:ext cx="3181" cy="215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pic>
          <p:nvPicPr>
            <p:cNvPr id="79879" name="Picture 7"/>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89" y="1642"/>
              <a:ext cx="3171" cy="19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9352" name="Rectangle 8"/>
            <p:cNvSpPr>
              <a:spLocks noChangeArrowheads="1"/>
            </p:cNvSpPr>
            <p:nvPr/>
          </p:nvSpPr>
          <p:spPr bwMode="auto">
            <a:xfrm>
              <a:off x="3122" y="3610"/>
              <a:ext cx="2110" cy="144"/>
            </a:xfrm>
            <a:prstGeom prst="rect">
              <a:avLst/>
            </a:prstGeom>
            <a:noFill/>
            <a:ln w="9525">
              <a:noFill/>
              <a:miter lim="800000"/>
              <a:headEnd/>
              <a:tailEnd/>
            </a:ln>
          </p:spPr>
          <p:txBody>
            <a:bodyPr wrap="none" lIns="0" tIns="0" rIns="0" bIns="0">
              <a:spAutoFit/>
            </a:bodyPr>
            <a:lstStyle/>
            <a:p>
              <a:pPr algn="l">
                <a:defRPr/>
              </a:pPr>
              <a:r>
                <a:rPr lang="en-US" sz="1500" dirty="0">
                  <a:solidFill>
                    <a:prstClr val="black"/>
                  </a:solidFill>
                  <a:latin typeface="Times New Roman" pitchFamily="18" charset="0"/>
                  <a:ea typeface="+mn-ea"/>
                </a:rPr>
                <a:t>Characters: Louise (L) and Elizabeth (R)</a:t>
              </a:r>
              <a:endParaRPr lang="en-US" dirty="0">
                <a:solidFill>
                  <a:prstClr val="black"/>
                </a:solidFill>
                <a:effectLst>
                  <a:outerShdw blurRad="38100" dist="38100" dir="2700000" algn="tl">
                    <a:srgbClr val="000000"/>
                  </a:outerShdw>
                </a:effectLst>
                <a:latin typeface="Calibri"/>
                <a:ea typeface="+mn-ea"/>
              </a:endParaRPr>
            </a:p>
          </p:txBody>
        </p:sp>
      </p:grpSp>
      <p:pic>
        <p:nvPicPr>
          <p:cNvPr id="79877" name="Picture 8"/>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391400" y="304800"/>
            <a:ext cx="1447800" cy="93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idx="4294967295"/>
          </p:nvPr>
        </p:nvSpPr>
        <p:spPr>
          <a:xfrm>
            <a:off x="762000" y="304800"/>
            <a:ext cx="6096000" cy="762000"/>
          </a:xfrm>
        </p:spPr>
        <p:txBody>
          <a:bodyPr/>
          <a:lstStyle/>
          <a:p>
            <a:pPr eaLnBrk="1" hangingPunct="1"/>
            <a:r>
              <a:rPr lang="en-US" sz="3600" dirty="0">
                <a:latin typeface="Calibri" charset="0"/>
              </a:rPr>
              <a:t>Patient Interacting with Louise</a:t>
            </a:r>
          </a:p>
        </p:txBody>
      </p:sp>
      <p:pic>
        <p:nvPicPr>
          <p:cNvPr id="80899" name="Picture 3" descr="Patient interacting with Louise"/>
          <p:cNvPicPr>
            <a:picLocks noChangeAspect="1" noChangeArrowheads="1"/>
          </p:cNvPicPr>
          <p:nvPr/>
        </p:nvPicPr>
        <p:blipFill>
          <a:blip r:embed="rId2" cstate="print">
            <a:extLst>
              <a:ext uri="{28A0092B-C50C-407E-A947-70E740481C1C}">
                <a14:useLocalDpi xmlns="" xmlns:a14="http://schemas.microsoft.com/office/drawing/2010/main" val="0"/>
              </a:ext>
            </a:extLst>
          </a:blip>
          <a:srcRect b="6912"/>
          <a:stretch>
            <a:fillRect/>
          </a:stretch>
        </p:blipFill>
        <p:spPr bwMode="auto">
          <a:xfrm>
            <a:off x="457200" y="1600200"/>
            <a:ext cx="8382000" cy="4937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0900" name="Picture 8"/>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391400" y="304800"/>
            <a:ext cx="1447800" cy="93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US" sz="4000" dirty="0">
                <a:latin typeface="Calibri" charset="0"/>
              </a:rPr>
              <a:t>Who Would You Rather Receive Discharge Instructions From?</a:t>
            </a:r>
          </a:p>
        </p:txBody>
      </p:sp>
      <p:sp>
        <p:nvSpPr>
          <p:cNvPr id="2" name="Content Placeholder 1"/>
          <p:cNvSpPr>
            <a:spLocks noGrp="1"/>
          </p:cNvSpPr>
          <p:nvPr>
            <p:ph sz="half" idx="1"/>
          </p:nvPr>
        </p:nvSpPr>
        <p:spPr/>
        <p:txBody>
          <a:bodyPr/>
          <a:lstStyle/>
          <a:p>
            <a:endParaRPr lang="en-US"/>
          </a:p>
        </p:txBody>
      </p:sp>
      <p:pic>
        <p:nvPicPr>
          <p:cNvPr id="81923" name="Picture 2" descr="No sig diff (actually v. little difference overall) for HI CL vs. LO CL.&#10;"/>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1676400"/>
            <a:ext cx="5410200" cy="4068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4" name="TextBox 3"/>
          <p:cNvSpPr txBox="1">
            <a:spLocks noChangeArrowheads="1"/>
          </p:cNvSpPr>
          <p:nvPr/>
        </p:nvSpPr>
        <p:spPr bwMode="auto">
          <a:xfrm>
            <a:off x="228601" y="5562600"/>
            <a:ext cx="4800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charset="0"/>
                <a:ea typeface="ＭＳ Ｐゴシック" charset="0"/>
              </a:defRPr>
            </a:lvl1pPr>
            <a:lvl2pPr marL="742950" indent="-285750" eaLnBrk="0" hangingPunct="0">
              <a:defRPr sz="1600" b="1">
                <a:solidFill>
                  <a:schemeClr val="tx1"/>
                </a:solidFill>
                <a:latin typeface="Arial" charset="0"/>
                <a:ea typeface="ＭＳ Ｐゴシック" charset="0"/>
              </a:defRPr>
            </a:lvl2pPr>
            <a:lvl3pPr marL="1143000" indent="-228600" eaLnBrk="0" hangingPunct="0">
              <a:defRPr sz="1600" b="1">
                <a:solidFill>
                  <a:schemeClr val="tx1"/>
                </a:solidFill>
                <a:latin typeface="Arial" charset="0"/>
                <a:ea typeface="ＭＳ Ｐゴシック" charset="0"/>
              </a:defRPr>
            </a:lvl3pPr>
            <a:lvl4pPr marL="1600200" indent="-228600" eaLnBrk="0" hangingPunct="0">
              <a:defRPr sz="1600" b="1">
                <a:solidFill>
                  <a:schemeClr val="tx1"/>
                </a:solidFill>
                <a:latin typeface="Arial" charset="0"/>
                <a:ea typeface="ＭＳ Ｐゴシック" charset="0"/>
              </a:defRPr>
            </a:lvl4pPr>
            <a:lvl5pPr marL="2057400" indent="-228600" eaLnBrk="0" hangingPunct="0">
              <a:defRPr sz="1600" b="1">
                <a:solidFill>
                  <a:schemeClr val="tx1"/>
                </a:solidFill>
                <a:latin typeface="Arial" charset="0"/>
                <a:ea typeface="ＭＳ Ｐゴシック" charset="0"/>
              </a:defRPr>
            </a:lvl5pPr>
            <a:lvl6pPr marL="2514600" indent="-228600" algn="ctr" eaLnBrk="0" fontAlgn="base" hangingPunct="0">
              <a:spcBef>
                <a:spcPts val="600"/>
              </a:spcBef>
              <a:spcAft>
                <a:spcPct val="0"/>
              </a:spcAft>
              <a:defRPr sz="1600" b="1">
                <a:solidFill>
                  <a:schemeClr val="tx1"/>
                </a:solidFill>
                <a:latin typeface="Arial" charset="0"/>
                <a:ea typeface="ＭＳ Ｐゴシック" charset="0"/>
              </a:defRPr>
            </a:lvl6pPr>
            <a:lvl7pPr marL="2971800" indent="-228600" algn="ctr" eaLnBrk="0" fontAlgn="base" hangingPunct="0">
              <a:spcBef>
                <a:spcPts val="600"/>
              </a:spcBef>
              <a:spcAft>
                <a:spcPct val="0"/>
              </a:spcAft>
              <a:defRPr sz="1600" b="1">
                <a:solidFill>
                  <a:schemeClr val="tx1"/>
                </a:solidFill>
                <a:latin typeface="Arial" charset="0"/>
                <a:ea typeface="ＭＳ Ｐゴシック" charset="0"/>
              </a:defRPr>
            </a:lvl7pPr>
            <a:lvl8pPr marL="3429000" indent="-228600" algn="ctr" eaLnBrk="0" fontAlgn="base" hangingPunct="0">
              <a:spcBef>
                <a:spcPts val="600"/>
              </a:spcBef>
              <a:spcAft>
                <a:spcPct val="0"/>
              </a:spcAft>
              <a:defRPr sz="1600" b="1">
                <a:solidFill>
                  <a:schemeClr val="tx1"/>
                </a:solidFill>
                <a:latin typeface="Arial" charset="0"/>
                <a:ea typeface="ＭＳ Ｐゴシック" charset="0"/>
              </a:defRPr>
            </a:lvl8pPr>
            <a:lvl9pPr marL="3886200" indent="-228600" algn="ctr" eaLnBrk="0" fontAlgn="base" hangingPunct="0">
              <a:spcBef>
                <a:spcPts val="600"/>
              </a:spcBef>
              <a:spcAft>
                <a:spcPct val="0"/>
              </a:spcAft>
              <a:defRPr sz="1600" b="1">
                <a:solidFill>
                  <a:schemeClr val="tx1"/>
                </a:solidFill>
                <a:latin typeface="Arial" charset="0"/>
                <a:ea typeface="ＭＳ Ｐゴシック" charset="0"/>
              </a:defRPr>
            </a:lvl9pPr>
          </a:lstStyle>
          <a:p>
            <a:pPr algn="l" eaLnBrk="1" hangingPunct="1">
              <a:spcBef>
                <a:spcPct val="0"/>
              </a:spcBef>
            </a:pPr>
            <a:r>
              <a:rPr lang="en-US" sz="1800" b="0" dirty="0">
                <a:latin typeface="Calibri" charset="0"/>
                <a:cs typeface="ＭＳ Ｐゴシック" charset="0"/>
              </a:rPr>
              <a:t>1=definitely prefer doc, 4=neutral, 7=definitely prefer agent</a:t>
            </a:r>
          </a:p>
        </p:txBody>
      </p:sp>
      <p:pic>
        <p:nvPicPr>
          <p:cNvPr id="81927" name="Picture 8"/>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467600" y="152400"/>
            <a:ext cx="1447800" cy="93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Content Placeholder 2"/>
          <p:cNvSpPr>
            <a:spLocks noGrp="1"/>
          </p:cNvSpPr>
          <p:nvPr>
            <p:ph sz="half" idx="2"/>
          </p:nvPr>
        </p:nvSpPr>
        <p:spPr>
          <a:xfrm>
            <a:off x="5410200" y="1600200"/>
            <a:ext cx="3581400" cy="4525963"/>
          </a:xfrm>
        </p:spPr>
        <p:txBody>
          <a:bodyPr/>
          <a:lstStyle/>
          <a:p>
            <a:pPr marL="0" indent="0" eaLnBrk="1" hangingPunct="1">
              <a:spcBef>
                <a:spcPct val="0"/>
              </a:spcBef>
              <a:buNone/>
            </a:pPr>
            <a:r>
              <a:rPr lang="en-US" sz="2000" b="1" dirty="0">
                <a:latin typeface="Calibri" charset="0"/>
                <a:cs typeface="ＭＳ Ｐゴシック" charset="0"/>
              </a:rPr>
              <a:t>36% prefer agent</a:t>
            </a:r>
          </a:p>
          <a:p>
            <a:pPr marL="0" indent="0" eaLnBrk="1" hangingPunct="1">
              <a:spcBef>
                <a:spcPct val="0"/>
              </a:spcBef>
              <a:buNone/>
            </a:pPr>
            <a:r>
              <a:rPr lang="en-US" sz="2000" b="1" dirty="0">
                <a:latin typeface="Calibri" charset="0"/>
                <a:cs typeface="ＭＳ Ｐゴシック" charset="0"/>
              </a:rPr>
              <a:t>48% neutral</a:t>
            </a:r>
          </a:p>
          <a:p>
            <a:pPr marL="0" indent="0" eaLnBrk="1" hangingPunct="1">
              <a:spcBef>
                <a:spcPct val="0"/>
              </a:spcBef>
              <a:buNone/>
            </a:pPr>
            <a:r>
              <a:rPr lang="en-US" sz="2000" b="1" dirty="0">
                <a:latin typeface="Calibri" charset="0"/>
                <a:cs typeface="ＭＳ Ｐゴシック" charset="0"/>
              </a:rPr>
              <a:t>16% prefer doc or </a:t>
            </a:r>
            <a:r>
              <a:rPr lang="en-US" sz="2000" b="1" dirty="0" smtClean="0">
                <a:latin typeface="Calibri" charset="0"/>
                <a:cs typeface="ＭＳ Ｐゴシック" charset="0"/>
              </a:rPr>
              <a:t>nurse</a:t>
            </a:r>
          </a:p>
          <a:p>
            <a:pPr marL="0" indent="0" eaLnBrk="1" hangingPunct="1">
              <a:spcBef>
                <a:spcPct val="0"/>
              </a:spcBef>
              <a:buNone/>
            </a:pPr>
            <a:endParaRPr lang="en-US" sz="2000" dirty="0">
              <a:latin typeface="Calibri" charset="0"/>
              <a:cs typeface="ＭＳ Ｐゴシック" charset="0"/>
            </a:endParaRPr>
          </a:p>
          <a:p>
            <a:pPr marL="0" indent="0">
              <a:spcBef>
                <a:spcPct val="0"/>
              </a:spcBef>
              <a:buNone/>
            </a:pPr>
            <a:r>
              <a:rPr lang="ja-JP" altLang="en-US" sz="2000" i="1" dirty="0">
                <a:cs typeface="ＭＳ Ｐゴシック" charset="0"/>
              </a:rPr>
              <a:t>“</a:t>
            </a:r>
            <a:r>
              <a:rPr lang="en-US" sz="2000" i="1" dirty="0">
                <a:cs typeface="ＭＳ Ｐゴシック" charset="0"/>
              </a:rPr>
              <a:t>I prefer Louise, she</a:t>
            </a:r>
            <a:r>
              <a:rPr lang="ja-JP" altLang="en-US" sz="2000" i="1" dirty="0">
                <a:cs typeface="ＭＳ Ｐゴシック" charset="0"/>
              </a:rPr>
              <a:t>’</a:t>
            </a:r>
            <a:r>
              <a:rPr lang="en-US" sz="2000" i="1" dirty="0">
                <a:cs typeface="ＭＳ Ｐゴシック" charset="0"/>
              </a:rPr>
              <a:t>s better than a doctor, she explains more, and doctors are always in a hurry.</a:t>
            </a:r>
            <a:r>
              <a:rPr lang="ja-JP" altLang="en-US" sz="2000" i="1" dirty="0">
                <a:cs typeface="ＭＳ Ｐゴシック" charset="0"/>
              </a:rPr>
              <a:t>”</a:t>
            </a:r>
            <a:r>
              <a:rPr lang="en-US" sz="2000" i="1" dirty="0">
                <a:cs typeface="ＭＳ Ｐゴシック" charset="0"/>
              </a:rPr>
              <a:t> </a:t>
            </a:r>
          </a:p>
          <a:p>
            <a:pPr marL="0" indent="0">
              <a:spcBef>
                <a:spcPct val="0"/>
              </a:spcBef>
              <a:buNone/>
            </a:pPr>
            <a:endParaRPr lang="en-US" sz="2000" i="1" dirty="0">
              <a:cs typeface="ＭＳ Ｐゴシック" charset="0"/>
            </a:endParaRPr>
          </a:p>
          <a:p>
            <a:pPr marL="0" indent="0">
              <a:spcBef>
                <a:spcPct val="0"/>
              </a:spcBef>
              <a:buNone/>
            </a:pPr>
            <a:r>
              <a:rPr lang="ja-JP" altLang="en-US" sz="2000" i="1" dirty="0">
                <a:cs typeface="ＭＳ Ｐゴシック" charset="0"/>
              </a:rPr>
              <a:t>“</a:t>
            </a:r>
            <a:r>
              <a:rPr lang="en-US" sz="2000" i="1" dirty="0">
                <a:cs typeface="ＭＳ Ｐゴシック" charset="0"/>
              </a:rPr>
              <a:t>It was just like a nurse, actually better, because sometimes a nurse just gives you the paper and says </a:t>
            </a:r>
            <a:r>
              <a:rPr lang="ja-JP" altLang="en-US" sz="2000" i="1" dirty="0">
                <a:cs typeface="ＭＳ Ｐゴシック" charset="0"/>
              </a:rPr>
              <a:t>‘</a:t>
            </a:r>
            <a:r>
              <a:rPr lang="en-US" sz="2000" i="1" dirty="0">
                <a:cs typeface="ＭＳ Ｐゴシック" charset="0"/>
              </a:rPr>
              <a:t>Here you go.</a:t>
            </a:r>
            <a:r>
              <a:rPr lang="ja-JP" altLang="en-US" sz="2000" i="1" dirty="0">
                <a:cs typeface="ＭＳ Ｐゴシック" charset="0"/>
              </a:rPr>
              <a:t>’</a:t>
            </a:r>
            <a:r>
              <a:rPr lang="en-US" sz="2000" i="1" dirty="0">
                <a:cs typeface="ＭＳ Ｐゴシック" charset="0"/>
              </a:rPr>
              <a:t>  Elizabeth explains everything.</a:t>
            </a:r>
            <a:r>
              <a:rPr lang="ja-JP" altLang="en-US" sz="2000" i="1" dirty="0" smtClean="0">
                <a:cs typeface="ＭＳ Ｐゴシック" charset="0"/>
              </a:rPr>
              <a:t>”</a:t>
            </a:r>
            <a:endParaRPr lang="en-US" sz="2000" dirty="0">
              <a:latin typeface="Calibri" charset="0"/>
              <a:cs typeface="ＭＳ Ｐゴシック" charset="0"/>
            </a:endParaRPr>
          </a:p>
          <a:p>
            <a:pPr marL="0" indent="0">
              <a:buNone/>
            </a:pPr>
            <a:endParaRPr lang="en-US" dirty="0"/>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peopl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09600" y="0"/>
            <a:ext cx="10287000" cy="683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Patient Activation Pag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33400" y="533400"/>
            <a:ext cx="8001000" cy="6153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p:txBody>
          <a:bodyPr/>
          <a:lstStyle/>
          <a:p>
            <a:pPr rtl="0" eaLnBrk="1" fontAlgn="base" hangingPunct="1"/>
            <a:r>
              <a:rPr lang="en-US" sz="1800" b="0" kern="1200" dirty="0" smtClean="0">
                <a:solidFill>
                  <a:srgbClr val="000000"/>
                </a:solidFill>
                <a:effectLst/>
                <a:latin typeface="Arial"/>
                <a:ea typeface="ＭＳ Ｐゴシック"/>
                <a:cs typeface="ＭＳ Ｐゴシック"/>
              </a:rPr>
              <a:t>PATIENT ACTIVATION PAGE</a:t>
            </a:r>
            <a:endParaRPr lang="en-US" dirty="0" smtClean="0">
              <a:effectLst/>
            </a:endParaRPr>
          </a:p>
          <a:p>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idx="4294967295"/>
          </p:nvPr>
        </p:nvSpPr>
        <p:spPr/>
        <p:txBody>
          <a:bodyPr/>
          <a:lstStyle/>
          <a:p>
            <a:r>
              <a:rPr lang="en-US" b="1">
                <a:latin typeface="Calibri" charset="0"/>
              </a:rPr>
              <a:t>The Importance of </a:t>
            </a:r>
            <a:br>
              <a:rPr lang="en-US" b="1">
                <a:latin typeface="Calibri" charset="0"/>
              </a:rPr>
            </a:br>
            <a:r>
              <a:rPr lang="en-US" b="1">
                <a:latin typeface="Calibri" charset="0"/>
              </a:rPr>
              <a:t>Organizational Context</a:t>
            </a:r>
          </a:p>
        </p:txBody>
      </p:sp>
      <p:sp>
        <p:nvSpPr>
          <p:cNvPr id="84995" name="Content Placeholder 2"/>
          <p:cNvSpPr>
            <a:spLocks noGrp="1"/>
          </p:cNvSpPr>
          <p:nvPr>
            <p:ph idx="4294967295"/>
          </p:nvPr>
        </p:nvSpPr>
        <p:spPr>
          <a:xfrm>
            <a:off x="457200" y="1752600"/>
            <a:ext cx="8458200" cy="3810000"/>
          </a:xfrm>
        </p:spPr>
        <p:txBody>
          <a:bodyPr/>
          <a:lstStyle/>
          <a:p>
            <a:pPr marL="625475" indent="-457200"/>
            <a:r>
              <a:rPr lang="en-US" sz="3600">
                <a:latin typeface="Calibri" charset="0"/>
              </a:rPr>
              <a:t>Support of  senior leader</a:t>
            </a:r>
          </a:p>
          <a:p>
            <a:pPr marL="625475" indent="-457200"/>
            <a:r>
              <a:rPr lang="en-US" sz="3600">
                <a:latin typeface="Calibri" charset="0"/>
              </a:rPr>
              <a:t>Implementation team that engages frontline staff </a:t>
            </a:r>
          </a:p>
          <a:p>
            <a:pPr marL="625475" indent="-457200"/>
            <a:r>
              <a:rPr lang="en-US" sz="3600">
                <a:latin typeface="Calibri" charset="0"/>
              </a:rPr>
              <a:t>Redesign work processes</a:t>
            </a:r>
          </a:p>
          <a:p>
            <a:pPr marL="625475" indent="-457200"/>
            <a:r>
              <a:rPr lang="en-US" sz="3600">
                <a:latin typeface="Calibri" charset="0"/>
              </a:rPr>
              <a:t>Monitored Progress</a:t>
            </a:r>
            <a:r>
              <a:rPr lang="en-US" sz="2800">
                <a:latin typeface="Calibri" charset="0"/>
              </a:rPr>
              <a:t> </a:t>
            </a:r>
          </a:p>
        </p:txBody>
      </p:sp>
      <p:sp>
        <p:nvSpPr>
          <p:cNvPr id="4" name="Slide Number Placeholder 3"/>
          <p:cNvSpPr txBox="1">
            <a:spLocks noGrp="1"/>
          </p:cNvSpPr>
          <p:nvPr/>
        </p:nvSpPr>
        <p:spPr>
          <a:xfrm>
            <a:off x="6553200" y="6356350"/>
            <a:ext cx="2133600" cy="365125"/>
          </a:xfrm>
          <a:prstGeom prst="rect">
            <a:avLst/>
          </a:prstGeom>
          <a:noFill/>
        </p:spPr>
        <p:txBody>
          <a:bodyPr anchor="ctr"/>
          <a:lstStyle>
            <a:lvl1pPr eaLnBrk="0" hangingPunct="0">
              <a:defRPr sz="1600" b="1">
                <a:solidFill>
                  <a:schemeClr val="tx1"/>
                </a:solidFill>
                <a:latin typeface="Arial" charset="0"/>
                <a:ea typeface="ＭＳ Ｐゴシック" charset="0"/>
              </a:defRPr>
            </a:lvl1pPr>
            <a:lvl2pPr marL="742950" indent="-285750" eaLnBrk="0" hangingPunct="0">
              <a:defRPr sz="1600" b="1">
                <a:solidFill>
                  <a:schemeClr val="tx1"/>
                </a:solidFill>
                <a:latin typeface="Arial" charset="0"/>
                <a:ea typeface="ＭＳ Ｐゴシック" charset="0"/>
              </a:defRPr>
            </a:lvl2pPr>
            <a:lvl3pPr marL="1143000" indent="-228600" eaLnBrk="0" hangingPunct="0">
              <a:defRPr sz="1600" b="1">
                <a:solidFill>
                  <a:schemeClr val="tx1"/>
                </a:solidFill>
                <a:latin typeface="Arial" charset="0"/>
                <a:ea typeface="ＭＳ Ｐゴシック" charset="0"/>
              </a:defRPr>
            </a:lvl3pPr>
            <a:lvl4pPr marL="1600200" indent="-228600" eaLnBrk="0" hangingPunct="0">
              <a:defRPr sz="1600" b="1">
                <a:solidFill>
                  <a:schemeClr val="tx1"/>
                </a:solidFill>
                <a:latin typeface="Arial" charset="0"/>
                <a:ea typeface="ＭＳ Ｐゴシック" charset="0"/>
              </a:defRPr>
            </a:lvl4pPr>
            <a:lvl5pPr marL="2057400" indent="-228600" eaLnBrk="0" hangingPunct="0">
              <a:defRPr sz="1600" b="1">
                <a:solidFill>
                  <a:schemeClr val="tx1"/>
                </a:solidFill>
                <a:latin typeface="Arial" charset="0"/>
                <a:ea typeface="ＭＳ Ｐゴシック" charset="0"/>
              </a:defRPr>
            </a:lvl5pPr>
            <a:lvl6pPr marL="2514600" indent="-228600" algn="ctr" eaLnBrk="0" fontAlgn="base" hangingPunct="0">
              <a:spcBef>
                <a:spcPts val="600"/>
              </a:spcBef>
              <a:spcAft>
                <a:spcPct val="0"/>
              </a:spcAft>
              <a:defRPr sz="1600" b="1">
                <a:solidFill>
                  <a:schemeClr val="tx1"/>
                </a:solidFill>
                <a:latin typeface="Arial" charset="0"/>
                <a:ea typeface="ＭＳ Ｐゴシック" charset="0"/>
              </a:defRPr>
            </a:lvl6pPr>
            <a:lvl7pPr marL="2971800" indent="-228600" algn="ctr" eaLnBrk="0" fontAlgn="base" hangingPunct="0">
              <a:spcBef>
                <a:spcPts val="600"/>
              </a:spcBef>
              <a:spcAft>
                <a:spcPct val="0"/>
              </a:spcAft>
              <a:defRPr sz="1600" b="1">
                <a:solidFill>
                  <a:schemeClr val="tx1"/>
                </a:solidFill>
                <a:latin typeface="Arial" charset="0"/>
                <a:ea typeface="ＭＳ Ｐゴシック" charset="0"/>
              </a:defRPr>
            </a:lvl7pPr>
            <a:lvl8pPr marL="3429000" indent="-228600" algn="ctr" eaLnBrk="0" fontAlgn="base" hangingPunct="0">
              <a:spcBef>
                <a:spcPts val="600"/>
              </a:spcBef>
              <a:spcAft>
                <a:spcPct val="0"/>
              </a:spcAft>
              <a:defRPr sz="1600" b="1">
                <a:solidFill>
                  <a:schemeClr val="tx1"/>
                </a:solidFill>
                <a:latin typeface="Arial" charset="0"/>
                <a:ea typeface="ＭＳ Ｐゴシック" charset="0"/>
              </a:defRPr>
            </a:lvl8pPr>
            <a:lvl9pPr marL="3886200" indent="-228600" algn="ctr" eaLnBrk="0" fontAlgn="base" hangingPunct="0">
              <a:spcBef>
                <a:spcPts val="600"/>
              </a:spcBef>
              <a:spcAft>
                <a:spcPct val="0"/>
              </a:spcAft>
              <a:defRPr sz="1600" b="1">
                <a:solidFill>
                  <a:schemeClr val="tx1"/>
                </a:solidFill>
                <a:latin typeface="Arial" charset="0"/>
                <a:ea typeface="ＭＳ Ｐゴシック" charset="0"/>
              </a:defRPr>
            </a:lvl9pPr>
          </a:lstStyle>
          <a:p>
            <a:pPr algn="r" eaLnBrk="1" hangingPunct="1">
              <a:spcBef>
                <a:spcPct val="0"/>
              </a:spcBef>
            </a:pPr>
            <a:fld id="{290A1E46-27CD-EA4E-84A8-E1979540608F}" type="slidenum">
              <a:rPr lang="en-US" sz="1200" b="0">
                <a:solidFill>
                  <a:srgbClr val="898989"/>
                </a:solidFill>
              </a:rPr>
              <a:pPr algn="r" eaLnBrk="1" hangingPunct="1">
                <a:spcBef>
                  <a:spcPct val="0"/>
                </a:spcBef>
              </a:pPr>
              <a:t>36</a:t>
            </a:fld>
            <a:endParaRPr lang="en-US" sz="1200" b="0">
              <a:solidFill>
                <a:srgbClr val="898989"/>
              </a:solidFill>
            </a:endParaRPr>
          </a:p>
        </p:txBody>
      </p:sp>
      <p:pic>
        <p:nvPicPr>
          <p:cNvPr id="84997" name="Picture 8"/>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391400" y="304800"/>
            <a:ext cx="1447800" cy="93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0" y="152400"/>
            <a:ext cx="7239000" cy="685800"/>
          </a:xfrm>
        </p:spPr>
        <p:txBody>
          <a:bodyPr/>
          <a:lstStyle/>
          <a:p>
            <a:pPr eaLnBrk="1" hangingPunct="1"/>
            <a:r>
              <a:rPr lang="en-US" sz="3600" dirty="0">
                <a:effectLst>
                  <a:outerShdw blurRad="38100" dist="38100" dir="2700000" algn="tl">
                    <a:srgbClr val="DDDDDD"/>
                  </a:outerShdw>
                </a:effectLst>
                <a:latin typeface="Calibri" charset="0"/>
              </a:rPr>
              <a:t>A Real Discharge Instruction Sheet</a:t>
            </a:r>
          </a:p>
        </p:txBody>
      </p:sp>
      <p:graphicFrame>
        <p:nvGraphicFramePr>
          <p:cNvPr id="14338" name="Object 3" descr="This is an example of an actual instructin sheet for a patient being discharges – how couudl anybody nderstand this. &#10;"/>
          <p:cNvGraphicFramePr>
            <a:graphicFrameLocks noGrp="1" noChangeAspect="1"/>
          </p:cNvGraphicFramePr>
          <p:nvPr>
            <p:ph idx="4294967295"/>
            <p:extLst>
              <p:ext uri="{D42A27DB-BD31-4B8C-83A1-F6EECF244321}">
                <p14:modId xmlns="" xmlns:p14="http://schemas.microsoft.com/office/powerpoint/2010/main" val="184530728"/>
              </p:ext>
            </p:extLst>
          </p:nvPr>
        </p:nvGraphicFramePr>
        <p:xfrm>
          <a:off x="1143000" y="762000"/>
          <a:ext cx="4710113" cy="6096000"/>
        </p:xfrm>
        <a:graphic>
          <a:graphicData uri="http://schemas.openxmlformats.org/presentationml/2006/ole">
            <p:oleObj spid="_x0000_s14346" name="Acrobat Document" r:id="rId4" imgW="5800320" imgH="7517520" progId="AcroExch.Document.7">
              <p:embed/>
            </p:oleObj>
          </a:graphicData>
        </a:graphic>
      </p:graphicFrame>
      <p:sp>
        <p:nvSpPr>
          <p:cNvPr id="28676" name="Text Box 4"/>
          <p:cNvSpPr txBox="1">
            <a:spLocks noChangeArrowheads="1"/>
          </p:cNvSpPr>
          <p:nvPr/>
        </p:nvSpPr>
        <p:spPr bwMode="auto">
          <a:xfrm>
            <a:off x="1981200" y="1219200"/>
            <a:ext cx="1066800" cy="579438"/>
          </a:xfrm>
          <a:prstGeom prst="rect">
            <a:avLst/>
          </a:prstGeom>
          <a:noFill/>
          <a:ln w="9525" algn="ctr">
            <a:noFill/>
            <a:miter lim="800000"/>
            <a:headEnd/>
            <a:tailEnd/>
          </a:ln>
          <a:effectLst/>
        </p:spPr>
        <p:txBody>
          <a:bodyPr>
            <a:spAutoFit/>
          </a:bodyPr>
          <a:lstStyle/>
          <a:p>
            <a:pPr>
              <a:spcBef>
                <a:spcPct val="50000"/>
              </a:spcBef>
              <a:defRPr/>
            </a:pPr>
            <a:endParaRPr lang="en-US" sz="3200" b="0">
              <a:solidFill>
                <a:schemeClr val="bg1"/>
              </a:solidFill>
              <a:effectLst>
                <a:outerShdw blurRad="38100" dist="38100" dir="2700000" algn="tl">
                  <a:srgbClr val="000000"/>
                </a:outerShdw>
              </a:effectLst>
              <a:ea typeface="+mn-ea"/>
            </a:endParaRPr>
          </a:p>
        </p:txBody>
      </p:sp>
      <p:pic>
        <p:nvPicPr>
          <p:cNvPr id="14341" name="Picture 8"/>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543800" y="228600"/>
            <a:ext cx="1371600" cy="884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533400" y="304800"/>
            <a:ext cx="8153400" cy="609600"/>
          </a:xfrm>
        </p:spPr>
        <p:txBody>
          <a:bodyPr/>
          <a:lstStyle/>
          <a:p>
            <a:pPr eaLnBrk="1" hangingPunct="1"/>
            <a:r>
              <a:rPr lang="en-US" sz="4000" dirty="0">
                <a:latin typeface="Calibri" charset="0"/>
              </a:rPr>
              <a:t>Patient Safety Has Collided with Policy</a:t>
            </a:r>
          </a:p>
        </p:txBody>
      </p:sp>
      <p:sp>
        <p:nvSpPr>
          <p:cNvPr id="53251" name="Rectangle 3"/>
          <p:cNvSpPr>
            <a:spLocks noGrp="1" noChangeArrowheads="1"/>
          </p:cNvSpPr>
          <p:nvPr>
            <p:ph type="body" idx="1"/>
          </p:nvPr>
        </p:nvSpPr>
        <p:spPr>
          <a:xfrm>
            <a:off x="228600" y="1295400"/>
            <a:ext cx="8686800" cy="5029200"/>
          </a:xfrm>
        </p:spPr>
        <p:txBody>
          <a:bodyPr/>
          <a:lstStyle/>
          <a:p>
            <a:pPr eaLnBrk="1" hangingPunct="1"/>
            <a:r>
              <a:rPr lang="en-US" sz="2400">
                <a:latin typeface="Calibri" charset="0"/>
              </a:rPr>
              <a:t>MedPAC (March </a:t>
            </a:r>
            <a:r>
              <a:rPr lang="ja-JP" altLang="en-US" sz="2400">
                <a:latin typeface="Calibri" charset="0"/>
              </a:rPr>
              <a:t>’</a:t>
            </a:r>
            <a:r>
              <a:rPr lang="en-US" sz="2400">
                <a:latin typeface="Calibri" charset="0"/>
              </a:rPr>
              <a:t>09)</a:t>
            </a:r>
          </a:p>
          <a:p>
            <a:pPr lvl="1" eaLnBrk="1" hangingPunct="1"/>
            <a:r>
              <a:rPr lang="en-US" sz="2000">
                <a:latin typeface="Calibri" charset="0"/>
              </a:rPr>
              <a:t>Recommends reducing payments to hospitals with high readmission rates </a:t>
            </a:r>
          </a:p>
          <a:p>
            <a:pPr lvl="1" eaLnBrk="1" hangingPunct="1"/>
            <a:r>
              <a:rPr lang="en-US" sz="2000">
                <a:latin typeface="Calibri" charset="0"/>
              </a:rPr>
              <a:t>"Hospitals with high rates of readmission will be paid less if patients are readmitted to the hospital within the same 30-day period saving $26 billion over 10 years</a:t>
            </a:r>
            <a:r>
              <a:rPr lang="ja-JP" altLang="en-US" sz="2000">
                <a:latin typeface="Calibri" charset="0"/>
              </a:rPr>
              <a:t>“</a:t>
            </a:r>
            <a:endParaRPr lang="en-US" sz="1800">
              <a:latin typeface="Calibri" charset="0"/>
            </a:endParaRPr>
          </a:p>
          <a:p>
            <a:pPr eaLnBrk="1" hangingPunct="1"/>
            <a:r>
              <a:rPr lang="en-US" sz="2400">
                <a:latin typeface="Calibri" charset="0"/>
              </a:rPr>
              <a:t>Patient Protection and Affordable Care Act (2010</a:t>
            </a:r>
          </a:p>
          <a:p>
            <a:pPr lvl="1" eaLnBrk="1" hangingPunct="1"/>
            <a:r>
              <a:rPr lang="en-US" sz="2000">
                <a:latin typeface="Calibri" charset="0"/>
              </a:rPr>
              <a:t>Accountable Care Organizations </a:t>
            </a:r>
            <a:r>
              <a:rPr lang="en-US" sz="2000">
                <a:latin typeface="Calibri" charset="0"/>
                <a:sym typeface="Wingdings" charset="0"/>
              </a:rPr>
              <a:t> begin </a:t>
            </a:r>
            <a:r>
              <a:rPr lang="en-US" sz="2000">
                <a:latin typeface="Calibri" charset="0"/>
              </a:rPr>
              <a:t>1/1/2012</a:t>
            </a:r>
          </a:p>
          <a:p>
            <a:pPr lvl="1"/>
            <a:r>
              <a:rPr lang="en-US" sz="2000">
                <a:latin typeface="Calibri" charset="0"/>
              </a:rPr>
              <a:t>Expanding Authority to Bundle Payments and Value-Based Purchasing</a:t>
            </a:r>
          </a:p>
          <a:p>
            <a:pPr lvl="2"/>
            <a:r>
              <a:rPr lang="en-US" sz="2000" b="1">
                <a:latin typeface="Calibri" charset="0"/>
              </a:rPr>
              <a:t>www.hospitalcompare.hhs.gov</a:t>
            </a:r>
          </a:p>
          <a:p>
            <a:pPr lvl="2"/>
            <a:r>
              <a:rPr lang="en-US" sz="2000">
                <a:latin typeface="Calibri" charset="0"/>
              </a:rPr>
              <a:t>MI, CHF, PNA  </a:t>
            </a:r>
            <a:r>
              <a:rPr lang="en-US" sz="2000">
                <a:latin typeface="Calibri" charset="0"/>
                <a:sym typeface="Wingdings" charset="0"/>
              </a:rPr>
              <a:t>  </a:t>
            </a:r>
            <a:r>
              <a:rPr lang="ja-JP" altLang="en-US" sz="2000">
                <a:latin typeface="Calibri" charset="0"/>
              </a:rPr>
              <a:t>“</a:t>
            </a:r>
            <a:r>
              <a:rPr lang="en-US" sz="2000">
                <a:latin typeface="Calibri" charset="0"/>
              </a:rPr>
              <a:t>Starter Set</a:t>
            </a:r>
            <a:r>
              <a:rPr lang="ja-JP" altLang="en-US" sz="2000">
                <a:latin typeface="Calibri" charset="0"/>
              </a:rPr>
              <a:t>”</a:t>
            </a:r>
            <a:endParaRPr lang="en-US" sz="2000">
              <a:latin typeface="Calibri" charset="0"/>
            </a:endParaRPr>
          </a:p>
          <a:p>
            <a:pPr lvl="1"/>
            <a:r>
              <a:rPr lang="en-US" sz="2000" b="1" i="1">
                <a:latin typeface="Calibri" charset="0"/>
              </a:rPr>
              <a:t>Payments changes for discharges beginning October 1, 2012.</a:t>
            </a:r>
            <a:r>
              <a:rPr lang="en-US">
                <a:latin typeface="Calibri" charset="0"/>
              </a:rPr>
              <a:t>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p:cNvSpPr>
          <p:nvPr>
            <p:ph type="title" idx="4294967295"/>
          </p:nvPr>
        </p:nvSpPr>
        <p:spPr>
          <a:xfrm>
            <a:off x="228600" y="228600"/>
            <a:ext cx="8686800" cy="579438"/>
          </a:xfrm>
        </p:spPr>
        <p:txBody>
          <a:bodyPr/>
          <a:lstStyle/>
          <a:p>
            <a:r>
              <a:rPr lang="en-US" sz="3600" dirty="0">
                <a:latin typeface="Calibri" charset="0"/>
              </a:rPr>
              <a:t>National Programmatic Activity in Transitions</a:t>
            </a:r>
            <a:r>
              <a:rPr lang="en-US" dirty="0">
                <a:latin typeface="Calibri" charset="0"/>
              </a:rPr>
              <a:t>  </a:t>
            </a:r>
          </a:p>
        </p:txBody>
      </p:sp>
      <p:sp>
        <p:nvSpPr>
          <p:cNvPr id="54275" name="Rectangle 3"/>
          <p:cNvSpPr>
            <a:spLocks noGrp="1"/>
          </p:cNvSpPr>
          <p:nvPr>
            <p:ph type="body" idx="4294967295"/>
          </p:nvPr>
        </p:nvSpPr>
        <p:spPr>
          <a:xfrm>
            <a:off x="304800" y="914400"/>
            <a:ext cx="8610600" cy="5029200"/>
          </a:xfrm>
        </p:spPr>
        <p:txBody>
          <a:bodyPr/>
          <a:lstStyle/>
          <a:p>
            <a:pPr>
              <a:lnSpc>
                <a:spcPct val="80000"/>
              </a:lnSpc>
              <a:buClr>
                <a:schemeClr val="tx1"/>
              </a:buClr>
              <a:buFontTx/>
              <a:buChar char="•"/>
            </a:pPr>
            <a:r>
              <a:rPr lang="en-US" sz="2000" b="1">
                <a:latin typeface="Calibri" charset="0"/>
              </a:rPr>
              <a:t>CMS </a:t>
            </a:r>
          </a:p>
          <a:p>
            <a:pPr lvl="1">
              <a:lnSpc>
                <a:spcPct val="80000"/>
              </a:lnSpc>
              <a:buClr>
                <a:schemeClr val="tx1"/>
              </a:buClr>
              <a:buFontTx/>
              <a:buChar char="•"/>
            </a:pPr>
            <a:r>
              <a:rPr lang="en-US" sz="2000" b="1">
                <a:latin typeface="Calibri" charset="0"/>
              </a:rPr>
              <a:t>QIOs</a:t>
            </a:r>
            <a:r>
              <a:rPr lang="en-US" sz="2000">
                <a:latin typeface="Calibri" charset="0"/>
              </a:rPr>
              <a:t> </a:t>
            </a:r>
          </a:p>
          <a:p>
            <a:pPr lvl="2">
              <a:lnSpc>
                <a:spcPct val="80000"/>
              </a:lnSpc>
              <a:buClr>
                <a:schemeClr val="tx1"/>
              </a:buClr>
              <a:buFontTx/>
              <a:buChar char="•"/>
            </a:pPr>
            <a:r>
              <a:rPr lang="en-US" sz="2000">
                <a:latin typeface="Calibri" charset="0"/>
              </a:rPr>
              <a:t>9th Scope of Work -focused demonstrations in Safe Transitions</a:t>
            </a:r>
            <a:r>
              <a:rPr lang="en-US" sz="1800">
                <a:latin typeface="Calibri" charset="0"/>
              </a:rPr>
              <a:t> </a:t>
            </a:r>
          </a:p>
          <a:p>
            <a:pPr lvl="2">
              <a:lnSpc>
                <a:spcPct val="80000"/>
              </a:lnSpc>
              <a:buClr>
                <a:schemeClr val="tx1"/>
              </a:buClr>
              <a:buFontTx/>
              <a:buChar char="•"/>
            </a:pPr>
            <a:r>
              <a:rPr lang="en-US" sz="2000">
                <a:latin typeface="Calibri" charset="0"/>
              </a:rPr>
              <a:t>Impressive results implementing transitional care interventions</a:t>
            </a:r>
          </a:p>
          <a:p>
            <a:pPr lvl="2">
              <a:lnSpc>
                <a:spcPct val="80000"/>
              </a:lnSpc>
              <a:buClr>
                <a:schemeClr val="tx1"/>
              </a:buClr>
              <a:buFontTx/>
              <a:buChar char="•"/>
            </a:pPr>
            <a:r>
              <a:rPr lang="en-US" sz="2000">
                <a:latin typeface="Calibri" charset="0"/>
              </a:rPr>
              <a:t>Now expanded to 50 states</a:t>
            </a:r>
          </a:p>
          <a:p>
            <a:pPr lvl="1">
              <a:lnSpc>
                <a:spcPct val="80000"/>
              </a:lnSpc>
              <a:buClr>
                <a:schemeClr val="tx1"/>
              </a:buClr>
              <a:buFontTx/>
              <a:buChar char="•"/>
            </a:pPr>
            <a:r>
              <a:rPr lang="en-US" sz="2000" b="1">
                <a:latin typeface="Calibri" charset="0"/>
              </a:rPr>
              <a:t>Partnership for Patients Program</a:t>
            </a:r>
            <a:r>
              <a:rPr lang="en-US" sz="2000">
                <a:latin typeface="Calibri" charset="0"/>
              </a:rPr>
              <a:t> </a:t>
            </a:r>
          </a:p>
          <a:p>
            <a:pPr lvl="2">
              <a:lnSpc>
                <a:spcPct val="80000"/>
              </a:lnSpc>
              <a:buClr>
                <a:schemeClr val="tx1"/>
              </a:buClr>
              <a:buFontTx/>
              <a:buChar char="•"/>
            </a:pPr>
            <a:r>
              <a:rPr lang="en-US" sz="2000">
                <a:latin typeface="Calibri" charset="0"/>
              </a:rPr>
              <a:t>100 Hospital Engagement Contractors funded to implement 10 evidence based solutions to decrease AEs </a:t>
            </a:r>
          </a:p>
          <a:p>
            <a:pPr lvl="1">
              <a:lnSpc>
                <a:spcPct val="80000"/>
              </a:lnSpc>
              <a:buClr>
                <a:schemeClr val="tx1"/>
              </a:buClr>
              <a:buFontTx/>
              <a:buChar char="•"/>
            </a:pPr>
            <a:r>
              <a:rPr lang="en-US" sz="2000" b="1">
                <a:latin typeface="Calibri" charset="0"/>
              </a:rPr>
              <a:t>Community Based Care Transitions Program (CCTP or 3026)</a:t>
            </a:r>
          </a:p>
          <a:p>
            <a:pPr lvl="2">
              <a:lnSpc>
                <a:spcPct val="80000"/>
              </a:lnSpc>
              <a:buClr>
                <a:schemeClr val="tx1"/>
              </a:buClr>
              <a:buFontTx/>
              <a:buChar char="•"/>
            </a:pPr>
            <a:r>
              <a:rPr lang="en-US" sz="2000">
                <a:latin typeface="Calibri" charset="0"/>
              </a:rPr>
              <a:t>New payment policies to encourage improved transitions</a:t>
            </a:r>
          </a:p>
          <a:p>
            <a:pPr lvl="2">
              <a:lnSpc>
                <a:spcPct val="80000"/>
              </a:lnSpc>
              <a:buClr>
                <a:schemeClr val="tx1"/>
              </a:buClr>
              <a:buFontTx/>
              <a:buChar char="•"/>
            </a:pPr>
            <a:r>
              <a:rPr lang="en-US" sz="2000">
                <a:latin typeface="Calibri" charset="0"/>
              </a:rPr>
              <a:t>Hospitals, Providers, Community-based organizations</a:t>
            </a:r>
          </a:p>
          <a:p>
            <a:pPr>
              <a:lnSpc>
                <a:spcPct val="80000"/>
              </a:lnSpc>
              <a:buClr>
                <a:schemeClr val="tx1"/>
              </a:buClr>
              <a:buFontTx/>
              <a:buChar char="•"/>
            </a:pPr>
            <a:r>
              <a:rPr lang="en-US" sz="2000" b="1">
                <a:latin typeface="Calibri" charset="0"/>
              </a:rPr>
              <a:t>Office of the National Coordinator for Health IT</a:t>
            </a:r>
            <a:r>
              <a:rPr lang="en-US" sz="2400">
                <a:latin typeface="Calibri" charset="0"/>
              </a:rPr>
              <a:t> </a:t>
            </a:r>
          </a:p>
          <a:p>
            <a:pPr lvl="1">
              <a:lnSpc>
                <a:spcPct val="80000"/>
              </a:lnSpc>
              <a:buClr>
                <a:schemeClr val="tx1"/>
              </a:buClr>
              <a:buFontTx/>
              <a:buChar char="•"/>
            </a:pPr>
            <a:r>
              <a:rPr lang="en-US" sz="2000">
                <a:latin typeface="Calibri" charset="0"/>
              </a:rPr>
              <a:t>Beacon Communities</a:t>
            </a:r>
            <a:r>
              <a:rPr lang="en-US" sz="1800">
                <a:latin typeface="Calibri" charset="0"/>
              </a:rPr>
              <a:t> </a:t>
            </a:r>
          </a:p>
          <a:p>
            <a:pPr lvl="1">
              <a:lnSpc>
                <a:spcPct val="80000"/>
              </a:lnSpc>
              <a:buClr>
                <a:schemeClr val="tx1"/>
              </a:buClr>
              <a:buFontTx/>
              <a:buChar char="•"/>
            </a:pPr>
            <a:r>
              <a:rPr lang="en-US" sz="2000">
                <a:latin typeface="Calibri" charset="0"/>
              </a:rPr>
              <a:t>Focus on HIT in bringing transitional care interventions to scale</a:t>
            </a:r>
          </a:p>
          <a:p>
            <a:pPr>
              <a:lnSpc>
                <a:spcPct val="80000"/>
              </a:lnSpc>
              <a:buClr>
                <a:schemeClr val="tx1"/>
              </a:buClr>
              <a:buFontTx/>
              <a:buChar char="•"/>
            </a:pPr>
            <a:r>
              <a:rPr lang="en-US" sz="2000" b="1">
                <a:latin typeface="Calibri" charset="0"/>
              </a:rPr>
              <a:t>Public Sector</a:t>
            </a:r>
          </a:p>
          <a:p>
            <a:pPr lvl="1">
              <a:lnSpc>
                <a:spcPct val="80000"/>
              </a:lnSpc>
              <a:buClr>
                <a:schemeClr val="tx1"/>
              </a:buClr>
              <a:buFontTx/>
              <a:buChar char="•"/>
            </a:pPr>
            <a:r>
              <a:rPr lang="en-US" sz="2000">
                <a:latin typeface="Calibri" charset="0"/>
              </a:rPr>
              <a:t>Many BIG and small fish – most HIT</a:t>
            </a:r>
          </a:p>
          <a:p>
            <a:pPr lvl="1">
              <a:lnSpc>
                <a:spcPct val="80000"/>
              </a:lnSpc>
              <a:buClr>
                <a:schemeClr val="tx1"/>
              </a:buClr>
              <a:buFontTx/>
              <a:buChar char="•"/>
            </a:pPr>
            <a:r>
              <a:rPr lang="ja-JP" altLang="en-US" sz="2000">
                <a:latin typeface="Calibri" charset="0"/>
              </a:rPr>
              <a:t>“</a:t>
            </a:r>
            <a:r>
              <a:rPr lang="en-US" sz="2000">
                <a:latin typeface="Calibri" charset="0"/>
              </a:rPr>
              <a:t>Transitions</a:t>
            </a:r>
            <a:r>
              <a:rPr lang="ja-JP" altLang="en-US" sz="2000">
                <a:latin typeface="Calibri" charset="0"/>
              </a:rPr>
              <a:t>”</a:t>
            </a:r>
            <a:r>
              <a:rPr lang="en-US" sz="2000">
                <a:latin typeface="Calibri" charset="0"/>
              </a:rPr>
              <a:t> morphing into </a:t>
            </a:r>
            <a:r>
              <a:rPr lang="ja-JP" altLang="en-US" sz="2000">
                <a:latin typeface="Calibri" charset="0"/>
              </a:rPr>
              <a:t>“</a:t>
            </a:r>
            <a:r>
              <a:rPr lang="en-US" sz="2000">
                <a:latin typeface="Calibri" charset="0"/>
              </a:rPr>
              <a:t>care of complex patients</a:t>
            </a:r>
            <a:r>
              <a:rPr lang="ja-JP" altLang="en-US" sz="2000">
                <a:latin typeface="Calibri" charset="0"/>
              </a:rPr>
              <a:t>”</a:t>
            </a:r>
            <a:endParaRPr lang="en-US" sz="2000">
              <a:latin typeface="Calibri"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1447800" y="228600"/>
            <a:ext cx="6697663" cy="876300"/>
          </a:xfrm>
        </p:spPr>
        <p:txBody>
          <a:bodyPr/>
          <a:lstStyle/>
          <a:p>
            <a:pPr eaLnBrk="1" hangingPunct="1"/>
            <a:r>
              <a:rPr lang="en-US" sz="4000" dirty="0">
                <a:effectLst>
                  <a:outerShdw blurRad="38100" dist="38100" dir="2700000" algn="tl">
                    <a:srgbClr val="DDDDDD"/>
                  </a:outerShdw>
                </a:effectLst>
                <a:latin typeface="Calibri" charset="0"/>
              </a:rPr>
              <a:t>Principles of the RED:</a:t>
            </a:r>
            <a:br>
              <a:rPr lang="en-US" sz="4000" dirty="0">
                <a:effectLst>
                  <a:outerShdw blurRad="38100" dist="38100" dir="2700000" algn="tl">
                    <a:srgbClr val="DDDDDD"/>
                  </a:outerShdw>
                </a:effectLst>
                <a:latin typeface="Calibri" charset="0"/>
              </a:rPr>
            </a:br>
            <a:r>
              <a:rPr lang="en-US" sz="4000" dirty="0">
                <a:effectLst>
                  <a:outerShdw blurRad="38100" dist="38100" dir="2700000" algn="tl">
                    <a:srgbClr val="DDDDDD"/>
                  </a:outerShdw>
                </a:effectLst>
                <a:latin typeface="Calibri" charset="0"/>
              </a:rPr>
              <a:t>Creating the Toolkit</a:t>
            </a:r>
          </a:p>
        </p:txBody>
      </p:sp>
      <p:grpSp>
        <p:nvGrpSpPr>
          <p:cNvPr id="55299" name="Group 3" descr="So we used theses methods to carefully look at the process&#10;"/>
          <p:cNvGrpSpPr>
            <a:grpSpLocks/>
          </p:cNvGrpSpPr>
          <p:nvPr/>
        </p:nvGrpSpPr>
        <p:grpSpPr bwMode="auto">
          <a:xfrm>
            <a:off x="457200" y="2057400"/>
            <a:ext cx="8534400" cy="4495800"/>
            <a:chOff x="288" y="1296"/>
            <a:chExt cx="5376" cy="2832"/>
          </a:xfrm>
        </p:grpSpPr>
        <p:sp>
          <p:nvSpPr>
            <p:cNvPr id="55301" name="AutoShape 4"/>
            <p:cNvSpPr>
              <a:spLocks noChangeArrowheads="1"/>
            </p:cNvSpPr>
            <p:nvPr/>
          </p:nvSpPr>
          <p:spPr bwMode="auto">
            <a:xfrm>
              <a:off x="288" y="1440"/>
              <a:ext cx="1248" cy="576"/>
            </a:xfrm>
            <a:prstGeom prst="roundRect">
              <a:avLst>
                <a:gd name="adj" fmla="val 16667"/>
              </a:avLst>
            </a:prstGeom>
            <a:solidFill>
              <a:srgbClr val="FF0000">
                <a:alpha val="76077"/>
              </a:srgbClr>
            </a:solidFill>
            <a:ln w="9525">
              <a:solidFill>
                <a:srgbClr val="000000"/>
              </a:solidFill>
              <a:round/>
              <a:headEnd/>
              <a:tailEnd/>
            </a:ln>
          </p:spPr>
          <p:txBody>
            <a:bodyPr wrap="none" anchor="ctr"/>
            <a:lstStyle/>
            <a:p>
              <a:pPr>
                <a:spcBef>
                  <a:spcPct val="0"/>
                </a:spcBef>
              </a:pPr>
              <a:r>
                <a:rPr lang="en-US"/>
                <a:t>Readmission Within</a:t>
              </a:r>
            </a:p>
            <a:p>
              <a:pPr>
                <a:spcBef>
                  <a:spcPct val="0"/>
                </a:spcBef>
              </a:pPr>
              <a:r>
                <a:rPr lang="en-US"/>
                <a:t>6 Months</a:t>
              </a:r>
            </a:p>
          </p:txBody>
        </p:sp>
        <p:sp>
          <p:nvSpPr>
            <p:cNvPr id="55302" name="Rectangle 5"/>
            <p:cNvSpPr>
              <a:spLocks noChangeArrowheads="1"/>
            </p:cNvSpPr>
            <p:nvPr/>
          </p:nvSpPr>
          <p:spPr bwMode="auto">
            <a:xfrm>
              <a:off x="2400" y="1440"/>
              <a:ext cx="1008" cy="576"/>
            </a:xfrm>
            <a:prstGeom prst="rect">
              <a:avLst/>
            </a:prstGeom>
            <a:solidFill>
              <a:srgbClr val="FF0000">
                <a:alpha val="76077"/>
              </a:srgbClr>
            </a:solidFill>
            <a:ln w="9525">
              <a:solidFill>
                <a:srgbClr val="000000"/>
              </a:solidFill>
              <a:miter lim="800000"/>
              <a:headEnd/>
              <a:tailEnd/>
            </a:ln>
          </p:spPr>
          <p:txBody>
            <a:bodyPr wrap="none" anchor="ctr"/>
            <a:lstStyle/>
            <a:p>
              <a:pPr>
                <a:spcBef>
                  <a:spcPct val="0"/>
                </a:spcBef>
              </a:pPr>
              <a:r>
                <a:rPr lang="en-US"/>
                <a:t>Hospital</a:t>
              </a:r>
            </a:p>
            <a:p>
              <a:pPr>
                <a:spcBef>
                  <a:spcPct val="0"/>
                </a:spcBef>
              </a:pPr>
              <a:r>
                <a:rPr lang="en-US"/>
                <a:t>Discharge</a:t>
              </a:r>
            </a:p>
          </p:txBody>
        </p:sp>
        <p:sp>
          <p:nvSpPr>
            <p:cNvPr id="55303" name="Oval 6"/>
            <p:cNvSpPr>
              <a:spLocks noChangeArrowheads="1"/>
            </p:cNvSpPr>
            <p:nvPr/>
          </p:nvSpPr>
          <p:spPr bwMode="auto">
            <a:xfrm>
              <a:off x="4368" y="1296"/>
              <a:ext cx="1056" cy="864"/>
            </a:xfrm>
            <a:prstGeom prst="ellipse">
              <a:avLst/>
            </a:prstGeom>
            <a:solidFill>
              <a:srgbClr val="FF0000">
                <a:alpha val="76077"/>
              </a:srgbClr>
            </a:solidFill>
            <a:ln w="9525">
              <a:solidFill>
                <a:srgbClr val="000000"/>
              </a:solidFill>
              <a:round/>
              <a:headEnd/>
              <a:tailEnd/>
            </a:ln>
          </p:spPr>
          <p:txBody>
            <a:bodyPr wrap="none" anchor="ctr"/>
            <a:lstStyle/>
            <a:p>
              <a:pPr>
                <a:spcBef>
                  <a:spcPct val="0"/>
                </a:spcBef>
              </a:pPr>
              <a:r>
                <a:rPr lang="en-US"/>
                <a:t>Patient </a:t>
              </a:r>
            </a:p>
            <a:p>
              <a:pPr>
                <a:spcBef>
                  <a:spcPct val="0"/>
                </a:spcBef>
              </a:pPr>
              <a:r>
                <a:rPr lang="en-US"/>
                <a:t>Readmitted </a:t>
              </a:r>
            </a:p>
            <a:p>
              <a:pPr>
                <a:spcBef>
                  <a:spcPct val="0"/>
                </a:spcBef>
              </a:pPr>
              <a:r>
                <a:rPr lang="en-US"/>
                <a:t>Within </a:t>
              </a:r>
            </a:p>
            <a:p>
              <a:pPr>
                <a:spcBef>
                  <a:spcPct val="0"/>
                </a:spcBef>
              </a:pPr>
              <a:r>
                <a:rPr lang="en-US"/>
                <a:t>3 Months</a:t>
              </a:r>
            </a:p>
          </p:txBody>
        </p:sp>
        <p:cxnSp>
          <p:nvCxnSpPr>
            <p:cNvPr id="55304" name="AutoShape 7"/>
            <p:cNvCxnSpPr>
              <a:cxnSpLocks noChangeShapeType="1"/>
              <a:stCxn id="55301" idx="3"/>
              <a:endCxn id="55302" idx="1"/>
            </p:cNvCxnSpPr>
            <p:nvPr/>
          </p:nvCxnSpPr>
          <p:spPr bwMode="auto">
            <a:xfrm>
              <a:off x="1536" y="1728"/>
              <a:ext cx="864" cy="0"/>
            </a:xfrm>
            <a:prstGeom prst="straightConnector1">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55305" name="AutoShape 8"/>
            <p:cNvCxnSpPr>
              <a:cxnSpLocks noChangeShapeType="1"/>
              <a:endCxn id="55303" idx="2"/>
            </p:cNvCxnSpPr>
            <p:nvPr/>
          </p:nvCxnSpPr>
          <p:spPr bwMode="auto">
            <a:xfrm>
              <a:off x="3408" y="1728"/>
              <a:ext cx="960" cy="0"/>
            </a:xfrm>
            <a:prstGeom prst="straightConnector1">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55306" name="AutoShape 9"/>
            <p:cNvSpPr>
              <a:spLocks noChangeArrowheads="1"/>
            </p:cNvSpPr>
            <p:nvPr/>
          </p:nvSpPr>
          <p:spPr bwMode="auto">
            <a:xfrm>
              <a:off x="1536" y="2880"/>
              <a:ext cx="864" cy="576"/>
            </a:xfrm>
            <a:prstGeom prst="roundRect">
              <a:avLst>
                <a:gd name="adj" fmla="val 16667"/>
              </a:avLst>
            </a:prstGeom>
            <a:solidFill>
              <a:schemeClr val="accent1"/>
            </a:solidFill>
            <a:ln w="9525">
              <a:solidFill>
                <a:srgbClr val="000000"/>
              </a:solidFill>
              <a:round/>
              <a:headEnd/>
              <a:tailEnd/>
            </a:ln>
          </p:spPr>
          <p:txBody>
            <a:bodyPr wrap="none" anchor="ctr"/>
            <a:lstStyle/>
            <a:p>
              <a:pPr>
                <a:spcBef>
                  <a:spcPct val="0"/>
                </a:spcBef>
              </a:pPr>
              <a:r>
                <a:rPr lang="en-US">
                  <a:solidFill>
                    <a:srgbClr val="000000"/>
                  </a:solidFill>
                </a:rPr>
                <a:t>Probabilistic </a:t>
              </a:r>
            </a:p>
            <a:p>
              <a:pPr>
                <a:spcBef>
                  <a:spcPct val="0"/>
                </a:spcBef>
              </a:pPr>
              <a:r>
                <a:rPr lang="en-US">
                  <a:solidFill>
                    <a:srgbClr val="000000"/>
                  </a:solidFill>
                </a:rPr>
                <a:t>Risk </a:t>
              </a:r>
            </a:p>
            <a:p>
              <a:pPr>
                <a:spcBef>
                  <a:spcPct val="0"/>
                </a:spcBef>
              </a:pPr>
              <a:r>
                <a:rPr lang="en-US">
                  <a:solidFill>
                    <a:srgbClr val="000000"/>
                  </a:solidFill>
                </a:rPr>
                <a:t>Assessment</a:t>
              </a:r>
            </a:p>
          </p:txBody>
        </p:sp>
        <p:sp>
          <p:nvSpPr>
            <p:cNvPr id="55307" name="AutoShape 10"/>
            <p:cNvSpPr>
              <a:spLocks noChangeArrowheads="1"/>
            </p:cNvSpPr>
            <p:nvPr/>
          </p:nvSpPr>
          <p:spPr bwMode="auto">
            <a:xfrm>
              <a:off x="2496" y="2880"/>
              <a:ext cx="864" cy="576"/>
            </a:xfrm>
            <a:prstGeom prst="roundRect">
              <a:avLst>
                <a:gd name="adj" fmla="val 16667"/>
              </a:avLst>
            </a:prstGeom>
            <a:solidFill>
              <a:schemeClr val="accent1"/>
            </a:solidFill>
            <a:ln w="9525">
              <a:solidFill>
                <a:srgbClr val="000000"/>
              </a:solidFill>
              <a:round/>
              <a:headEnd/>
              <a:tailEnd/>
            </a:ln>
          </p:spPr>
          <p:txBody>
            <a:bodyPr wrap="none" anchor="ctr"/>
            <a:lstStyle/>
            <a:p>
              <a:pPr>
                <a:spcBef>
                  <a:spcPct val="0"/>
                </a:spcBef>
              </a:pPr>
              <a:r>
                <a:rPr lang="en-US">
                  <a:solidFill>
                    <a:srgbClr val="000000"/>
                  </a:solidFill>
                </a:rPr>
                <a:t>Process </a:t>
              </a:r>
            </a:p>
            <a:p>
              <a:pPr>
                <a:spcBef>
                  <a:spcPct val="0"/>
                </a:spcBef>
              </a:pPr>
              <a:r>
                <a:rPr lang="en-US">
                  <a:solidFill>
                    <a:srgbClr val="000000"/>
                  </a:solidFill>
                </a:rPr>
                <a:t>Mapping</a:t>
              </a:r>
            </a:p>
          </p:txBody>
        </p:sp>
        <p:sp>
          <p:nvSpPr>
            <p:cNvPr id="55308" name="AutoShape 11"/>
            <p:cNvSpPr>
              <a:spLocks noChangeArrowheads="1"/>
            </p:cNvSpPr>
            <p:nvPr/>
          </p:nvSpPr>
          <p:spPr bwMode="auto">
            <a:xfrm>
              <a:off x="3456" y="2880"/>
              <a:ext cx="864" cy="576"/>
            </a:xfrm>
            <a:prstGeom prst="roundRect">
              <a:avLst>
                <a:gd name="adj" fmla="val 16667"/>
              </a:avLst>
            </a:prstGeom>
            <a:solidFill>
              <a:schemeClr val="accent1"/>
            </a:solidFill>
            <a:ln w="9525">
              <a:solidFill>
                <a:srgbClr val="000000"/>
              </a:solidFill>
              <a:round/>
              <a:headEnd/>
              <a:tailEnd/>
            </a:ln>
          </p:spPr>
          <p:txBody>
            <a:bodyPr wrap="none" anchor="ctr"/>
            <a:lstStyle/>
            <a:p>
              <a:pPr>
                <a:spcBef>
                  <a:spcPct val="0"/>
                </a:spcBef>
              </a:pPr>
              <a:r>
                <a:rPr lang="en-US">
                  <a:solidFill>
                    <a:srgbClr val="000000"/>
                  </a:solidFill>
                </a:rPr>
                <a:t>Failure Mode </a:t>
              </a:r>
            </a:p>
            <a:p>
              <a:pPr>
                <a:spcBef>
                  <a:spcPct val="0"/>
                </a:spcBef>
              </a:pPr>
              <a:r>
                <a:rPr lang="en-US">
                  <a:solidFill>
                    <a:srgbClr val="000000"/>
                  </a:solidFill>
                </a:rPr>
                <a:t>and Effects </a:t>
              </a:r>
            </a:p>
            <a:p>
              <a:pPr>
                <a:spcBef>
                  <a:spcPct val="0"/>
                </a:spcBef>
              </a:pPr>
              <a:r>
                <a:rPr lang="en-US">
                  <a:solidFill>
                    <a:srgbClr val="000000"/>
                  </a:solidFill>
                </a:rPr>
                <a:t>Analysis</a:t>
              </a:r>
            </a:p>
          </p:txBody>
        </p:sp>
        <p:sp>
          <p:nvSpPr>
            <p:cNvPr id="55309" name="AutoShape 12"/>
            <p:cNvSpPr>
              <a:spLocks noChangeArrowheads="1"/>
            </p:cNvSpPr>
            <p:nvPr/>
          </p:nvSpPr>
          <p:spPr bwMode="auto">
            <a:xfrm>
              <a:off x="3888" y="3552"/>
              <a:ext cx="864" cy="576"/>
            </a:xfrm>
            <a:prstGeom prst="roundRect">
              <a:avLst>
                <a:gd name="adj" fmla="val 16667"/>
              </a:avLst>
            </a:prstGeom>
            <a:solidFill>
              <a:schemeClr val="accent1"/>
            </a:solidFill>
            <a:ln w="9525">
              <a:solidFill>
                <a:srgbClr val="000000"/>
              </a:solidFill>
              <a:round/>
              <a:headEnd/>
              <a:tailEnd/>
            </a:ln>
          </p:spPr>
          <p:txBody>
            <a:bodyPr wrap="none" anchor="ctr"/>
            <a:lstStyle/>
            <a:p>
              <a:pPr>
                <a:spcBef>
                  <a:spcPct val="0"/>
                </a:spcBef>
              </a:pPr>
              <a:r>
                <a:rPr lang="en-US">
                  <a:solidFill>
                    <a:srgbClr val="000000"/>
                  </a:solidFill>
                </a:rPr>
                <a:t>Qualitative</a:t>
              </a:r>
            </a:p>
            <a:p>
              <a:pPr>
                <a:spcBef>
                  <a:spcPct val="0"/>
                </a:spcBef>
              </a:pPr>
              <a:r>
                <a:rPr lang="en-US">
                  <a:solidFill>
                    <a:srgbClr val="000000"/>
                  </a:solidFill>
                </a:rPr>
                <a:t>Analysis</a:t>
              </a:r>
            </a:p>
          </p:txBody>
        </p:sp>
        <p:sp>
          <p:nvSpPr>
            <p:cNvPr id="55310" name="AutoShape 13"/>
            <p:cNvSpPr>
              <a:spLocks noChangeArrowheads="1"/>
            </p:cNvSpPr>
            <p:nvPr/>
          </p:nvSpPr>
          <p:spPr bwMode="auto">
            <a:xfrm>
              <a:off x="4800" y="3552"/>
              <a:ext cx="864" cy="576"/>
            </a:xfrm>
            <a:prstGeom prst="roundRect">
              <a:avLst>
                <a:gd name="adj" fmla="val 16667"/>
              </a:avLst>
            </a:prstGeom>
            <a:solidFill>
              <a:schemeClr val="accent1"/>
            </a:solidFill>
            <a:ln w="9525">
              <a:solidFill>
                <a:srgbClr val="000000"/>
              </a:solidFill>
              <a:round/>
              <a:headEnd/>
              <a:tailEnd/>
            </a:ln>
          </p:spPr>
          <p:txBody>
            <a:bodyPr wrap="none" anchor="ctr"/>
            <a:lstStyle/>
            <a:p>
              <a:pPr>
                <a:spcBef>
                  <a:spcPct val="0"/>
                </a:spcBef>
              </a:pPr>
              <a:r>
                <a:rPr lang="en-US">
                  <a:solidFill>
                    <a:srgbClr val="000000"/>
                  </a:solidFill>
                </a:rPr>
                <a:t>Root Cause</a:t>
              </a:r>
            </a:p>
            <a:p>
              <a:pPr>
                <a:spcBef>
                  <a:spcPct val="0"/>
                </a:spcBef>
              </a:pPr>
              <a:r>
                <a:rPr lang="en-US">
                  <a:solidFill>
                    <a:srgbClr val="000000"/>
                  </a:solidFill>
                </a:rPr>
                <a:t>Analysis</a:t>
              </a:r>
            </a:p>
          </p:txBody>
        </p:sp>
        <p:cxnSp>
          <p:nvCxnSpPr>
            <p:cNvPr id="55311" name="AutoShape 14"/>
            <p:cNvCxnSpPr>
              <a:cxnSpLocks noChangeShapeType="1"/>
            </p:cNvCxnSpPr>
            <p:nvPr/>
          </p:nvCxnSpPr>
          <p:spPr bwMode="auto">
            <a:xfrm flipV="1">
              <a:off x="1968" y="1728"/>
              <a:ext cx="0" cy="1152"/>
            </a:xfrm>
            <a:prstGeom prst="straightConnector1">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55312" name="AutoShape 15"/>
            <p:cNvCxnSpPr>
              <a:cxnSpLocks noChangeShapeType="1"/>
              <a:stCxn id="55307" idx="0"/>
            </p:cNvCxnSpPr>
            <p:nvPr/>
          </p:nvCxnSpPr>
          <p:spPr bwMode="auto">
            <a:xfrm flipV="1">
              <a:off x="2928" y="2016"/>
              <a:ext cx="1" cy="864"/>
            </a:xfrm>
            <a:prstGeom prst="straightConnector1">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55313" name="AutoShape 16"/>
            <p:cNvCxnSpPr>
              <a:cxnSpLocks noChangeShapeType="1"/>
            </p:cNvCxnSpPr>
            <p:nvPr/>
          </p:nvCxnSpPr>
          <p:spPr bwMode="auto">
            <a:xfrm flipV="1">
              <a:off x="3888" y="1728"/>
              <a:ext cx="0" cy="1152"/>
            </a:xfrm>
            <a:prstGeom prst="straightConnector1">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55314" name="AutoShape 17"/>
            <p:cNvCxnSpPr>
              <a:cxnSpLocks noChangeShapeType="1"/>
              <a:stCxn id="55309" idx="0"/>
              <a:endCxn id="55303" idx="4"/>
            </p:cNvCxnSpPr>
            <p:nvPr/>
          </p:nvCxnSpPr>
          <p:spPr bwMode="auto">
            <a:xfrm flipV="1">
              <a:off x="4320" y="2160"/>
              <a:ext cx="576" cy="1392"/>
            </a:xfrm>
            <a:prstGeom prst="straightConnector1">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55315" name="AutoShape 18"/>
            <p:cNvCxnSpPr>
              <a:cxnSpLocks noChangeShapeType="1"/>
              <a:stCxn id="55310" idx="0"/>
              <a:endCxn id="55303" idx="4"/>
            </p:cNvCxnSpPr>
            <p:nvPr/>
          </p:nvCxnSpPr>
          <p:spPr bwMode="auto">
            <a:xfrm flipH="1" flipV="1">
              <a:off x="4896" y="2160"/>
              <a:ext cx="336" cy="1392"/>
            </a:xfrm>
            <a:prstGeom prst="straightConnector1">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cxnSp>
      </p:grpSp>
      <p:pic>
        <p:nvPicPr>
          <p:cNvPr id="55300" name="Picture 8"/>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391400" y="304800"/>
            <a:ext cx="1447800" cy="93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143000" y="228600"/>
            <a:ext cx="5867400" cy="1143000"/>
          </a:xfrm>
        </p:spPr>
        <p:txBody>
          <a:bodyPr/>
          <a:lstStyle/>
          <a:p>
            <a:pPr eaLnBrk="1" hangingPunct="1"/>
            <a:r>
              <a:rPr lang="en-US" dirty="0">
                <a:latin typeface="Calibri" charset="0"/>
              </a:rPr>
              <a:t>RED Checklist</a:t>
            </a:r>
          </a:p>
        </p:txBody>
      </p:sp>
      <p:sp>
        <p:nvSpPr>
          <p:cNvPr id="409603" name="Rectangle 3"/>
          <p:cNvSpPr>
            <a:spLocks noGrp="1" noChangeArrowheads="1"/>
          </p:cNvSpPr>
          <p:nvPr>
            <p:ph type="body" idx="1"/>
          </p:nvPr>
        </p:nvSpPr>
        <p:spPr/>
        <p:txBody>
          <a:bodyPr rtlCol="0">
            <a:normAutofit lnSpcReduction="10000"/>
          </a:bodyPr>
          <a:lstStyle/>
          <a:p>
            <a:pPr marL="457200" indent="-457200" eaLnBrk="1" fontAlgn="auto" hangingPunct="1">
              <a:lnSpc>
                <a:spcPct val="80000"/>
              </a:lnSpc>
              <a:spcAft>
                <a:spcPts val="0"/>
              </a:spcAft>
              <a:buFont typeface="Wingdings" pitchFamily="2" charset="2"/>
              <a:buNone/>
              <a:defRPr/>
            </a:pPr>
            <a:r>
              <a:rPr lang="en-US" sz="2400" dirty="0" smtClean="0">
                <a:ea typeface="+mn-ea"/>
              </a:rPr>
              <a:t>Eleven mutually reinforcing components:</a:t>
            </a:r>
          </a:p>
          <a:p>
            <a:pPr marL="457200" indent="-457200" eaLnBrk="1" fontAlgn="auto" hangingPunct="1">
              <a:lnSpc>
                <a:spcPct val="80000"/>
              </a:lnSpc>
              <a:spcAft>
                <a:spcPts val="0"/>
              </a:spcAft>
              <a:buFont typeface="Wingdings" pitchFamily="2" charset="2"/>
              <a:buNone/>
              <a:defRPr/>
            </a:pPr>
            <a:endParaRPr lang="en-US" sz="1000" dirty="0" smtClean="0">
              <a:ea typeface="+mn-ea"/>
            </a:endParaRPr>
          </a:p>
          <a:p>
            <a:pPr marL="457200" indent="-457200" eaLnBrk="1" fontAlgn="auto" hangingPunct="1">
              <a:lnSpc>
                <a:spcPct val="80000"/>
              </a:lnSpc>
              <a:spcAft>
                <a:spcPts val="0"/>
              </a:spcAft>
              <a:buFont typeface="Wingdings" pitchFamily="2" charset="2"/>
              <a:buNone/>
              <a:defRPr/>
            </a:pPr>
            <a:r>
              <a:rPr lang="en-US" sz="2400" dirty="0" smtClean="0">
                <a:ea typeface="+mn-ea"/>
                <a:sym typeface="Wingdings" pitchFamily="2" charset="2"/>
              </a:rPr>
              <a:t>	</a:t>
            </a:r>
            <a:r>
              <a:rPr lang="en-US" sz="2400" dirty="0" smtClean="0">
                <a:ea typeface="+mn-ea"/>
              </a:rPr>
              <a:t>Medication reconciliation </a:t>
            </a:r>
          </a:p>
          <a:p>
            <a:pPr marL="457200" indent="-457200" eaLnBrk="1" fontAlgn="auto" hangingPunct="1">
              <a:lnSpc>
                <a:spcPct val="80000"/>
              </a:lnSpc>
              <a:spcAft>
                <a:spcPts val="0"/>
              </a:spcAft>
              <a:buFont typeface="Wingdings" pitchFamily="2" charset="2"/>
              <a:buNone/>
              <a:defRPr/>
            </a:pPr>
            <a:r>
              <a:rPr lang="en-US" sz="2400" dirty="0" smtClean="0">
                <a:ea typeface="+mn-ea"/>
                <a:sym typeface="Wingdings" pitchFamily="2" charset="2"/>
              </a:rPr>
              <a:t>	</a:t>
            </a:r>
            <a:r>
              <a:rPr lang="en-US" sz="2400" dirty="0" smtClean="0">
                <a:ea typeface="+mn-ea"/>
              </a:rPr>
              <a:t>Reconcile dc plan with National Guidelines</a:t>
            </a:r>
          </a:p>
          <a:p>
            <a:pPr marL="457200" indent="-457200" eaLnBrk="1" fontAlgn="auto" hangingPunct="1">
              <a:lnSpc>
                <a:spcPct val="80000"/>
              </a:lnSpc>
              <a:spcAft>
                <a:spcPts val="0"/>
              </a:spcAft>
              <a:buFont typeface="Wingdings" pitchFamily="2" charset="2"/>
              <a:buNone/>
              <a:defRPr/>
            </a:pPr>
            <a:r>
              <a:rPr lang="en-US" sz="2400" dirty="0" smtClean="0">
                <a:ea typeface="+mn-ea"/>
                <a:sym typeface="Wingdings" pitchFamily="2" charset="2"/>
              </a:rPr>
              <a:t>	</a:t>
            </a:r>
            <a:r>
              <a:rPr lang="en-US" sz="2400" dirty="0" smtClean="0">
                <a:ea typeface="+mn-ea"/>
              </a:rPr>
              <a:t>Follow-up appointments</a:t>
            </a:r>
          </a:p>
          <a:p>
            <a:pPr marL="457200" indent="-457200" eaLnBrk="1" fontAlgn="auto" hangingPunct="1">
              <a:lnSpc>
                <a:spcPct val="80000"/>
              </a:lnSpc>
              <a:spcAft>
                <a:spcPts val="0"/>
              </a:spcAft>
              <a:buFontTx/>
              <a:buAutoNum type="circleNumWdBlackPlain" startAt="4"/>
              <a:defRPr/>
            </a:pPr>
            <a:r>
              <a:rPr lang="en-US" sz="2400" dirty="0" smtClean="0">
                <a:ea typeface="+mn-ea"/>
              </a:rPr>
              <a:t>Outstanding tests </a:t>
            </a:r>
          </a:p>
          <a:p>
            <a:pPr marL="457200" indent="-457200" eaLnBrk="1" fontAlgn="auto" hangingPunct="1">
              <a:lnSpc>
                <a:spcPct val="80000"/>
              </a:lnSpc>
              <a:spcAft>
                <a:spcPts val="0"/>
              </a:spcAft>
              <a:buFontTx/>
              <a:buNone/>
              <a:defRPr/>
            </a:pPr>
            <a:r>
              <a:rPr lang="en-US" sz="2400" dirty="0" smtClean="0">
                <a:ea typeface="+mn-ea"/>
                <a:sym typeface="Wingdings" pitchFamily="2" charset="2"/>
              </a:rPr>
              <a:t>	</a:t>
            </a:r>
            <a:r>
              <a:rPr lang="en-US" sz="2400" dirty="0" smtClean="0">
                <a:ea typeface="+mn-ea"/>
              </a:rPr>
              <a:t>Post-discharge services</a:t>
            </a:r>
          </a:p>
          <a:p>
            <a:pPr marL="457200" indent="-457200" eaLnBrk="1" fontAlgn="auto" hangingPunct="1">
              <a:lnSpc>
                <a:spcPct val="80000"/>
              </a:lnSpc>
              <a:spcAft>
                <a:spcPts val="0"/>
              </a:spcAft>
              <a:buFont typeface="Wingdings" pitchFamily="2" charset="2"/>
              <a:buNone/>
              <a:defRPr/>
            </a:pPr>
            <a:r>
              <a:rPr lang="en-US" sz="2400" dirty="0" smtClean="0">
                <a:ea typeface="+mn-ea"/>
                <a:sym typeface="Wingdings" pitchFamily="2" charset="2"/>
              </a:rPr>
              <a:t>	</a:t>
            </a:r>
            <a:r>
              <a:rPr lang="en-US" sz="2400" dirty="0" smtClean="0">
                <a:ea typeface="+mn-ea"/>
              </a:rPr>
              <a:t>Written discharge plan</a:t>
            </a:r>
          </a:p>
          <a:p>
            <a:pPr marL="457200" indent="-457200" eaLnBrk="1" fontAlgn="auto" hangingPunct="1">
              <a:lnSpc>
                <a:spcPct val="80000"/>
              </a:lnSpc>
              <a:spcAft>
                <a:spcPts val="0"/>
              </a:spcAft>
              <a:buFont typeface="Wingdings" pitchFamily="2" charset="2"/>
              <a:buNone/>
              <a:defRPr/>
            </a:pPr>
            <a:r>
              <a:rPr lang="en-US" sz="2400" dirty="0" smtClean="0">
                <a:ea typeface="+mn-ea"/>
                <a:sym typeface="Wingdings" pitchFamily="2" charset="2"/>
              </a:rPr>
              <a:t>	</a:t>
            </a:r>
            <a:r>
              <a:rPr lang="en-US" sz="2400" dirty="0" smtClean="0">
                <a:ea typeface="+mn-ea"/>
              </a:rPr>
              <a:t>What to do if problem arises</a:t>
            </a:r>
          </a:p>
          <a:p>
            <a:pPr marL="457200" indent="-457200" eaLnBrk="1" fontAlgn="auto" hangingPunct="1">
              <a:lnSpc>
                <a:spcPct val="80000"/>
              </a:lnSpc>
              <a:spcAft>
                <a:spcPts val="0"/>
              </a:spcAft>
              <a:buFont typeface="Wingdings" pitchFamily="2" charset="2"/>
              <a:buNone/>
              <a:defRPr/>
            </a:pPr>
            <a:r>
              <a:rPr lang="en-US" sz="2400" dirty="0" smtClean="0">
                <a:ea typeface="+mn-ea"/>
                <a:sym typeface="Wingdings" pitchFamily="2" charset="2"/>
              </a:rPr>
              <a:t>	</a:t>
            </a:r>
            <a:r>
              <a:rPr lang="en-US" sz="2400" dirty="0" smtClean="0">
                <a:ea typeface="+mn-ea"/>
              </a:rPr>
              <a:t>Patient education</a:t>
            </a:r>
          </a:p>
          <a:p>
            <a:pPr marL="457200" indent="-457200" eaLnBrk="1" fontAlgn="auto" hangingPunct="1">
              <a:lnSpc>
                <a:spcPct val="80000"/>
              </a:lnSpc>
              <a:spcAft>
                <a:spcPts val="0"/>
              </a:spcAft>
              <a:buFont typeface="Wingdings" pitchFamily="2" charset="2"/>
              <a:buNone/>
              <a:defRPr/>
            </a:pPr>
            <a:r>
              <a:rPr lang="en-US" sz="2400" dirty="0" smtClean="0">
                <a:ea typeface="+mn-ea"/>
                <a:sym typeface="Wingdings" pitchFamily="2" charset="2"/>
              </a:rPr>
              <a:t>	</a:t>
            </a:r>
            <a:r>
              <a:rPr lang="en-US" sz="2400" dirty="0" smtClean="0">
                <a:ea typeface="+mn-ea"/>
              </a:rPr>
              <a:t>Assess patient understanding</a:t>
            </a:r>
          </a:p>
          <a:p>
            <a:pPr marL="457200" indent="-457200" eaLnBrk="1" fontAlgn="auto" hangingPunct="1">
              <a:lnSpc>
                <a:spcPct val="80000"/>
              </a:lnSpc>
              <a:spcAft>
                <a:spcPts val="0"/>
              </a:spcAft>
              <a:buFont typeface="Wingdings" pitchFamily="2" charset="2"/>
              <a:buNone/>
              <a:defRPr/>
            </a:pPr>
            <a:r>
              <a:rPr lang="en-US" sz="2400" dirty="0" smtClean="0">
                <a:ea typeface="+mn-ea"/>
                <a:sym typeface="Wingdings" pitchFamily="2" charset="2"/>
              </a:rPr>
              <a:t>	</a:t>
            </a:r>
            <a:r>
              <a:rPr lang="en-US" sz="2400" dirty="0" smtClean="0">
                <a:ea typeface="+mn-ea"/>
              </a:rPr>
              <a:t>Dc summary to PCP</a:t>
            </a:r>
          </a:p>
          <a:p>
            <a:pPr marL="457200" indent="-457200" eaLnBrk="1" fontAlgn="auto" hangingPunct="1">
              <a:lnSpc>
                <a:spcPct val="80000"/>
              </a:lnSpc>
              <a:spcAft>
                <a:spcPts val="0"/>
              </a:spcAft>
              <a:buFont typeface="Wingdings" pitchFamily="2" charset="2"/>
              <a:buNone/>
              <a:defRPr/>
            </a:pPr>
            <a:r>
              <a:rPr lang="en-US" sz="2400" dirty="0" smtClean="0">
                <a:ea typeface="+mn-ea"/>
              </a:rPr>
              <a:t>&gt; 	Telephone Reinforcement</a:t>
            </a:r>
          </a:p>
        </p:txBody>
      </p:sp>
      <p:sp>
        <p:nvSpPr>
          <p:cNvPr id="56324" name="Text Box 4"/>
          <p:cNvSpPr txBox="1">
            <a:spLocks noChangeArrowheads="1"/>
          </p:cNvSpPr>
          <p:nvPr/>
        </p:nvSpPr>
        <p:spPr bwMode="auto">
          <a:xfrm>
            <a:off x="5029200" y="3276600"/>
            <a:ext cx="3886200" cy="1790700"/>
          </a:xfrm>
          <a:prstGeom prst="rect">
            <a:avLst/>
          </a:prstGeom>
          <a:noFill/>
          <a:ln w="1905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1600" b="1">
                <a:solidFill>
                  <a:schemeClr val="tx1"/>
                </a:solidFill>
                <a:latin typeface="Arial" charset="0"/>
                <a:ea typeface="ＭＳ Ｐゴシック" charset="0"/>
              </a:defRPr>
            </a:lvl1pPr>
            <a:lvl2pPr marL="742950" indent="-285750" eaLnBrk="0" hangingPunct="0">
              <a:defRPr sz="1600" b="1">
                <a:solidFill>
                  <a:schemeClr val="tx1"/>
                </a:solidFill>
                <a:latin typeface="Arial" charset="0"/>
                <a:ea typeface="ＭＳ Ｐゴシック" charset="0"/>
              </a:defRPr>
            </a:lvl2pPr>
            <a:lvl3pPr marL="1143000" indent="-228600" eaLnBrk="0" hangingPunct="0">
              <a:defRPr sz="1600" b="1">
                <a:solidFill>
                  <a:schemeClr val="tx1"/>
                </a:solidFill>
                <a:latin typeface="Arial" charset="0"/>
                <a:ea typeface="ＭＳ Ｐゴシック" charset="0"/>
              </a:defRPr>
            </a:lvl3pPr>
            <a:lvl4pPr marL="1600200" indent="-228600" eaLnBrk="0" hangingPunct="0">
              <a:defRPr sz="1600" b="1">
                <a:solidFill>
                  <a:schemeClr val="tx1"/>
                </a:solidFill>
                <a:latin typeface="Arial" charset="0"/>
                <a:ea typeface="ＭＳ Ｐゴシック" charset="0"/>
              </a:defRPr>
            </a:lvl4pPr>
            <a:lvl5pPr marL="2057400" indent="-228600" eaLnBrk="0" hangingPunct="0">
              <a:defRPr sz="1600" b="1">
                <a:solidFill>
                  <a:schemeClr val="tx1"/>
                </a:solidFill>
                <a:latin typeface="Arial" charset="0"/>
                <a:ea typeface="ＭＳ Ｐゴシック" charset="0"/>
              </a:defRPr>
            </a:lvl5pPr>
            <a:lvl6pPr marL="2514600" indent="-228600" algn="ctr" eaLnBrk="0" fontAlgn="base" hangingPunct="0">
              <a:spcBef>
                <a:spcPts val="600"/>
              </a:spcBef>
              <a:spcAft>
                <a:spcPct val="0"/>
              </a:spcAft>
              <a:defRPr sz="1600" b="1">
                <a:solidFill>
                  <a:schemeClr val="tx1"/>
                </a:solidFill>
                <a:latin typeface="Arial" charset="0"/>
                <a:ea typeface="ＭＳ Ｐゴシック" charset="0"/>
              </a:defRPr>
            </a:lvl6pPr>
            <a:lvl7pPr marL="2971800" indent="-228600" algn="ctr" eaLnBrk="0" fontAlgn="base" hangingPunct="0">
              <a:spcBef>
                <a:spcPts val="600"/>
              </a:spcBef>
              <a:spcAft>
                <a:spcPct val="0"/>
              </a:spcAft>
              <a:defRPr sz="1600" b="1">
                <a:solidFill>
                  <a:schemeClr val="tx1"/>
                </a:solidFill>
                <a:latin typeface="Arial" charset="0"/>
                <a:ea typeface="ＭＳ Ｐゴシック" charset="0"/>
              </a:defRPr>
            </a:lvl7pPr>
            <a:lvl8pPr marL="3429000" indent="-228600" algn="ctr" eaLnBrk="0" fontAlgn="base" hangingPunct="0">
              <a:spcBef>
                <a:spcPts val="600"/>
              </a:spcBef>
              <a:spcAft>
                <a:spcPct val="0"/>
              </a:spcAft>
              <a:defRPr sz="1600" b="1">
                <a:solidFill>
                  <a:schemeClr val="tx1"/>
                </a:solidFill>
                <a:latin typeface="Arial" charset="0"/>
                <a:ea typeface="ＭＳ Ｐゴシック" charset="0"/>
              </a:defRPr>
            </a:lvl8pPr>
            <a:lvl9pPr marL="3886200" indent="-228600" algn="ctr" eaLnBrk="0" fontAlgn="base" hangingPunct="0">
              <a:spcBef>
                <a:spcPts val="600"/>
              </a:spcBef>
              <a:spcAft>
                <a:spcPct val="0"/>
              </a:spcAft>
              <a:defRPr sz="1600" b="1">
                <a:solidFill>
                  <a:schemeClr val="tx1"/>
                </a:solidFill>
                <a:latin typeface="Arial" charset="0"/>
                <a:ea typeface="ＭＳ Ｐゴシック" charset="0"/>
              </a:defRPr>
            </a:lvl9pPr>
          </a:lstStyle>
          <a:p>
            <a:pPr algn="l" eaLnBrk="1" hangingPunct="1">
              <a:spcBef>
                <a:spcPct val="20000"/>
              </a:spcBef>
              <a:buClr>
                <a:srgbClr val="0000FF"/>
              </a:buClr>
              <a:buSzPct val="70000"/>
              <a:buFont typeface="Wingdings" charset="0"/>
              <a:buNone/>
            </a:pPr>
            <a:r>
              <a:rPr lang="en-US" sz="2400">
                <a:solidFill>
                  <a:srgbClr val="000000"/>
                </a:solidFill>
                <a:latin typeface="Calibri" charset="0"/>
              </a:rPr>
              <a:t>Adopted by </a:t>
            </a:r>
          </a:p>
          <a:p>
            <a:pPr algn="l" eaLnBrk="1" hangingPunct="1">
              <a:spcBef>
                <a:spcPct val="20000"/>
              </a:spcBef>
              <a:buClr>
                <a:srgbClr val="0000FF"/>
              </a:buClr>
              <a:buSzPct val="70000"/>
              <a:buFont typeface="Wingdings" charset="0"/>
              <a:buNone/>
            </a:pPr>
            <a:r>
              <a:rPr lang="en-US" sz="2400">
                <a:solidFill>
                  <a:srgbClr val="000000"/>
                </a:solidFill>
                <a:latin typeface="Calibri" charset="0"/>
              </a:rPr>
              <a:t>National Quality Forum</a:t>
            </a:r>
          </a:p>
          <a:p>
            <a:pPr algn="l" eaLnBrk="1" hangingPunct="1">
              <a:spcBef>
                <a:spcPct val="20000"/>
              </a:spcBef>
              <a:buClr>
                <a:srgbClr val="0000FF"/>
              </a:buClr>
              <a:buSzPct val="70000"/>
              <a:buFont typeface="Wingdings" charset="0"/>
              <a:buNone/>
            </a:pPr>
            <a:r>
              <a:rPr lang="en-US" sz="2400">
                <a:solidFill>
                  <a:srgbClr val="000000"/>
                </a:solidFill>
                <a:latin typeface="Calibri" charset="0"/>
              </a:rPr>
              <a:t>as one of 30 </a:t>
            </a:r>
          </a:p>
          <a:p>
            <a:pPr algn="l" eaLnBrk="1" hangingPunct="1">
              <a:spcBef>
                <a:spcPct val="20000"/>
              </a:spcBef>
              <a:buClr>
                <a:srgbClr val="0000FF"/>
              </a:buClr>
              <a:buSzPct val="70000"/>
              <a:buFont typeface="Wingdings" charset="0"/>
              <a:buNone/>
            </a:pPr>
            <a:r>
              <a:rPr lang="en-US" sz="2400">
                <a:solidFill>
                  <a:srgbClr val="000000"/>
                </a:solidFill>
                <a:latin typeface="Calibri" charset="0"/>
              </a:rPr>
              <a:t>"Safe Practices" (SP-11)</a:t>
            </a:r>
            <a:endParaRPr lang="en-US">
              <a:solidFill>
                <a:srgbClr val="000000"/>
              </a:solidFill>
              <a:latin typeface="Calibri" charset="0"/>
            </a:endParaRPr>
          </a:p>
        </p:txBody>
      </p:sp>
      <p:pic>
        <p:nvPicPr>
          <p:cNvPr id="56325" name="Picture 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391400" y="304800"/>
            <a:ext cx="1447800" cy="93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Methods- Randomized Controlled Trial"/>
          <p:cNvGrpSpPr/>
          <p:nvPr/>
        </p:nvGrpSpPr>
        <p:grpSpPr>
          <a:xfrm>
            <a:off x="304800" y="1447800"/>
            <a:ext cx="8534400" cy="2514600"/>
            <a:chOff x="304800" y="1447800"/>
            <a:chExt cx="8534400" cy="2514600"/>
          </a:xfrm>
        </p:grpSpPr>
        <p:sp>
          <p:nvSpPr>
            <p:cNvPr id="57346" name="Rectangle 2"/>
            <p:cNvSpPr>
              <a:spLocks noChangeArrowheads="1"/>
            </p:cNvSpPr>
            <p:nvPr/>
          </p:nvSpPr>
          <p:spPr bwMode="auto">
            <a:xfrm>
              <a:off x="304800" y="2209800"/>
              <a:ext cx="1295400" cy="1066800"/>
            </a:xfrm>
            <a:prstGeom prst="rect">
              <a:avLst/>
            </a:prstGeom>
            <a:solidFill>
              <a:srgbClr val="CCFF99"/>
            </a:solidFill>
            <a:ln w="9525">
              <a:solidFill>
                <a:schemeClr val="tx1"/>
              </a:solidFill>
              <a:miter lim="800000"/>
              <a:headEnd/>
              <a:tailEnd/>
            </a:ln>
          </p:spPr>
          <p:txBody>
            <a:bodyPr wrap="none" anchor="ctr"/>
            <a:lstStyle/>
            <a:p>
              <a:pPr algn="l">
                <a:spcBef>
                  <a:spcPct val="0"/>
                </a:spcBef>
              </a:pPr>
              <a:r>
                <a:rPr lang="en-US">
                  <a:solidFill>
                    <a:srgbClr val="000000"/>
                  </a:solidFill>
                  <a:latin typeface="Calibri" charset="0"/>
                </a:rPr>
                <a:t>Enrollment</a:t>
              </a:r>
            </a:p>
            <a:p>
              <a:pPr algn="l">
                <a:spcBef>
                  <a:spcPct val="0"/>
                </a:spcBef>
              </a:pPr>
              <a:r>
                <a:rPr lang="en-US">
                  <a:solidFill>
                    <a:srgbClr val="000000"/>
                  </a:solidFill>
                  <a:latin typeface="Calibri" charset="0"/>
                </a:rPr>
                <a:t>N=750</a:t>
              </a:r>
            </a:p>
          </p:txBody>
        </p:sp>
        <p:sp>
          <p:nvSpPr>
            <p:cNvPr id="57347" name="Line 3"/>
            <p:cNvSpPr>
              <a:spLocks noChangeShapeType="1"/>
            </p:cNvSpPr>
            <p:nvPr/>
          </p:nvSpPr>
          <p:spPr bwMode="auto">
            <a:xfrm>
              <a:off x="1600200" y="2743200"/>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57348" name="Rectangle 4"/>
            <p:cNvSpPr>
              <a:spLocks noChangeArrowheads="1"/>
            </p:cNvSpPr>
            <p:nvPr/>
          </p:nvSpPr>
          <p:spPr bwMode="auto">
            <a:xfrm>
              <a:off x="1981200" y="2209800"/>
              <a:ext cx="1600200" cy="1066800"/>
            </a:xfrm>
            <a:prstGeom prst="rect">
              <a:avLst/>
            </a:prstGeom>
            <a:solidFill>
              <a:srgbClr val="CCFF99"/>
            </a:solidFill>
            <a:ln w="9525">
              <a:solidFill>
                <a:schemeClr val="tx1"/>
              </a:solidFill>
              <a:miter lim="800000"/>
              <a:headEnd/>
              <a:tailEnd/>
            </a:ln>
          </p:spPr>
          <p:txBody>
            <a:bodyPr wrap="none" anchor="ctr"/>
            <a:lstStyle/>
            <a:p>
              <a:pPr algn="l">
                <a:spcBef>
                  <a:spcPct val="0"/>
                </a:spcBef>
              </a:pPr>
              <a:r>
                <a:rPr lang="en-US">
                  <a:solidFill>
                    <a:srgbClr val="000000"/>
                  </a:solidFill>
                  <a:latin typeface="Calibri" charset="0"/>
                </a:rPr>
                <a:t>Randomization</a:t>
              </a:r>
            </a:p>
          </p:txBody>
        </p:sp>
        <p:sp>
          <p:nvSpPr>
            <p:cNvPr id="57349" name="Rectangle 5"/>
            <p:cNvSpPr>
              <a:spLocks noChangeArrowheads="1"/>
            </p:cNvSpPr>
            <p:nvPr/>
          </p:nvSpPr>
          <p:spPr bwMode="auto">
            <a:xfrm>
              <a:off x="4191000" y="1447800"/>
              <a:ext cx="1828800" cy="990600"/>
            </a:xfrm>
            <a:prstGeom prst="rect">
              <a:avLst/>
            </a:prstGeom>
            <a:solidFill>
              <a:srgbClr val="CCFF99"/>
            </a:solidFill>
            <a:ln w="9525">
              <a:solidFill>
                <a:schemeClr val="tx1"/>
              </a:solidFill>
              <a:miter lim="800000"/>
              <a:headEnd/>
              <a:tailEnd/>
            </a:ln>
          </p:spPr>
          <p:txBody>
            <a:bodyPr wrap="none" anchor="ctr"/>
            <a:lstStyle/>
            <a:p>
              <a:pPr algn="l">
                <a:spcBef>
                  <a:spcPct val="0"/>
                </a:spcBef>
              </a:pPr>
              <a:r>
                <a:rPr lang="en-US">
                  <a:solidFill>
                    <a:srgbClr val="000000"/>
                  </a:solidFill>
                  <a:latin typeface="Calibri" charset="0"/>
                </a:rPr>
                <a:t>RED Intervention</a:t>
              </a:r>
            </a:p>
            <a:p>
              <a:pPr algn="l">
                <a:spcBef>
                  <a:spcPct val="0"/>
                </a:spcBef>
              </a:pPr>
              <a:r>
                <a:rPr lang="en-US">
                  <a:solidFill>
                    <a:srgbClr val="000000"/>
                  </a:solidFill>
                  <a:latin typeface="Calibri" charset="0"/>
                </a:rPr>
                <a:t>N=375</a:t>
              </a:r>
            </a:p>
          </p:txBody>
        </p:sp>
        <p:sp>
          <p:nvSpPr>
            <p:cNvPr id="57350" name="Rectangle 6"/>
            <p:cNvSpPr>
              <a:spLocks noChangeArrowheads="1"/>
            </p:cNvSpPr>
            <p:nvPr/>
          </p:nvSpPr>
          <p:spPr bwMode="auto">
            <a:xfrm>
              <a:off x="4191000" y="2895600"/>
              <a:ext cx="1905000" cy="1066800"/>
            </a:xfrm>
            <a:prstGeom prst="rect">
              <a:avLst/>
            </a:prstGeom>
            <a:solidFill>
              <a:srgbClr val="CCFF99"/>
            </a:solidFill>
            <a:ln w="9525">
              <a:solidFill>
                <a:schemeClr val="tx1"/>
              </a:solidFill>
              <a:miter lim="800000"/>
              <a:headEnd/>
              <a:tailEnd/>
            </a:ln>
          </p:spPr>
          <p:txBody>
            <a:bodyPr wrap="none" anchor="ctr"/>
            <a:lstStyle/>
            <a:p>
              <a:pPr algn="l">
                <a:spcBef>
                  <a:spcPct val="0"/>
                </a:spcBef>
              </a:pPr>
              <a:r>
                <a:rPr lang="en-US">
                  <a:solidFill>
                    <a:srgbClr val="000000"/>
                  </a:solidFill>
                  <a:latin typeface="Calibri" charset="0"/>
                </a:rPr>
                <a:t>Usual Care</a:t>
              </a:r>
            </a:p>
            <a:p>
              <a:pPr algn="l">
                <a:spcBef>
                  <a:spcPct val="0"/>
                </a:spcBef>
              </a:pPr>
              <a:r>
                <a:rPr lang="en-US">
                  <a:solidFill>
                    <a:srgbClr val="000000"/>
                  </a:solidFill>
                  <a:latin typeface="Calibri" charset="0"/>
                </a:rPr>
                <a:t>N=375</a:t>
              </a:r>
            </a:p>
          </p:txBody>
        </p:sp>
        <p:sp>
          <p:nvSpPr>
            <p:cNvPr id="57351" name="Rectangle 7"/>
            <p:cNvSpPr>
              <a:spLocks noChangeArrowheads="1"/>
            </p:cNvSpPr>
            <p:nvPr/>
          </p:nvSpPr>
          <p:spPr bwMode="auto">
            <a:xfrm>
              <a:off x="7010400" y="1905000"/>
              <a:ext cx="1828800" cy="1524000"/>
            </a:xfrm>
            <a:prstGeom prst="rect">
              <a:avLst/>
            </a:prstGeom>
            <a:solidFill>
              <a:srgbClr val="CCFF99"/>
            </a:solidFill>
            <a:ln w="9525">
              <a:solidFill>
                <a:schemeClr val="tx1"/>
              </a:solidFill>
              <a:miter lim="800000"/>
              <a:headEnd/>
              <a:tailEnd/>
            </a:ln>
          </p:spPr>
          <p:txBody>
            <a:bodyPr wrap="none" anchor="ctr"/>
            <a:lstStyle/>
            <a:p>
              <a:pPr algn="l">
                <a:spcBef>
                  <a:spcPct val="0"/>
                </a:spcBef>
              </a:pPr>
              <a:r>
                <a:rPr lang="en-US">
                  <a:solidFill>
                    <a:srgbClr val="000000"/>
                  </a:solidFill>
                  <a:latin typeface="Calibri" charset="0"/>
                </a:rPr>
                <a:t>30-day </a:t>
              </a:r>
            </a:p>
            <a:p>
              <a:pPr algn="l">
                <a:spcBef>
                  <a:spcPct val="0"/>
                </a:spcBef>
              </a:pPr>
              <a:r>
                <a:rPr lang="en-US" u="sng">
                  <a:solidFill>
                    <a:srgbClr val="000000"/>
                  </a:solidFill>
                  <a:latin typeface="Calibri" charset="0"/>
                </a:rPr>
                <a:t>Outcome Data</a:t>
              </a:r>
            </a:p>
            <a:p>
              <a:pPr algn="l">
                <a:spcBef>
                  <a:spcPct val="0"/>
                </a:spcBef>
                <a:buFontTx/>
                <a:buChar char="•"/>
              </a:pPr>
              <a:r>
                <a:rPr lang="en-US">
                  <a:solidFill>
                    <a:srgbClr val="000000"/>
                  </a:solidFill>
                  <a:latin typeface="Calibri" charset="0"/>
                </a:rPr>
                <a:t>Telephone Call</a:t>
              </a:r>
            </a:p>
            <a:p>
              <a:pPr algn="l">
                <a:spcBef>
                  <a:spcPct val="0"/>
                </a:spcBef>
                <a:buFontTx/>
                <a:buChar char="•"/>
              </a:pPr>
              <a:r>
                <a:rPr lang="en-US">
                  <a:solidFill>
                    <a:srgbClr val="000000"/>
                  </a:solidFill>
                  <a:latin typeface="Calibri" charset="0"/>
                </a:rPr>
                <a:t>EMR Review </a:t>
              </a:r>
            </a:p>
          </p:txBody>
        </p:sp>
        <p:sp>
          <p:nvSpPr>
            <p:cNvPr id="57352" name="Line 10"/>
            <p:cNvSpPr>
              <a:spLocks noChangeShapeType="1"/>
            </p:cNvSpPr>
            <p:nvPr/>
          </p:nvSpPr>
          <p:spPr bwMode="auto">
            <a:xfrm>
              <a:off x="3581400" y="2743200"/>
              <a:ext cx="2286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7353" name="Line 11"/>
            <p:cNvSpPr>
              <a:spLocks noChangeShapeType="1"/>
            </p:cNvSpPr>
            <p:nvPr/>
          </p:nvSpPr>
          <p:spPr bwMode="auto">
            <a:xfrm>
              <a:off x="3810000" y="2971800"/>
              <a:ext cx="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7354" name="Line 12"/>
            <p:cNvSpPr>
              <a:spLocks noChangeShapeType="1"/>
            </p:cNvSpPr>
            <p:nvPr/>
          </p:nvSpPr>
          <p:spPr bwMode="auto">
            <a:xfrm>
              <a:off x="3810000" y="3429000"/>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57355" name="Line 13"/>
            <p:cNvSpPr>
              <a:spLocks noChangeShapeType="1"/>
            </p:cNvSpPr>
            <p:nvPr/>
          </p:nvSpPr>
          <p:spPr bwMode="auto">
            <a:xfrm flipV="1">
              <a:off x="3810000" y="1905000"/>
              <a:ext cx="0" cy="10668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7356" name="Line 14"/>
            <p:cNvSpPr>
              <a:spLocks noChangeShapeType="1"/>
            </p:cNvSpPr>
            <p:nvPr/>
          </p:nvSpPr>
          <p:spPr bwMode="auto">
            <a:xfrm>
              <a:off x="3810000" y="1905000"/>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57357" name="Line 15"/>
            <p:cNvSpPr>
              <a:spLocks noChangeShapeType="1"/>
            </p:cNvSpPr>
            <p:nvPr/>
          </p:nvSpPr>
          <p:spPr bwMode="auto">
            <a:xfrm>
              <a:off x="6019800" y="1905000"/>
              <a:ext cx="4572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7358" name="Line 16"/>
            <p:cNvSpPr>
              <a:spLocks noChangeShapeType="1"/>
            </p:cNvSpPr>
            <p:nvPr/>
          </p:nvSpPr>
          <p:spPr bwMode="auto">
            <a:xfrm>
              <a:off x="6096000" y="3429000"/>
              <a:ext cx="381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7359" name="Line 17"/>
            <p:cNvSpPr>
              <a:spLocks noChangeShapeType="1"/>
            </p:cNvSpPr>
            <p:nvPr/>
          </p:nvSpPr>
          <p:spPr bwMode="auto">
            <a:xfrm>
              <a:off x="6477000" y="1905000"/>
              <a:ext cx="0" cy="1524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7360" name="Line 18"/>
            <p:cNvSpPr>
              <a:spLocks noChangeShapeType="1"/>
            </p:cNvSpPr>
            <p:nvPr/>
          </p:nvSpPr>
          <p:spPr bwMode="auto">
            <a:xfrm>
              <a:off x="6477000" y="2743200"/>
              <a:ext cx="5334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sp>
        <p:nvSpPr>
          <p:cNvPr id="154644" name="Rectangle 20"/>
          <p:cNvSpPr>
            <a:spLocks noGrp="1" noChangeArrowheads="1"/>
          </p:cNvSpPr>
          <p:nvPr>
            <p:ph type="title"/>
          </p:nvPr>
        </p:nvSpPr>
        <p:spPr/>
        <p:txBody>
          <a:bodyPr>
            <a:normAutofit fontScale="90000"/>
          </a:bodyPr>
          <a:lstStyle/>
          <a:p>
            <a:pPr eaLnBrk="1" hangingPunct="1"/>
            <a:r>
              <a:rPr lang="en-US" sz="4000" dirty="0" smtClean="0">
                <a:latin typeface="Calibri" charset="0"/>
              </a:rPr>
              <a:t>Methods</a:t>
            </a:r>
            <a:r>
              <a:rPr lang="en-US" sz="4000" dirty="0">
                <a:latin typeface="Calibri" charset="0"/>
              </a:rPr>
              <a:t>- Randomized Controlled Trial</a:t>
            </a:r>
          </a:p>
        </p:txBody>
      </p:sp>
      <p:sp>
        <p:nvSpPr>
          <p:cNvPr id="2" name="Content Placeholder 1"/>
          <p:cNvSpPr>
            <a:spLocks noGrp="1"/>
          </p:cNvSpPr>
          <p:nvPr>
            <p:ph idx="1"/>
          </p:nvPr>
        </p:nvSpPr>
        <p:spPr>
          <a:xfrm>
            <a:off x="457200" y="4038600"/>
            <a:ext cx="8229600" cy="2087563"/>
          </a:xfrm>
        </p:spPr>
        <p:txBody>
          <a:bodyPr>
            <a:normAutofit fontScale="70000" lnSpcReduction="20000"/>
          </a:bodyPr>
          <a:lstStyle/>
          <a:p>
            <a:pPr eaLnBrk="1" hangingPunct="1">
              <a:spcBef>
                <a:spcPct val="0"/>
              </a:spcBef>
            </a:pPr>
            <a:r>
              <a:rPr lang="en-US" u="sng" dirty="0">
                <a:solidFill>
                  <a:srgbClr val="000000"/>
                </a:solidFill>
                <a:latin typeface="Calibri" charset="0"/>
              </a:rPr>
              <a:t>Enrollment Criteria</a:t>
            </a:r>
            <a:r>
              <a:rPr lang="en-US" dirty="0">
                <a:solidFill>
                  <a:srgbClr val="000000"/>
                </a:solidFill>
                <a:latin typeface="Calibri" charset="0"/>
              </a:rPr>
              <a:t>:</a:t>
            </a:r>
          </a:p>
          <a:p>
            <a:pPr eaLnBrk="1" hangingPunct="1">
              <a:spcBef>
                <a:spcPct val="0"/>
              </a:spcBef>
              <a:buSzPct val="80000"/>
              <a:buFontTx/>
              <a:buChar char="•"/>
            </a:pPr>
            <a:r>
              <a:rPr lang="en-US" dirty="0">
                <a:solidFill>
                  <a:srgbClr val="000000"/>
                </a:solidFill>
                <a:latin typeface="Calibri" charset="0"/>
              </a:rPr>
              <a:t>English speaking</a:t>
            </a:r>
          </a:p>
          <a:p>
            <a:pPr eaLnBrk="1" hangingPunct="1">
              <a:spcBef>
                <a:spcPct val="0"/>
              </a:spcBef>
              <a:buSzPct val="80000"/>
              <a:buFontTx/>
              <a:buChar char="•"/>
            </a:pPr>
            <a:r>
              <a:rPr lang="en-US" dirty="0">
                <a:solidFill>
                  <a:srgbClr val="000000"/>
                </a:solidFill>
                <a:latin typeface="Calibri" charset="0"/>
              </a:rPr>
              <a:t>Have telephone </a:t>
            </a:r>
          </a:p>
          <a:p>
            <a:pPr eaLnBrk="1" hangingPunct="1">
              <a:spcBef>
                <a:spcPct val="0"/>
              </a:spcBef>
              <a:buSzPct val="80000"/>
              <a:buFontTx/>
              <a:buChar char="•"/>
            </a:pPr>
            <a:r>
              <a:rPr lang="en-US" dirty="0">
                <a:solidFill>
                  <a:srgbClr val="000000"/>
                </a:solidFill>
                <a:latin typeface="Calibri" charset="0"/>
              </a:rPr>
              <a:t>Able to independently consent</a:t>
            </a:r>
          </a:p>
          <a:p>
            <a:pPr eaLnBrk="1" hangingPunct="1">
              <a:spcBef>
                <a:spcPct val="0"/>
              </a:spcBef>
              <a:buSzPct val="80000"/>
              <a:buFontTx/>
              <a:buChar char="•"/>
            </a:pPr>
            <a:r>
              <a:rPr lang="en-US" dirty="0">
                <a:solidFill>
                  <a:srgbClr val="000000"/>
                </a:solidFill>
                <a:latin typeface="Calibri" charset="0"/>
              </a:rPr>
              <a:t>Not admitted from institutionalized setting</a:t>
            </a:r>
          </a:p>
          <a:p>
            <a:pPr eaLnBrk="1" hangingPunct="1">
              <a:spcBef>
                <a:spcPct val="0"/>
              </a:spcBef>
              <a:buSzPct val="80000"/>
              <a:buFontTx/>
              <a:buChar char="•"/>
            </a:pPr>
            <a:r>
              <a:rPr lang="en-US" dirty="0">
                <a:solidFill>
                  <a:srgbClr val="000000"/>
                </a:solidFill>
                <a:latin typeface="Calibri" charset="0"/>
              </a:rPr>
              <a:t>Adult medical patients admitted to Boston Medical Center (urban academic safety-net hospital)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4_Office Theme">
  <a:themeElements>
    <a:clrScheme name="Office Theme 1">
      <a:dk1>
        <a:srgbClr val="000000"/>
      </a:dk1>
      <a:lt1>
        <a:srgbClr val="FFFFFF"/>
      </a:lt1>
      <a:dk2>
        <a:srgbClr val="464646"/>
      </a:dk2>
      <a:lt2>
        <a:srgbClr val="DEF5FA"/>
      </a:lt2>
      <a:accent1>
        <a:srgbClr val="2DA2BF"/>
      </a:accent1>
      <a:accent2>
        <a:srgbClr val="DA1F28"/>
      </a:accent2>
      <a:accent3>
        <a:srgbClr val="FFFFFF"/>
      </a:accent3>
      <a:accent4>
        <a:srgbClr val="000000"/>
      </a:accent4>
      <a:accent5>
        <a:srgbClr val="ADCEDC"/>
      </a:accent5>
      <a:accent6>
        <a:srgbClr val="C51B23"/>
      </a:accent6>
      <a:hlink>
        <a:srgbClr val="FF8119"/>
      </a:hlink>
      <a:folHlink>
        <a:srgbClr val="44B9E8"/>
      </a:folHlink>
    </a:clrScheme>
    <a:fontScheme name="24_Office Them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464646"/>
        </a:dk2>
        <a:lt2>
          <a:srgbClr val="DEF5FA"/>
        </a:lt2>
        <a:accent1>
          <a:srgbClr val="2DA2BF"/>
        </a:accent1>
        <a:accent2>
          <a:srgbClr val="DA1F28"/>
        </a:accent2>
        <a:accent3>
          <a:srgbClr val="FFFFFF"/>
        </a:accent3>
        <a:accent4>
          <a:srgbClr val="000000"/>
        </a:accent4>
        <a:accent5>
          <a:srgbClr val="ADCEDC"/>
        </a:accent5>
        <a:accent6>
          <a:srgbClr val="C51B23"/>
        </a:accent6>
        <a:hlink>
          <a:srgbClr val="FF8119"/>
        </a:hlink>
        <a:folHlink>
          <a:srgbClr val="44B9E8"/>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6236</TotalTime>
  <Words>1179</Words>
  <Application>Microsoft Office PowerPoint</Application>
  <PresentationFormat>On-screen Show (4:3)</PresentationFormat>
  <Paragraphs>326</Paragraphs>
  <Slides>36</Slides>
  <Notes>11</Notes>
  <HiddenSlides>0</HiddenSlides>
  <MMClips>0</MMClips>
  <ScaleCrop>false</ScaleCrop>
  <HeadingPairs>
    <vt:vector size="6" baseType="variant">
      <vt:variant>
        <vt:lpstr>Theme</vt:lpstr>
      </vt:variant>
      <vt:variant>
        <vt:i4>4</vt:i4>
      </vt:variant>
      <vt:variant>
        <vt:lpstr>Embedded OLE Servers</vt:lpstr>
      </vt:variant>
      <vt:variant>
        <vt:i4>2</vt:i4>
      </vt:variant>
      <vt:variant>
        <vt:lpstr>Slide Titles</vt:lpstr>
      </vt:variant>
      <vt:variant>
        <vt:i4>36</vt:i4>
      </vt:variant>
    </vt:vector>
  </HeadingPairs>
  <TitlesOfParts>
    <vt:vector size="42" baseType="lpstr">
      <vt:lpstr>Office Theme</vt:lpstr>
      <vt:lpstr>Custom Design</vt:lpstr>
      <vt:lpstr>1_Custom Design</vt:lpstr>
      <vt:lpstr>24_Office Theme</vt:lpstr>
      <vt:lpstr>Picture</vt:lpstr>
      <vt:lpstr>Acrobat Document</vt:lpstr>
      <vt:lpstr>Project RED: The ReEngineered Discharge  Care Transitions: Navigating the Health Care System AHRQ 2011 Annual Scientific Meeting Bethesda, Maryland September 19, 2011   </vt:lpstr>
      <vt:lpstr>Agenda for Today</vt:lpstr>
      <vt:lpstr>“Perfect Storm" of Patient Safety</vt:lpstr>
      <vt:lpstr>A Real Discharge Instruction Sheet</vt:lpstr>
      <vt:lpstr>Patient Safety Has Collided with Policy</vt:lpstr>
      <vt:lpstr>National Programmatic Activity in Transitions  </vt:lpstr>
      <vt:lpstr>Principles of the RED: Creating the Toolkit</vt:lpstr>
      <vt:lpstr>RED Checklist</vt:lpstr>
      <vt:lpstr>Methods- Randomized Controlled Trial</vt:lpstr>
      <vt:lpstr>Personalized cover page</vt:lpstr>
      <vt:lpstr>Updated list of all medicines</vt:lpstr>
      <vt:lpstr>MEDICATION PAGE (2 of 3) </vt:lpstr>
      <vt:lpstr>APPOINTMENTS PAGE  </vt:lpstr>
      <vt:lpstr>APPOINTMENT CALENDAR </vt:lpstr>
      <vt:lpstr>PRIMARY DIAGNOSIS PAGE </vt:lpstr>
      <vt:lpstr>Primary Outcome:  Hospital Utilization within 30d after dc</vt:lpstr>
      <vt:lpstr>Cumulative Hazard Rate of Patients Experiencing Hospital Utilization  30 days After Index Discharge</vt:lpstr>
      <vt:lpstr>Outcome Cost Analysis</vt:lpstr>
      <vt:lpstr>Consultations to Implementers</vt:lpstr>
      <vt:lpstr>Dissemination</vt:lpstr>
      <vt:lpstr>AHRQ Contract to Study Dissemination</vt:lpstr>
      <vt:lpstr>Barriers to High Quality Transitions</vt:lpstr>
      <vt:lpstr>Barriers to RED</vt:lpstr>
      <vt:lpstr>Role of Senior Leadership </vt:lpstr>
      <vt:lpstr>Role of Implementation Team</vt:lpstr>
      <vt:lpstr>Changing the Culture of Hospitals is Hard</vt:lpstr>
      <vt:lpstr>Thank you!</vt:lpstr>
      <vt:lpstr>How to Get Started</vt:lpstr>
      <vt:lpstr>How to Get Started - 2</vt:lpstr>
      <vt:lpstr>How to Get Started - 3</vt:lpstr>
      <vt:lpstr>Using Health IT to Overcome Challenge of RN Time</vt:lpstr>
      <vt:lpstr>Patient Interacting with Louise</vt:lpstr>
      <vt:lpstr>Who Would You Rather Receive Discharge Instructions From?</vt:lpstr>
      <vt:lpstr>Slide 34</vt:lpstr>
      <vt:lpstr>PATIENT ACTIVATION PAGE </vt:lpstr>
      <vt:lpstr>The Importance of  Organizational Context</vt:lpstr>
    </vt:vector>
  </TitlesOfParts>
  <Company>DHHS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Connecting for Health Common Framework Resources for Implementing Secure Health Information Exchange</dc:title>
  <dc:creator>Nate Robinson</dc:creator>
  <cp:lastModifiedBy>DHHS</cp:lastModifiedBy>
  <cp:revision>244</cp:revision>
  <dcterms:created xsi:type="dcterms:W3CDTF">2006-07-19T15:05:24Z</dcterms:created>
  <dcterms:modified xsi:type="dcterms:W3CDTF">2011-12-15T16:39:39Z</dcterms:modified>
</cp:coreProperties>
</file>