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F4FF"/>
    <a:srgbClr val="00ABFF"/>
    <a:srgbClr val="05FF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6736" autoAdjust="0"/>
  </p:normalViewPr>
  <p:slideViewPr>
    <p:cSldViewPr snapToGrid="0" snapToObjects="1">
      <p:cViewPr varScale="1">
        <p:scale>
          <a:sx n="102" d="100"/>
          <a:sy n="102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38608-7761-5B41-B202-1E1B1D5EA12C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58B20-0BA2-7F40-80CE-8D8BBB19C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quencing graphs Jan_12-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1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799911"/>
            <a:ext cx="1105114" cy="5016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Sep-01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Mar-02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Sep-02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Mar-03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Oct-03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Jan-04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Apr-04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Jul-04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Oct-04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Jan-05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Apr-05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Jul-05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Oct-05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Jan-06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Apr-06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Jul-06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Oct-06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Jan-07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Apr-07</a:t>
            </a:r>
          </a:p>
          <a:p>
            <a:pPr algn="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9149" y="799911"/>
            <a:ext cx="110511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$5,292.39 $3,898.64 $3,413.80 $2,986.20 $2,230.98 $1,598.91 $1,135.70 $1,107.46 $1,028.85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$974.16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$897.76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$898.90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$766.73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$699.20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$651.81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$636.41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$581.92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$522.71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$502.61</a:t>
            </a:r>
            <a:endParaRPr lang="en-US" sz="1600" dirty="0">
              <a:solidFill>
                <a:srgbClr val="28F4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8362" y="799911"/>
            <a:ext cx="165767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$95,263,072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$70,175,437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$61,448,422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$53,751,684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$40,157,554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$28,780,376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$20,442,576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$19,934,346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$18,519,312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$17,534,970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$16,159,699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$16,180,224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$13,801,124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$12,585,659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$11,732,535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$11,455,315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$10,474,556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$9,408,739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 $9,047,003</a:t>
            </a:r>
            <a:endParaRPr lang="en-US" sz="1600" dirty="0">
              <a:solidFill>
                <a:srgbClr val="05FF0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27424" y="272534"/>
            <a:ext cx="1105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Date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9149" y="272534"/>
            <a:ext cx="1319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8F4FF"/>
                </a:solidFill>
              </a:rPr>
              <a:t>Cost per Mb</a:t>
            </a:r>
            <a:endParaRPr lang="en-US" sz="1600" dirty="0">
              <a:solidFill>
                <a:srgbClr val="28F4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6300" y="272534"/>
            <a:ext cx="1657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Cost per Genome</a:t>
            </a:r>
            <a:endParaRPr lang="en-US" sz="1600" dirty="0">
              <a:solidFill>
                <a:srgbClr val="05FF0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5930" y="799911"/>
            <a:ext cx="110511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Jul-07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Oct-07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Jan-08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Apr-08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Jul-08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Oct-08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Jan-09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Apr-09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Jul-09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Oct-09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Jan-10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Apr-10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Jul-10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Oct-10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Jan-11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Apr-11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Jul-11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Oct-11</a:t>
            </a:r>
          </a:p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Jan-12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1044" y="799911"/>
            <a:ext cx="110511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$495.96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$397.09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$102.13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$15.03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$8.36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$3.81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$2.59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$1.72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$1.20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$0.78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$0.52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$0.35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$0.35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$0.32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$0.23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$0.19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$0.12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$0.09</a:t>
            </a:r>
          </a:p>
          <a:p>
            <a:pPr algn="r"/>
            <a:r>
              <a:rPr lang="en-US" sz="1600" dirty="0" smtClean="0">
                <a:solidFill>
                  <a:srgbClr val="28F4FF"/>
                </a:solidFill>
              </a:rPr>
              <a:t>$0.09</a:t>
            </a:r>
            <a:endParaRPr lang="en-US" sz="1600" dirty="0">
              <a:solidFill>
                <a:srgbClr val="28F4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28815" y="799911"/>
            <a:ext cx="165767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$8,927,342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$7,147,571 $3,063,820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$1,352,982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$752,080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$342,502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$232,735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$154,714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$108,065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$70,333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$46,774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$31,512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$31,125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$29,092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$20,963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$16,712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$10,497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$7,743</a:t>
            </a:r>
          </a:p>
          <a:p>
            <a:pPr algn="r"/>
            <a:r>
              <a:rPr lang="en-US" sz="1600" dirty="0" smtClean="0">
                <a:solidFill>
                  <a:srgbClr val="05FF08"/>
                </a:solidFill>
              </a:rPr>
              <a:t>$7,666</a:t>
            </a:r>
            <a:endParaRPr lang="en-US" sz="1600" dirty="0">
              <a:solidFill>
                <a:srgbClr val="05FF0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5155" y="272534"/>
            <a:ext cx="1105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Date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81044" y="272534"/>
            <a:ext cx="13192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8F4FF"/>
                </a:solidFill>
              </a:rPr>
              <a:t>Cost per Mb</a:t>
            </a:r>
            <a:endParaRPr lang="en-US" sz="1600" dirty="0">
              <a:solidFill>
                <a:srgbClr val="28F4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00257" y="272534"/>
            <a:ext cx="1657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5FF08"/>
                </a:solidFill>
              </a:rPr>
              <a:t>Cost per Genome</a:t>
            </a:r>
            <a:endParaRPr lang="en-US" sz="1600" dirty="0">
              <a:solidFill>
                <a:srgbClr val="05FF0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-1" y="718943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1" y="1106490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-1" y="1343028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-1" y="1595442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-1" y="1841504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-1" y="2087567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" y="2325688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1" y="2555875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-1" y="2817813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" y="3063875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-1" y="3302001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-1" y="3540125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-1" y="3778250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-1" y="4032250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-1" y="4276725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1" y="4522788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-1" y="4754563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1" y="5000626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-1" y="5246689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" y="5521232"/>
            <a:ext cx="9144001" cy="1588"/>
          </a:xfrm>
          <a:prstGeom prst="line">
            <a:avLst/>
          </a:prstGeom>
          <a:ln w="1905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223</Words>
  <Application>Microsoft Office PowerPoint</Application>
  <PresentationFormat>On-screen Show (4:3)</PresentationFormat>
  <Paragraphs>111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DHHS/NIH/CIT/SDP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Latest Sequencing Costs</dc:title>
  <dc:creator>User NHGRI</dc:creator>
  <cp:lastModifiedBy>David</cp:lastModifiedBy>
  <cp:revision>3</cp:revision>
  <dcterms:created xsi:type="dcterms:W3CDTF">2012-05-21T15:45:38Z</dcterms:created>
  <dcterms:modified xsi:type="dcterms:W3CDTF">2012-08-21T14:17:34Z</dcterms:modified>
</cp:coreProperties>
</file>