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2" r:id="rId1"/>
  </p:sldMasterIdLst>
  <p:sldIdLst>
    <p:sldId id="262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7" d="100"/>
          <a:sy n="67" d="100"/>
        </p:scale>
        <p:origin x="-3648" y="-1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6940-F288-EF41-85F2-A14A650D6B02}" type="datetimeFigureOut">
              <a:rPr lang="en-US" smtClean="0"/>
              <a:t>7/11/12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385F-BC5A-044F-B2D9-95247368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6940-F288-EF41-85F2-A14A650D6B02}" type="datetimeFigureOut">
              <a:rPr lang="en-US" smtClean="0"/>
              <a:t>7/11/12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385F-BC5A-044F-B2D9-95247368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6940-F288-EF41-85F2-A14A650D6B02}" type="datetimeFigureOut">
              <a:rPr lang="en-US" smtClean="0"/>
              <a:t>7/11/12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385F-BC5A-044F-B2D9-95247368064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6940-F288-EF41-85F2-A14A650D6B02}" type="datetimeFigureOut">
              <a:rPr lang="en-US" smtClean="0"/>
              <a:t>7/11/12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385F-BC5A-044F-B2D9-95247368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6940-F288-EF41-85F2-A14A650D6B02}" type="datetimeFigureOut">
              <a:rPr lang="en-US" smtClean="0"/>
              <a:t>7/11/12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385F-BC5A-044F-B2D9-95247368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6940-F288-EF41-85F2-A14A650D6B02}" type="datetimeFigureOut">
              <a:rPr lang="en-US" smtClean="0"/>
              <a:t>7/11/12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385F-BC5A-044F-B2D9-95247368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6940-F288-EF41-85F2-A14A650D6B02}" type="datetimeFigureOut">
              <a:rPr lang="en-US" smtClean="0"/>
              <a:t>7/11/12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385F-BC5A-044F-B2D9-95247368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6940-F288-EF41-85F2-A14A650D6B02}" type="datetimeFigureOut">
              <a:rPr lang="en-US" smtClean="0"/>
              <a:t>7/11/12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385F-BC5A-044F-B2D9-95247368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6940-F288-EF41-85F2-A14A650D6B02}" type="datetimeFigureOut">
              <a:rPr lang="en-US" smtClean="0"/>
              <a:t>7/11/12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385F-BC5A-044F-B2D9-95247368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6940-F288-EF41-85F2-A14A650D6B02}" type="datetimeFigureOut">
              <a:rPr lang="en-US" smtClean="0"/>
              <a:t>7/11/12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385F-BC5A-044F-B2D9-9524736806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6940-F288-EF41-85F2-A14A650D6B02}" type="datetimeFigureOut">
              <a:rPr lang="en-US" smtClean="0"/>
              <a:t>7/11/12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385F-BC5A-044F-B2D9-95247368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6940-F288-EF41-85F2-A14A650D6B02}" type="datetimeFigureOut">
              <a:rPr lang="en-US" smtClean="0"/>
              <a:t>7/11/12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385F-BC5A-044F-B2D9-95247368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E216940-F288-EF41-85F2-A14A650D6B02}" type="datetimeFigureOut">
              <a:rPr lang="en-US" smtClean="0"/>
              <a:t>7/11/12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6B8385F-BC5A-044F-B2D9-95247368064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Getting Started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3886200"/>
            <a:ext cx="6502400" cy="2590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Patrick </a:t>
            </a:r>
            <a:r>
              <a:rPr lang="en-US" sz="2800" dirty="0" err="1" smtClean="0">
                <a:solidFill>
                  <a:schemeClr val="tx1"/>
                </a:solidFill>
              </a:rPr>
              <a:t>Ledesma</a:t>
            </a:r>
            <a:r>
              <a:rPr lang="en-US" sz="2800" dirty="0" smtClean="0">
                <a:solidFill>
                  <a:schemeClr val="tx1"/>
                </a:solidFill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</a:rPr>
              <a:t>Ed.S</a:t>
            </a:r>
            <a:r>
              <a:rPr lang="en-US" sz="2800" dirty="0" smtClean="0">
                <a:solidFill>
                  <a:schemeClr val="tx1"/>
                </a:solidFill>
              </a:rPr>
              <a:t>, NBCT</a:t>
            </a:r>
          </a:p>
          <a:p>
            <a:r>
              <a:rPr lang="en-US" i="1" dirty="0" smtClean="0"/>
              <a:t>National Board for Professional Teaching Standards</a:t>
            </a:r>
          </a:p>
          <a:p>
            <a:r>
              <a:rPr lang="en-US" i="1" dirty="0" smtClean="0"/>
              <a:t>Fairfax County Public Schools, VA.</a:t>
            </a:r>
          </a:p>
          <a:p>
            <a:r>
              <a:rPr lang="en-US" sz="2000" dirty="0" err="1" smtClean="0"/>
              <a:t>patrick.ledesma@cox.net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@</a:t>
            </a:r>
            <a:r>
              <a:rPr lang="en-US" sz="2000" dirty="0" err="1" smtClean="0"/>
              <a:t>Patrick_Ledesma</a:t>
            </a:r>
            <a:endParaRPr lang="en-US" sz="2000" dirty="0" smtClean="0"/>
          </a:p>
          <a:p>
            <a:endParaRPr lang="en-US" dirty="0"/>
          </a:p>
        </p:txBody>
      </p:sp>
      <p:pic>
        <p:nvPicPr>
          <p:cNvPr id="4" name="Picture 3" descr="Builder constructing a hous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900" y="469900"/>
            <a:ext cx="2717800" cy="200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801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 Your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Interests</a:t>
            </a:r>
          </a:p>
          <a:p>
            <a:endParaRPr lang="en-US" dirty="0" smtClean="0"/>
          </a:p>
          <a:p>
            <a:r>
              <a:rPr lang="en-US" dirty="0" smtClean="0"/>
              <a:t>Learning Styles</a:t>
            </a:r>
          </a:p>
          <a:p>
            <a:endParaRPr lang="en-US" dirty="0" smtClean="0"/>
          </a:p>
          <a:p>
            <a:r>
              <a:rPr lang="en-US" dirty="0" smtClean="0"/>
              <a:t>Ability Levels</a:t>
            </a:r>
            <a:endParaRPr lang="en-US" dirty="0"/>
          </a:p>
        </p:txBody>
      </p:sp>
      <p:pic>
        <p:nvPicPr>
          <p:cNvPr id="5" name="Picture 4" descr="Hands joined in un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742" y="2595347"/>
            <a:ext cx="40513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32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 Your Pedagogy &amp;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Multiple Paths to </a:t>
            </a:r>
            <a:r>
              <a:rPr lang="en-US" b="1" dirty="0" smtClean="0"/>
              <a:t>Knowledge</a:t>
            </a:r>
          </a:p>
          <a:p>
            <a:endParaRPr lang="en-US" dirty="0"/>
          </a:p>
          <a:p>
            <a:r>
              <a:rPr lang="en-US" dirty="0" smtClean="0"/>
              <a:t>Differentiated Instruction</a:t>
            </a:r>
          </a:p>
          <a:p>
            <a:endParaRPr lang="en-US" dirty="0" smtClean="0"/>
          </a:p>
          <a:p>
            <a:r>
              <a:rPr lang="en-US" dirty="0" smtClean="0"/>
              <a:t>Remediation</a:t>
            </a:r>
          </a:p>
          <a:p>
            <a:endParaRPr lang="en-US" dirty="0" smtClean="0"/>
          </a:p>
          <a:p>
            <a:r>
              <a:rPr lang="en-US" dirty="0" smtClean="0"/>
              <a:t>Enrichment</a:t>
            </a:r>
            <a:endParaRPr lang="en-US" dirty="0"/>
          </a:p>
        </p:txBody>
      </p:sp>
      <p:pic>
        <p:nvPicPr>
          <p:cNvPr id="4" name="Picture 3" descr="arrows pointing into man who is think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056" y="3031064"/>
            <a:ext cx="1123229" cy="1604613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2278166">
            <a:off x="5729603" y="2612900"/>
            <a:ext cx="683684" cy="422998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ight Arrow 5"/>
          <p:cNvSpPr/>
          <p:nvPr/>
        </p:nvSpPr>
        <p:spPr>
          <a:xfrm rot="5400000">
            <a:off x="6681222" y="2065468"/>
            <a:ext cx="683684" cy="422998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5565110" y="3474866"/>
            <a:ext cx="683684" cy="422998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ight Arrow 7"/>
          <p:cNvSpPr/>
          <p:nvPr/>
        </p:nvSpPr>
        <p:spPr>
          <a:xfrm rot="19164837">
            <a:off x="5729603" y="4597289"/>
            <a:ext cx="683684" cy="422998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ight Arrow 8"/>
          <p:cNvSpPr/>
          <p:nvPr/>
        </p:nvSpPr>
        <p:spPr>
          <a:xfrm rot="16200000">
            <a:off x="6719323" y="4980306"/>
            <a:ext cx="683684" cy="422998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ight Arrow 9"/>
          <p:cNvSpPr/>
          <p:nvPr/>
        </p:nvSpPr>
        <p:spPr>
          <a:xfrm rot="8505236">
            <a:off x="7659458" y="2644569"/>
            <a:ext cx="683684" cy="422998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0800000">
            <a:off x="7771594" y="3519398"/>
            <a:ext cx="683684" cy="422998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3056821">
            <a:off x="7723889" y="4603257"/>
            <a:ext cx="683684" cy="422998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84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 Student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Formative &amp; Summative Assessments</a:t>
            </a:r>
          </a:p>
          <a:p>
            <a:endParaRPr lang="en-US" dirty="0" smtClean="0"/>
          </a:p>
          <a:p>
            <a:r>
              <a:rPr lang="en-US" dirty="0"/>
              <a:t>Flexible </a:t>
            </a:r>
            <a:r>
              <a:rPr lang="en-US" dirty="0" smtClean="0"/>
              <a:t>Learning </a:t>
            </a:r>
            <a:r>
              <a:rPr lang="en-US" dirty="0"/>
              <a:t>O</a:t>
            </a:r>
            <a:r>
              <a:rPr lang="en-US" dirty="0" smtClean="0"/>
              <a:t>pportunities</a:t>
            </a:r>
          </a:p>
          <a:p>
            <a:endParaRPr lang="en-US" dirty="0"/>
          </a:p>
          <a:p>
            <a:r>
              <a:rPr lang="en-US" dirty="0" smtClean="0"/>
              <a:t>Monitoring System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Classroom Management</a:t>
            </a:r>
          </a:p>
          <a:p>
            <a:endParaRPr lang="en-US" dirty="0" smtClean="0"/>
          </a:p>
        </p:txBody>
      </p:sp>
      <p:pic>
        <p:nvPicPr>
          <p:cNvPr id="5" name="Picture 4" descr="A diverse group of elementary school student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722" y="2278945"/>
            <a:ext cx="26289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458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 Your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69000" cy="4525963"/>
          </a:xfrm>
        </p:spPr>
        <p:txBody>
          <a:bodyPr/>
          <a:lstStyle/>
          <a:p>
            <a:r>
              <a:rPr lang="en-US" dirty="0" smtClean="0"/>
              <a:t>Available School &amp; District Resources</a:t>
            </a:r>
          </a:p>
          <a:p>
            <a:endParaRPr lang="en-US" dirty="0" smtClean="0"/>
          </a:p>
          <a:p>
            <a:r>
              <a:rPr lang="en-US" dirty="0" smtClean="0"/>
              <a:t>Technology</a:t>
            </a:r>
          </a:p>
          <a:p>
            <a:endParaRPr lang="en-US" dirty="0" smtClean="0"/>
          </a:p>
          <a:p>
            <a:r>
              <a:rPr lang="en-US" dirty="0" smtClean="0"/>
              <a:t>Your Personal Learning Network</a:t>
            </a:r>
            <a:endParaRPr lang="en-US" dirty="0"/>
          </a:p>
        </p:txBody>
      </p:sp>
      <p:grpSp>
        <p:nvGrpSpPr>
          <p:cNvPr id="6" name="Group 5" descr="art depicting a person with access to several different people who serve as resources"/>
          <p:cNvGrpSpPr/>
          <p:nvPr/>
        </p:nvGrpSpPr>
        <p:grpSpPr>
          <a:xfrm>
            <a:off x="5778500" y="2293126"/>
            <a:ext cx="2800350" cy="1872473"/>
            <a:chOff x="5778500" y="2293126"/>
            <a:chExt cx="2800350" cy="1872473"/>
          </a:xfrm>
        </p:grpSpPr>
        <p:pic>
          <p:nvPicPr>
            <p:cNvPr id="4" name="Picture 3" descr="Screen Shot 2012-07-09 at 5.56.21 P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8500" y="2293126"/>
              <a:ext cx="2800350" cy="187247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946900" y="3060700"/>
              <a:ext cx="571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You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82683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Teacher Leadership Opportunities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Instructional Resource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Teacher Collaboration</a:t>
            </a:r>
          </a:p>
          <a:p>
            <a:endParaRPr lang="en-US" dirty="0"/>
          </a:p>
          <a:p>
            <a:r>
              <a:rPr lang="en-US" dirty="0" smtClean="0"/>
              <a:t>Model Lessons</a:t>
            </a:r>
          </a:p>
          <a:p>
            <a:endParaRPr lang="en-US" dirty="0"/>
          </a:p>
          <a:p>
            <a:r>
              <a:rPr lang="en-US" dirty="0" smtClean="0"/>
              <a:t>Professional Development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art showing a leader of a group of peop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0100" y="2769230"/>
            <a:ext cx="2806700" cy="270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990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97</TotalTime>
  <Words>84</Words>
  <Application>Microsoft Macintosh PowerPoint</Application>
  <PresentationFormat>On-screen Show (4:3)</PresentationFormat>
  <Paragraphs>43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Breeze</vt:lpstr>
      <vt:lpstr>Getting Started</vt:lpstr>
      <vt:lpstr>Know Your Students</vt:lpstr>
      <vt:lpstr>Know Your Pedagogy &amp; Content</vt:lpstr>
      <vt:lpstr>Manage Student Learning</vt:lpstr>
      <vt:lpstr>Know Your Resources</vt:lpstr>
      <vt:lpstr>Teacher Leadership Opportunities</vt:lpstr>
    </vt:vector>
  </TitlesOfParts>
  <Manager/>
  <Company>FCPS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-- Personalized Learning (MS PowerPoint)</dc:title>
  <dc:subject/>
  <dc:creator>Patrick</dc:creator>
  <cp:keywords/>
  <dc:description/>
  <cp:lastModifiedBy>Jennifer Reeves</cp:lastModifiedBy>
  <cp:revision>25</cp:revision>
  <dcterms:created xsi:type="dcterms:W3CDTF">2012-07-06T18:12:40Z</dcterms:created>
  <dcterms:modified xsi:type="dcterms:W3CDTF">2012-07-11T17:15:53Z</dcterms:modified>
  <cp:category/>
</cp:coreProperties>
</file>