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notesMasterIdLst>
    <p:notesMasterId r:id="rId45"/>
  </p:notesMasterIdLst>
  <p:handoutMasterIdLst>
    <p:handoutMasterId r:id="rId46"/>
  </p:handoutMasterIdLst>
  <p:sldIdLst>
    <p:sldId id="308" r:id="rId5"/>
    <p:sldId id="309" r:id="rId6"/>
    <p:sldId id="310" r:id="rId7"/>
    <p:sldId id="369" r:id="rId8"/>
    <p:sldId id="368" r:id="rId9"/>
    <p:sldId id="359" r:id="rId10"/>
    <p:sldId id="313" r:id="rId11"/>
    <p:sldId id="314" r:id="rId12"/>
    <p:sldId id="356" r:id="rId13"/>
    <p:sldId id="318" r:id="rId14"/>
    <p:sldId id="319" r:id="rId15"/>
    <p:sldId id="320" r:id="rId16"/>
    <p:sldId id="327" r:id="rId17"/>
    <p:sldId id="357" r:id="rId18"/>
    <p:sldId id="331" r:id="rId19"/>
    <p:sldId id="378" r:id="rId20"/>
    <p:sldId id="340" r:id="rId21"/>
    <p:sldId id="374" r:id="rId22"/>
    <p:sldId id="376" r:id="rId23"/>
    <p:sldId id="322" r:id="rId24"/>
    <p:sldId id="364" r:id="rId25"/>
    <p:sldId id="325" r:id="rId26"/>
    <p:sldId id="326" r:id="rId27"/>
    <p:sldId id="360" r:id="rId28"/>
    <p:sldId id="365" r:id="rId29"/>
    <p:sldId id="370" r:id="rId30"/>
    <p:sldId id="363" r:id="rId31"/>
    <p:sldId id="259" r:id="rId32"/>
    <p:sldId id="346" r:id="rId33"/>
    <p:sldId id="379" r:id="rId34"/>
    <p:sldId id="375" r:id="rId35"/>
    <p:sldId id="315" r:id="rId36"/>
    <p:sldId id="316" r:id="rId37"/>
    <p:sldId id="317" r:id="rId38"/>
    <p:sldId id="321" r:id="rId39"/>
    <p:sldId id="323" r:id="rId40"/>
    <p:sldId id="349" r:id="rId41"/>
    <p:sldId id="377" r:id="rId42"/>
    <p:sldId id="367" r:id="rId43"/>
    <p:sldId id="366" r:id="rId4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75" autoAdjust="0"/>
  </p:normalViewPr>
  <p:slideViewPr>
    <p:cSldViewPr>
      <p:cViewPr varScale="1">
        <p:scale>
          <a:sx n="96" d="100"/>
          <a:sy n="96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6"/>
    </p:cViewPr>
  </p:sorterViewPr>
  <p:notesViewPr>
    <p:cSldViewPr>
      <p:cViewPr>
        <p:scale>
          <a:sx n="120" d="100"/>
          <a:sy n="120" d="100"/>
        </p:scale>
        <p:origin x="-72" y="2100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2850" tIns="46426" rIns="92850" bIns="46426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2850" tIns="46426" rIns="92850" bIns="46426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14E9B1D-2B2E-4E9B-92FA-48BC2A7A3860}" type="datetimeFigureOut">
              <a:rPr lang="en-US"/>
              <a:pPr>
                <a:defRPr/>
              </a:pPr>
              <a:t>11/28/2011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2850" tIns="46426" rIns="92850" bIns="46426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2850" tIns="46426" rIns="92850" bIns="46426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C073457-0D47-4BA8-B31E-4200D20AC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lIns="92850" tIns="46426" rIns="92850" bIns="464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2850" tIns="46426" rIns="92850" bIns="464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8C1F75-BDD1-4796-B18E-30B989CA3BDB}" type="datetimeFigureOut">
              <a:rPr lang="en-US"/>
              <a:pPr>
                <a:defRPr/>
              </a:pPr>
              <a:t>11/28/2011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0" tIns="46426" rIns="92850" bIns="4642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8938" y="4416425"/>
            <a:ext cx="6310312" cy="4181475"/>
          </a:xfrm>
          <a:prstGeom prst="rect">
            <a:avLst/>
          </a:prstGeom>
        </p:spPr>
        <p:txBody>
          <a:bodyPr vert="horz" lIns="92850" tIns="46426" rIns="92850" bIns="46426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lIns="92850" tIns="46426" rIns="92850" bIns="464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2850" tIns="46426" rIns="92850" bIns="464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FEA4E1-B266-40CB-8A9C-FB78E0E1C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349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6921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99AF8E-2504-4D2A-8DB4-FDC1DCCBCF9F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B15B9B-3355-452C-904B-EC331F2C4557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66563" name="Rectangle 2"/>
          <p:cNvSpPr>
            <a:spLocks noChangeArrowheads="1"/>
          </p:cNvSpPr>
          <p:nvPr/>
        </p:nvSpPr>
        <p:spPr bwMode="auto">
          <a:xfrm>
            <a:off x="3971925" y="-1588"/>
            <a:ext cx="3038475" cy="41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4" rIns="91430" bIns="45714" anchor="ctr"/>
          <a:lstStyle/>
          <a:p>
            <a:pPr algn="ctr" eaLnBrk="0" hangingPunct="0"/>
            <a:endParaRPr lang="en-US"/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3971925" y="8775700"/>
            <a:ext cx="30384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03" tIns="0" rIns="19303" bIns="0" anchor="b"/>
          <a:lstStyle/>
          <a:p>
            <a:pPr algn="r" defTabSz="925513" eaLnBrk="0" hangingPunct="0"/>
            <a:r>
              <a:rPr lang="en-US" sz="1000">
                <a:latin typeface="Times New Roman" pitchFamily="18" charset="0"/>
              </a:rPr>
              <a:t>15</a:t>
            </a: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0" y="8775700"/>
            <a:ext cx="30384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4" rIns="91430" bIns="45714" anchor="ctr"/>
          <a:lstStyle/>
          <a:p>
            <a:pPr algn="ctr" eaLnBrk="0" hangingPunct="0"/>
            <a:endParaRPr lang="en-US"/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0" y="-1588"/>
            <a:ext cx="3038475" cy="41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4" rIns="91430" bIns="45714" anchor="ctr"/>
          <a:lstStyle/>
          <a:p>
            <a:pPr algn="ctr" eaLnBrk="0" hangingPunct="0"/>
            <a:endParaRPr lang="en-US"/>
          </a:p>
        </p:txBody>
      </p:sp>
      <p:sp>
        <p:nvSpPr>
          <p:cNvPr id="665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3913" cy="3475037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6569" name="Text Box 8"/>
          <p:cNvSpPr txBox="1">
            <a:spLocks noChangeArrowheads="1"/>
          </p:cNvSpPr>
          <p:nvPr/>
        </p:nvSpPr>
        <p:spPr bwMode="auto">
          <a:xfrm>
            <a:off x="1714500" y="3219450"/>
            <a:ext cx="3781425" cy="37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430" tIns="45714" rIns="91430" bIns="45714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 </a:t>
            </a:r>
          </a:p>
        </p:txBody>
      </p:sp>
      <p:sp>
        <p:nvSpPr>
          <p:cNvPr id="10" name="Notes Placeholder 9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BAE2EE-90D1-4397-9860-E448E4F209C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33913" cy="3475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53A53B-E1B1-43ED-8226-DA46BA3C662F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95388" y="862013"/>
            <a:ext cx="4637087" cy="34782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" name="Notes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D62249-2D2D-4BCF-A0E5-DC993EDD5949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456B4B-9EAD-453E-AE02-06A8FF1F72F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59756B-CCB8-4DCF-8062-7FFE02B202F2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3913" cy="3475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81213" y="0"/>
            <a:ext cx="3708400" cy="2781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4"/>
          <p:cNvSpPr>
            <a:spLocks noGrp="1"/>
          </p:cNvSpPr>
          <p:nvPr>
            <p:ph type="body" sz="quarter" idx="10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D8EE60-A192-4422-8C28-0E3FBA05CD6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9A2BBD-E1BF-4504-8FD9-51D87837CBA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D63A91-A867-419A-B656-6C7A467C71D2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C341C9-B632-409F-8EF7-B9CCF3738D3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AF856-1299-4D53-A75C-E74D5C4E2CA7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27544">
              <a:defRPr/>
            </a:pPr>
            <a:fld id="{7AF2792F-7474-4F05-B28B-583A28E23EB3}" type="slidenum">
              <a:rPr lang="en-US" smtClean="0"/>
              <a:pPr defTabSz="927544">
                <a:defRPr/>
              </a:pPr>
              <a:t>21</a:t>
            </a:fld>
            <a:endParaRPr lang="en-US" dirty="0" smtClean="0"/>
          </a:p>
        </p:txBody>
      </p:sp>
      <p:sp>
        <p:nvSpPr>
          <p:cNvPr id="77827" name="Rectangle 2"/>
          <p:cNvSpPr>
            <a:spLocks noChangeArrowheads="1"/>
          </p:cNvSpPr>
          <p:nvPr/>
        </p:nvSpPr>
        <p:spPr bwMode="auto">
          <a:xfrm>
            <a:off x="3971925" y="-1588"/>
            <a:ext cx="3038475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108" tIns="45554" rIns="91108" bIns="45554" anchor="ctr"/>
          <a:lstStyle/>
          <a:p>
            <a:endParaRPr lang="en-US"/>
          </a:p>
        </p:txBody>
      </p:sp>
      <p:sp>
        <p:nvSpPr>
          <p:cNvPr id="77828" name="Rectangle 3"/>
          <p:cNvSpPr>
            <a:spLocks noChangeArrowheads="1"/>
          </p:cNvSpPr>
          <p:nvPr/>
        </p:nvSpPr>
        <p:spPr bwMode="auto">
          <a:xfrm>
            <a:off x="3971925" y="8777288"/>
            <a:ext cx="3038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235" tIns="0" rIns="19235" bIns="0" anchor="b"/>
          <a:lstStyle/>
          <a:p>
            <a:pPr algn="r" defTabSz="920750"/>
            <a:endParaRPr lang="en-US" sz="1000" i="1">
              <a:latin typeface="Times New Roman" pitchFamily="18" charset="0"/>
            </a:endParaRPr>
          </a:p>
        </p:txBody>
      </p:sp>
      <p:sp>
        <p:nvSpPr>
          <p:cNvPr id="77829" name="Rectangle 4"/>
          <p:cNvSpPr>
            <a:spLocks noChangeArrowheads="1"/>
          </p:cNvSpPr>
          <p:nvPr/>
        </p:nvSpPr>
        <p:spPr bwMode="auto">
          <a:xfrm>
            <a:off x="0" y="8777288"/>
            <a:ext cx="3038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108" tIns="45554" rIns="91108" bIns="45554" anchor="ctr"/>
          <a:lstStyle/>
          <a:p>
            <a:endParaRPr lang="en-US"/>
          </a:p>
        </p:txBody>
      </p:sp>
      <p:sp>
        <p:nvSpPr>
          <p:cNvPr id="77830" name="Rectangle 5"/>
          <p:cNvSpPr>
            <a:spLocks noChangeArrowheads="1"/>
          </p:cNvSpPr>
          <p:nvPr/>
        </p:nvSpPr>
        <p:spPr bwMode="auto">
          <a:xfrm>
            <a:off x="0" y="-1588"/>
            <a:ext cx="3038475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108" tIns="45554" rIns="91108" bIns="45554" anchor="ctr"/>
          <a:lstStyle/>
          <a:p>
            <a:endParaRPr lang="en-US"/>
          </a:p>
        </p:txBody>
      </p:sp>
      <p:sp>
        <p:nvSpPr>
          <p:cNvPr id="77831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9038" y="695325"/>
            <a:ext cx="4630737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" name="Notes Placeholder 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099A92-7ACC-449C-87B8-EDEFC51B6772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B3F5306-16FE-4162-B201-D43F0C4DA503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3913" cy="3475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CDDAC8-811B-45E7-BE70-C5EC6BBAC6FD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F41C7F-9658-42A6-BB38-6FAD14FC89B9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8675" cy="34782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39A836-0B5F-4286-9C47-3586E2C1EEE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5D0419-7F25-4533-BF43-73B09979148A}" type="slidenum">
              <a:rPr lang="en-US" smtClean="0"/>
              <a:pPr>
                <a:defRPr/>
              </a:pPr>
              <a:t>27</a:t>
            </a:fld>
            <a:endParaRPr lang="en-US" dirty="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8675" cy="34782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4"/>
          <p:cNvSpPr>
            <a:spLocks noChangeArrowheads="1"/>
          </p:cNvSpPr>
          <p:nvPr/>
        </p:nvSpPr>
        <p:spPr bwMode="auto">
          <a:xfrm>
            <a:off x="933450" y="4440238"/>
            <a:ext cx="51435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91" tIns="46646" rIns="93291" bIns="46646"/>
          <a:lstStyle/>
          <a:p>
            <a:pPr algn="ctr" eaLnBrk="0" hangingPunct="0">
              <a:spcBef>
                <a:spcPct val="30000"/>
              </a:spcBef>
            </a:pPr>
            <a:endParaRPr lang="en-US" sz="12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CD5F38-EE93-4399-AA6A-45E777E66578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0FEE35-22EE-4303-B725-4F39FFEC8F3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6019" name="Rectangle 2"/>
          <p:cNvSpPr>
            <a:spLocks noChangeArrowheads="1"/>
          </p:cNvSpPr>
          <p:nvPr/>
        </p:nvSpPr>
        <p:spPr bwMode="auto">
          <a:xfrm>
            <a:off x="3971925" y="-1588"/>
            <a:ext cx="3038475" cy="41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4" rIns="91430" bIns="45714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86020" name="Rectangle 3"/>
          <p:cNvSpPr>
            <a:spLocks noChangeArrowheads="1"/>
          </p:cNvSpPr>
          <p:nvPr/>
        </p:nvSpPr>
        <p:spPr bwMode="auto">
          <a:xfrm>
            <a:off x="3971925" y="8775700"/>
            <a:ext cx="30384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03" tIns="0" rIns="19303" bIns="0" anchor="b"/>
          <a:lstStyle/>
          <a:p>
            <a:pPr algn="r" defTabSz="925513" eaLnBrk="0" hangingPunct="0"/>
            <a:r>
              <a:rPr lang="en-US" sz="1000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86021" name="Rectangle 4"/>
          <p:cNvSpPr>
            <a:spLocks noChangeArrowheads="1"/>
          </p:cNvSpPr>
          <p:nvPr/>
        </p:nvSpPr>
        <p:spPr bwMode="auto">
          <a:xfrm>
            <a:off x="0" y="8775700"/>
            <a:ext cx="30384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4" rIns="91430" bIns="45714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86022" name="Rectangle 5"/>
          <p:cNvSpPr>
            <a:spLocks noChangeArrowheads="1"/>
          </p:cNvSpPr>
          <p:nvPr/>
        </p:nvSpPr>
        <p:spPr bwMode="auto">
          <a:xfrm>
            <a:off x="0" y="-1588"/>
            <a:ext cx="3038475" cy="41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4" rIns="91430" bIns="45714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860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9038" y="693738"/>
            <a:ext cx="4630737" cy="34734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" name="Notes Placeholder 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443E89-1E60-43A6-A81C-B39A917677C9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0" y="-1588"/>
            <a:ext cx="3038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5" tIns="45712" rIns="91425" bIns="45712" anchor="ctr"/>
          <a:lstStyle/>
          <a:p>
            <a:pPr algn="ctr" eaLnBrk="0" hangingPunct="0"/>
            <a:endParaRPr lang="en-US"/>
          </a:p>
        </p:txBody>
      </p:sp>
      <p:sp>
        <p:nvSpPr>
          <p:cNvPr id="59396" name="Rectangle 3"/>
          <p:cNvSpPr>
            <a:spLocks noChangeArrowheads="1"/>
          </p:cNvSpPr>
          <p:nvPr/>
        </p:nvSpPr>
        <p:spPr bwMode="auto">
          <a:xfrm>
            <a:off x="3971925" y="-1588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5" tIns="45712" rIns="91425" bIns="45712" anchor="ctr"/>
          <a:lstStyle/>
          <a:p>
            <a:pPr algn="ctr" eaLnBrk="0" hangingPunct="0"/>
            <a:endParaRPr lang="en-US"/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3971925" y="882650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02" tIns="0" rIns="19302" bIns="0" anchor="b"/>
          <a:lstStyle/>
          <a:p>
            <a:pPr algn="r" defTabSz="923925" eaLnBrk="0" hangingPunct="0"/>
            <a:endParaRPr lang="en-US" sz="1000">
              <a:latin typeface="Times New Roman" pitchFamily="18" charset="0"/>
            </a:endParaRPr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0" y="8826500"/>
            <a:ext cx="30384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5" tIns="45712" rIns="91425" bIns="45712" anchor="ctr"/>
          <a:lstStyle/>
          <a:p>
            <a:pPr algn="ctr" eaLnBrk="0" hangingPunct="0"/>
            <a:endParaRPr lang="en-US"/>
          </a:p>
        </p:txBody>
      </p:sp>
      <p:sp>
        <p:nvSpPr>
          <p:cNvPr id="59399" name="Rectangle 6"/>
          <p:cNvSpPr>
            <a:spLocks noChangeArrowheads="1"/>
          </p:cNvSpPr>
          <p:nvPr/>
        </p:nvSpPr>
        <p:spPr bwMode="auto">
          <a:xfrm>
            <a:off x="0" y="-1588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5" tIns="45712" rIns="91425" bIns="45712" anchor="ctr"/>
          <a:lstStyle/>
          <a:p>
            <a:pPr algn="ctr" eaLnBrk="0" hangingPunct="0"/>
            <a:endParaRPr lang="en-US"/>
          </a:p>
        </p:txBody>
      </p:sp>
      <p:sp>
        <p:nvSpPr>
          <p:cNvPr id="59400" name="Rectangle 7"/>
          <p:cNvSpPr>
            <a:spLocks noChangeArrowheads="1"/>
          </p:cNvSpPr>
          <p:nvPr/>
        </p:nvSpPr>
        <p:spPr bwMode="auto">
          <a:xfrm>
            <a:off x="3970338" y="-1588"/>
            <a:ext cx="3040062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5" tIns="45712" rIns="91425" bIns="45712" anchor="ctr"/>
          <a:lstStyle/>
          <a:p>
            <a:pPr algn="ctr" eaLnBrk="0" hangingPunct="0"/>
            <a:endParaRPr lang="en-US"/>
          </a:p>
        </p:txBody>
      </p:sp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3970338" y="8775700"/>
            <a:ext cx="304006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02" tIns="0" rIns="19302" bIns="0" anchor="b"/>
          <a:lstStyle/>
          <a:p>
            <a:pPr algn="r" defTabSz="923925" eaLnBrk="0" hangingPunct="0"/>
            <a:endParaRPr lang="en-US" sz="1000">
              <a:latin typeface="Times New Roman" pitchFamily="18" charset="0"/>
            </a:endParaRPr>
          </a:p>
        </p:txBody>
      </p:sp>
      <p:sp>
        <p:nvSpPr>
          <p:cNvPr id="59402" name="Rectangle 9"/>
          <p:cNvSpPr>
            <a:spLocks noChangeArrowheads="1"/>
          </p:cNvSpPr>
          <p:nvPr/>
        </p:nvSpPr>
        <p:spPr bwMode="auto">
          <a:xfrm>
            <a:off x="0" y="8775700"/>
            <a:ext cx="30368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5" tIns="45712" rIns="91425" bIns="45712" anchor="ctr"/>
          <a:lstStyle/>
          <a:p>
            <a:pPr algn="ctr" eaLnBrk="0" hangingPunct="0"/>
            <a:endParaRPr lang="en-US"/>
          </a:p>
        </p:txBody>
      </p:sp>
      <p:sp>
        <p:nvSpPr>
          <p:cNvPr id="59403" name="Rectangle 10"/>
          <p:cNvSpPr>
            <a:spLocks noChangeArrowheads="1"/>
          </p:cNvSpPr>
          <p:nvPr/>
        </p:nvSpPr>
        <p:spPr bwMode="auto">
          <a:xfrm>
            <a:off x="0" y="-1588"/>
            <a:ext cx="3036888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5" tIns="45712" rIns="91425" bIns="45712" anchor="ctr"/>
          <a:lstStyle/>
          <a:p>
            <a:pPr algn="ctr" eaLnBrk="0" hangingPunct="0"/>
            <a:endParaRPr lang="en-US"/>
          </a:p>
        </p:txBody>
      </p:sp>
      <p:sp>
        <p:nvSpPr>
          <p:cNvPr id="59404" name="Rectangle 1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9038" y="701675"/>
            <a:ext cx="4633912" cy="3475038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4" name="Notes Placeholder 1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4A6775-EA53-4EE9-9C25-ED21E0F0D96A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3913" cy="3475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F352F8-F850-4842-B870-08D11E01E44E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3913" cy="3475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72BC81-A604-456A-97D1-5A325AC6A2F6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3913" cy="3475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C59234-5DAF-43F0-B60F-EB1BF82A691B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3913" cy="3475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139D09-6944-404B-B0E0-5C420027010C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3913" cy="347503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55F4A0-C09A-44C2-B4B9-A41F5833487D}" type="slidenum">
              <a:rPr lang="en-US" smtClean="0"/>
              <a:pPr>
                <a:defRPr/>
              </a:pPr>
              <a:t>35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AE04C5-E79E-494A-99F1-48C89B538A68}" type="slidenum">
              <a:rPr lang="en-US" smtClean="0"/>
              <a:pPr>
                <a:defRPr/>
              </a:pPr>
              <a:t>36</a:t>
            </a:fld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C2871B-F6F9-4FB9-8857-9082ECC476FA}" type="slidenum">
              <a:rPr lang="en-US" smtClean="0"/>
              <a:pPr>
                <a:defRPr/>
              </a:pPr>
              <a:t>37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8675" cy="34782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346E8F-A67B-484F-A1C6-ADC7B5245CD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E01C34-CA5C-49A6-8DCE-0EC1237BA3A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9210EA-D504-4E48-BBB3-4AA790198DB8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AFF61D-E2D1-4997-9606-D5B20BBE4F5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0958BF-62EC-452F-B4DD-D88E32842300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8DD93F-6A36-47FD-98BB-7963AFAA86F7}" type="slidenum">
              <a:rPr lang="en-US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8D1A2A-66F2-4B10-9568-3526165BC60E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4FA032-D4AA-4A91-9C0C-5E075968E70A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3971925" y="-1588"/>
            <a:ext cx="3038475" cy="41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4" rIns="91430" bIns="45714" anchor="ctr"/>
          <a:lstStyle/>
          <a:p>
            <a:pPr algn="ctr" eaLnBrk="0" hangingPunct="0"/>
            <a:endParaRPr lang="en-US"/>
          </a:p>
        </p:txBody>
      </p:sp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3971925" y="8775700"/>
            <a:ext cx="30384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303" tIns="0" rIns="19303" bIns="0" anchor="b"/>
          <a:lstStyle/>
          <a:p>
            <a:pPr algn="r" defTabSz="925513" eaLnBrk="0" hangingPunct="0"/>
            <a:endParaRPr lang="en-US" sz="1000">
              <a:latin typeface="Times New Roman" pitchFamily="18" charset="0"/>
            </a:endParaRPr>
          </a:p>
        </p:txBody>
      </p:sp>
      <p:sp>
        <p:nvSpPr>
          <p:cNvPr id="64517" name="Rectangle 4"/>
          <p:cNvSpPr>
            <a:spLocks noChangeArrowheads="1"/>
          </p:cNvSpPr>
          <p:nvPr/>
        </p:nvSpPr>
        <p:spPr bwMode="auto">
          <a:xfrm>
            <a:off x="0" y="8775700"/>
            <a:ext cx="30384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4" rIns="91430" bIns="45714" anchor="ctr"/>
          <a:lstStyle/>
          <a:p>
            <a:pPr algn="ctr" eaLnBrk="0" hangingPunct="0"/>
            <a:endParaRPr lang="en-US"/>
          </a:p>
        </p:txBody>
      </p:sp>
      <p:sp>
        <p:nvSpPr>
          <p:cNvPr id="64518" name="Rectangle 5"/>
          <p:cNvSpPr>
            <a:spLocks noChangeArrowheads="1"/>
          </p:cNvSpPr>
          <p:nvPr/>
        </p:nvSpPr>
        <p:spPr bwMode="auto">
          <a:xfrm>
            <a:off x="0" y="-1588"/>
            <a:ext cx="3038475" cy="41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0" tIns="45714" rIns="91430" bIns="45714" anchor="ctr"/>
          <a:lstStyle/>
          <a:p>
            <a:pPr algn="ctr" eaLnBrk="0" hangingPunct="0"/>
            <a:endParaRPr lang="en-US"/>
          </a:p>
        </p:txBody>
      </p:sp>
      <p:sp>
        <p:nvSpPr>
          <p:cNvPr id="645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7450" y="693738"/>
            <a:ext cx="4633913" cy="3475037"/>
          </a:xfrm>
          <a:noFill/>
          <a:ln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9" name="Notes Placeholder 8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7D2E53-1C76-4610-8983-03C81DA364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3810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1219200" y="268288"/>
            <a:ext cx="792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latin typeface="+mn-lt"/>
                <a:cs typeface="+mn-cs"/>
              </a:rPr>
              <a:t>United States Air Force Reserve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 userDrawn="1"/>
        </p:nvSpPr>
        <p:spPr bwMode="auto">
          <a:xfrm>
            <a:off x="1270000" y="990600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000" b="1" i="1" dirty="0">
                <a:latin typeface="Century Schoolbook" pitchFamily="18" charset="0"/>
                <a:cs typeface="+mn-cs"/>
              </a:rPr>
              <a:t>I n t e g r </a:t>
            </a:r>
            <a:r>
              <a:rPr lang="en-US" sz="2000" b="1" i="1" dirty="0" err="1">
                <a:latin typeface="Century Schoolbook" pitchFamily="18" charset="0"/>
                <a:cs typeface="+mn-cs"/>
              </a:rPr>
              <a:t>i</a:t>
            </a:r>
            <a:r>
              <a:rPr lang="en-US" sz="2000" b="1" i="1" dirty="0">
                <a:latin typeface="Century Schoolbook" pitchFamily="18" charset="0"/>
                <a:cs typeface="+mn-cs"/>
              </a:rPr>
              <a:t> t y  -  S e r v </a:t>
            </a:r>
            <a:r>
              <a:rPr lang="en-US" sz="2000" b="1" i="1" dirty="0" err="1">
                <a:latin typeface="Century Schoolbook" pitchFamily="18" charset="0"/>
                <a:cs typeface="+mn-cs"/>
              </a:rPr>
              <a:t>i</a:t>
            </a:r>
            <a:r>
              <a:rPr lang="en-US" sz="2000" b="1" i="1" dirty="0">
                <a:latin typeface="Century Schoolbook" pitchFamily="18" charset="0"/>
                <a:cs typeface="+mn-cs"/>
              </a:rPr>
              <a:t> c e  -  E x c e l </a:t>
            </a:r>
            <a:r>
              <a:rPr lang="en-US" sz="2000" b="1" i="1" dirty="0" err="1">
                <a:latin typeface="Century Schoolbook" pitchFamily="18" charset="0"/>
                <a:cs typeface="+mn-cs"/>
              </a:rPr>
              <a:t>l</a:t>
            </a:r>
            <a:r>
              <a:rPr lang="en-US" sz="2000" b="1" i="1" dirty="0">
                <a:latin typeface="Century Schoolbook" pitchFamily="18" charset="0"/>
                <a:cs typeface="+mn-cs"/>
              </a:rPr>
              <a:t> e n c e</a:t>
            </a:r>
          </a:p>
        </p:txBody>
      </p:sp>
      <p:pic>
        <p:nvPicPr>
          <p:cNvPr id="8" name="Picture 13" descr="afsymbo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3352800"/>
            <a:ext cx="3744913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7" y="1524000"/>
            <a:ext cx="8486775" cy="1600200"/>
          </a:xfrm>
          <a:prstGeom prst="rect">
            <a:avLst/>
          </a:prstGeom>
        </p:spPr>
        <p:txBody>
          <a:bodyPr anchor="ctr"/>
          <a:lstStyle>
            <a:lvl1pPr algn="ctr">
              <a:defRPr sz="440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subTitle" idx="1"/>
          </p:nvPr>
        </p:nvSpPr>
        <p:spPr>
          <a:xfrm>
            <a:off x="4095751" y="3924300"/>
            <a:ext cx="4495800" cy="1047750"/>
          </a:xfrm>
          <a:prstGeom prst="rect">
            <a:avLst/>
          </a:prstGeo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</a:p>
        </p:txBody>
      </p:sp>
      <p:sp>
        <p:nvSpPr>
          <p:cNvPr id="10" name="Rectangle 102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304AC9D-B878-4405-9BC8-1021C47CF571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2CD0E66-017A-415D-97FD-0F513432F1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3810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1219200" y="268288"/>
            <a:ext cx="7924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600" b="1" i="1" dirty="0">
                <a:solidFill>
                  <a:srgbClr val="000000"/>
                </a:solidFill>
                <a:cs typeface="Arial" pitchFamily="34" charset="0"/>
              </a:rPr>
              <a:t>United States Air Force Reserve</a:t>
            </a: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 userDrawn="1"/>
        </p:nvSpPr>
        <p:spPr bwMode="auto">
          <a:xfrm>
            <a:off x="1270000" y="990600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b="1" i="1" dirty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I n t e g r </a:t>
            </a:r>
            <a:r>
              <a:rPr lang="en-US" sz="2000" b="1" i="1" dirty="0" err="1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i</a:t>
            </a:r>
            <a:r>
              <a:rPr lang="en-US" sz="2000" b="1" i="1" dirty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 t y  -  S e r v </a:t>
            </a:r>
            <a:r>
              <a:rPr lang="en-US" sz="2000" b="1" i="1" dirty="0" err="1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i</a:t>
            </a:r>
            <a:r>
              <a:rPr lang="en-US" sz="2000" b="1" i="1" dirty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 c e  -  E x c e l </a:t>
            </a:r>
            <a:r>
              <a:rPr lang="en-US" sz="2000" b="1" i="1" dirty="0" err="1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l</a:t>
            </a:r>
            <a:r>
              <a:rPr lang="en-US" sz="2000" b="1" i="1" dirty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 e n c e</a:t>
            </a:r>
          </a:p>
        </p:txBody>
      </p:sp>
      <p:pic>
        <p:nvPicPr>
          <p:cNvPr id="7" name="Picture 13" descr="afsymbo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3352800"/>
            <a:ext cx="3744913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5" y="1524000"/>
            <a:ext cx="8486775" cy="1600200"/>
          </a:xfrm>
          <a:prstGeom prst="rect">
            <a:avLst/>
          </a:prstGeom>
        </p:spPr>
        <p:txBody>
          <a:bodyPr anchor="ctr"/>
          <a:lstStyle>
            <a:lvl1pPr algn="ctr">
              <a:defRPr sz="440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0"/>
          </p:nvPr>
        </p:nvSpPr>
        <p:spPr>
          <a:xfrm>
            <a:off x="8664575" y="6524625"/>
            <a:ext cx="433388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6CD9-8E78-4E39-ADD3-34A5D172530B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1pPr>
          </a:lstStyle>
          <a:p>
            <a:pPr>
              <a:defRPr/>
            </a:pPr>
            <a:fld id="{C9C1167D-CA0F-41EE-B735-889FE0CD3946}" type="slidenum">
              <a:rPr lang="en-US"/>
              <a:pPr>
                <a:defRPr/>
              </a:pPr>
              <a:t>‹#›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7086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35A27-D1CB-42EA-BD1F-C3DE94FCEBA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7086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536700"/>
            <a:ext cx="3989388" cy="4324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94C18-D28F-46C6-A181-A2398D93267F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3" y="0"/>
            <a:ext cx="7086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00100" y="1536700"/>
            <a:ext cx="8131175" cy="432435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041EF-5A6B-44C3-B8E9-C56FC810100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456779" y="441044"/>
            <a:ext cx="7396162" cy="8937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315200" cy="457200"/>
          </a:xfrm>
          <a:prstGeom prst="rect">
            <a:avLst/>
          </a:prstGeom>
        </p:spPr>
        <p:txBody>
          <a:bodyPr/>
          <a:lstStyle>
            <a:lvl1pPr>
              <a:defRPr sz="2800" i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8534400" cy="5105400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buClrTx/>
              <a:buFont typeface="Arial" pitchFamily="34" charset="0"/>
              <a:buChar char="•"/>
              <a:defRPr sz="2400"/>
            </a:lvl1pPr>
            <a:lvl2pPr>
              <a:spcBef>
                <a:spcPts val="600"/>
              </a:spcBef>
              <a:buClrTx/>
              <a:buFont typeface="Arial" pitchFamily="34" charset="0"/>
              <a:buChar char="•"/>
              <a:defRPr sz="2200"/>
            </a:lvl2pPr>
            <a:lvl3pPr>
              <a:spcBef>
                <a:spcPts val="600"/>
              </a:spcBef>
              <a:buClrTx/>
              <a:buFont typeface="Arial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C5B1-B6FD-4E4C-9D93-D453BD38EDFB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4" y="1066800"/>
            <a:ext cx="4122739" cy="5334000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buClrTx/>
              <a:buFont typeface="Arial" pitchFamily="34" charset="0"/>
              <a:buChar char="•"/>
              <a:defRPr sz="2400"/>
            </a:lvl1pPr>
            <a:lvl2pPr>
              <a:spcBef>
                <a:spcPts val="600"/>
              </a:spcBef>
              <a:buClrTx/>
              <a:buFont typeface="Arial" pitchFamily="34" charset="0"/>
              <a:buChar char="•"/>
              <a:defRPr sz="2200"/>
            </a:lvl2pPr>
            <a:lvl3pPr>
              <a:spcBef>
                <a:spcPts val="600"/>
              </a:spcBef>
              <a:buClrTx/>
              <a:buFont typeface="Arial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6" y="1066800"/>
            <a:ext cx="4122737" cy="5334000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buClrTx/>
              <a:buFont typeface="Arial" pitchFamily="34" charset="0"/>
              <a:buChar char="•"/>
              <a:defRPr sz="2400"/>
            </a:lvl1pPr>
            <a:lvl2pPr>
              <a:spcBef>
                <a:spcPts val="600"/>
              </a:spcBef>
              <a:buClrTx/>
              <a:buFont typeface="Arial" pitchFamily="34" charset="0"/>
              <a:buChar char="•"/>
              <a:defRPr sz="2200"/>
            </a:lvl2pPr>
            <a:lvl3pPr>
              <a:spcBef>
                <a:spcPts val="600"/>
              </a:spcBef>
              <a:buClrTx/>
              <a:buFont typeface="Arial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315200" cy="457200"/>
          </a:xfrm>
          <a:prstGeom prst="rect">
            <a:avLst/>
          </a:prstGeom>
        </p:spPr>
        <p:txBody>
          <a:bodyPr/>
          <a:lstStyle>
            <a:lvl1pPr>
              <a:defRPr sz="2800" i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AE60EB6-2067-4E11-8951-F3331F4AFFD0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0668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1752602"/>
            <a:ext cx="4040188" cy="4373563"/>
          </a:xfrm>
          <a:prstGeom prst="rect">
            <a:avLst/>
          </a:prstGeom>
        </p:spPr>
        <p:txBody>
          <a:bodyPr/>
          <a:lstStyle>
            <a:lvl1pPr>
              <a:buClrTx/>
              <a:buFont typeface="Arial" pitchFamily="34" charset="0"/>
              <a:buChar char="•"/>
              <a:defRPr sz="2400"/>
            </a:lvl1pPr>
            <a:lvl2pPr>
              <a:buClrTx/>
              <a:buFont typeface="Arial" pitchFamily="34" charset="0"/>
              <a:buChar char="•"/>
              <a:defRPr sz="2200"/>
            </a:lvl2pPr>
            <a:lvl3pPr>
              <a:buClrTx/>
              <a:buFont typeface="Arial" pitchFamily="34" charset="0"/>
              <a:buChar char="•"/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106680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3" y="1752602"/>
            <a:ext cx="4041775" cy="4373563"/>
          </a:xfrm>
          <a:prstGeom prst="rect">
            <a:avLst/>
          </a:prstGeom>
        </p:spPr>
        <p:txBody>
          <a:bodyPr/>
          <a:lstStyle>
            <a:lvl1pPr>
              <a:buClrTx/>
              <a:buFont typeface="Arial" pitchFamily="34" charset="0"/>
              <a:buChar char="•"/>
              <a:defRPr sz="2400"/>
            </a:lvl1pPr>
            <a:lvl2pPr>
              <a:buClrTx/>
              <a:buFont typeface="Arial" pitchFamily="34" charset="0"/>
              <a:buChar char="•"/>
              <a:defRPr sz="2200"/>
            </a:lvl2pPr>
            <a:lvl3pPr>
              <a:buClrTx/>
              <a:buFont typeface="Arial" pitchFamily="34" charset="0"/>
              <a:buChar char="•"/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315200" cy="457200"/>
          </a:xfrm>
          <a:prstGeom prst="rect">
            <a:avLst/>
          </a:prstGeom>
        </p:spPr>
        <p:txBody>
          <a:bodyPr/>
          <a:lstStyle>
            <a:lvl1pPr>
              <a:defRPr sz="2800" i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DD87D93-9A87-4E95-BCDD-F314C571F28C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1447800" y="304800"/>
            <a:ext cx="7315200" cy="457200"/>
          </a:xfrm>
          <a:prstGeom prst="rect">
            <a:avLst/>
          </a:prstGeom>
        </p:spPr>
        <p:txBody>
          <a:bodyPr/>
          <a:lstStyle>
            <a:lvl1pPr>
              <a:defRPr sz="2800" i="1"/>
            </a:lvl1pPr>
          </a:lstStyle>
          <a:p>
            <a:pPr algn="r" eaLnBrk="0" hangingPunct="0">
              <a:defRPr/>
            </a:pPr>
            <a:r>
              <a:rPr lang="en-US" b="1" kern="0" smtClean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Click to edit Master title style</a:t>
            </a:r>
            <a:endParaRPr lang="en-US" b="1" kern="0" dirty="0">
              <a:solidFill>
                <a:srgbClr val="151C77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10668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1066800"/>
            <a:ext cx="5111751" cy="5334000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buClrTx/>
              <a:buFont typeface="Arial" pitchFamily="34" charset="0"/>
              <a:buChar char="•"/>
              <a:defRPr sz="2400"/>
            </a:lvl1pPr>
            <a:lvl2pPr>
              <a:spcBef>
                <a:spcPts val="600"/>
              </a:spcBef>
              <a:buClrTx/>
              <a:buFont typeface="Arial" pitchFamily="34" charset="0"/>
              <a:buChar char="•"/>
              <a:defRPr sz="2200"/>
            </a:lvl2pPr>
            <a:lvl3pPr>
              <a:spcBef>
                <a:spcPts val="600"/>
              </a:spcBef>
              <a:buClrTx/>
              <a:buFont typeface="Arial" pitchFamily="34" charset="0"/>
              <a:buChar char="•"/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286000"/>
            <a:ext cx="3008313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8D31D-B80D-43F9-A5FD-6CA2A871E71A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315200" cy="457200"/>
          </a:xfrm>
          <a:prstGeom prst="rect">
            <a:avLst/>
          </a:prstGeom>
        </p:spPr>
        <p:txBody>
          <a:bodyPr/>
          <a:lstStyle>
            <a:lvl1pPr>
              <a:defRPr sz="2800" i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EB35C61-9D65-42CD-A817-8B9C650F8509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 bwMode="auto">
          <a:xfrm>
            <a:off x="1447800" y="3048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sz="2800" i="1"/>
            </a:lvl1pPr>
          </a:lstStyle>
          <a:p>
            <a:pPr algn="r" eaLnBrk="0" hangingPunct="0">
              <a:defRPr/>
            </a:pPr>
            <a:r>
              <a:rPr lang="en-US" b="1" kern="0" smtClean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Click to edit Master title style</a:t>
            </a:r>
            <a:endParaRPr lang="en-US" b="1" kern="0" dirty="0">
              <a:solidFill>
                <a:srgbClr val="151C77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52600" y="1143001"/>
            <a:ext cx="5526088" cy="3584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797C1-4C86-4251-9F8C-E4AFEC7BC99E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066800"/>
            <a:ext cx="8382000" cy="5257800"/>
          </a:xfrm>
          <a:prstGeom prst="rect">
            <a:avLst/>
          </a:prstGeom>
        </p:spPr>
        <p:txBody>
          <a:bodyPr vert="eaVert"/>
          <a:lstStyle>
            <a:lvl1pPr>
              <a:buClrTx/>
              <a:buFont typeface="Arial" pitchFamily="34" charset="0"/>
              <a:buChar char="•"/>
              <a:defRPr sz="2400"/>
            </a:lvl1pPr>
            <a:lvl2pPr>
              <a:buClrTx/>
              <a:buFont typeface="Arial" pitchFamily="34" charset="0"/>
              <a:buChar char="•"/>
              <a:defRPr sz="2200"/>
            </a:lvl2pPr>
            <a:lvl3pPr>
              <a:buClrTx/>
              <a:buFont typeface="Arial" pitchFamily="34" charset="0"/>
              <a:buChar char="•"/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315200" cy="457200"/>
          </a:xfrm>
          <a:prstGeom prst="rect">
            <a:avLst/>
          </a:prstGeom>
        </p:spPr>
        <p:txBody>
          <a:bodyPr/>
          <a:lstStyle>
            <a:lvl1pPr>
              <a:defRPr sz="2800" i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804D0-FEA6-48AF-931A-19A88A68996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  <p:sp>
        <p:nvSpPr>
          <p:cNvPr id="6" name="Vertical Text Placeholder 2"/>
          <p:cNvSpPr>
            <a:spLocks noGrp="1"/>
          </p:cNvSpPr>
          <p:nvPr>
            <p:ph type="body" orient="vert" idx="12"/>
          </p:nvPr>
        </p:nvSpPr>
        <p:spPr>
          <a:xfrm>
            <a:off x="381001" y="1066800"/>
            <a:ext cx="6172200" cy="5181600"/>
          </a:xfrm>
          <a:prstGeom prst="rect">
            <a:avLst/>
          </a:prstGeom>
        </p:spPr>
        <p:txBody>
          <a:bodyPr vert="eaVert"/>
          <a:lstStyle>
            <a:lvl1pPr>
              <a:buClrTx/>
              <a:buFont typeface="Arial" pitchFamily="34" charset="0"/>
              <a:buChar char="•"/>
              <a:defRPr sz="2400"/>
            </a:lvl1pPr>
            <a:lvl2pPr>
              <a:buClrTx/>
              <a:buFont typeface="Arial" pitchFamily="34" charset="0"/>
              <a:buChar char="•"/>
              <a:defRPr sz="2200"/>
            </a:lvl2pPr>
            <a:lvl3pPr>
              <a:buClrTx/>
              <a:buFont typeface="Arial" pitchFamily="34" charset="0"/>
              <a:buChar char="•"/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7" y="1066800"/>
            <a:ext cx="2011363" cy="5181600"/>
          </a:xfrm>
          <a:prstGeom prst="rect">
            <a:avLst/>
          </a:prstGeom>
        </p:spPr>
        <p:txBody>
          <a:bodyPr vert="eaVert"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73DA6-16A3-4F0D-B086-234AC4A35494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fontAlgn="auto" hangingPunct="0">
              <a:spcBef>
                <a:spcPts val="0"/>
              </a:spcBef>
              <a:spcAft>
                <a:spcPts val="0"/>
              </a:spcAft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1F37B8D-6C33-47BD-878A-674503C10EA1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3810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990600"/>
            <a:ext cx="8382000" cy="0"/>
          </a:xfrm>
          <a:prstGeom prst="line">
            <a:avLst/>
          </a:prstGeom>
          <a:noFill/>
          <a:ln w="3810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6150" name="Picture 1037" descr="afsymbol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92113" y="104775"/>
            <a:ext cx="10255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6465888"/>
            <a:ext cx="9144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tabLst>
                <a:tab pos="2743200" algn="ctr"/>
                <a:tab pos="5486400" algn="r"/>
              </a:tabLst>
              <a:defRPr/>
            </a:pPr>
            <a:r>
              <a:rPr lang="en-US" sz="1600" b="1" i="1" dirty="0">
                <a:solidFill>
                  <a:srgbClr val="000066"/>
                </a:solidFill>
                <a:latin typeface="Century Schoolbook" pitchFamily="18" charset="0"/>
                <a:ea typeface="Times New Roman" pitchFamily="18" charset="0"/>
                <a:cs typeface="Tahoma" pitchFamily="34" charset="0"/>
              </a:rPr>
              <a:t>Fly, Fight and Win…</a:t>
            </a:r>
            <a:endParaRPr lang="en-US" sz="1600" b="1" i="1" dirty="0">
              <a:solidFill>
                <a:srgbClr val="000066"/>
              </a:solidFill>
              <a:latin typeface="Century Schoolbook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  <p:sldLayoutId id="2147484483" r:id="rId12"/>
    <p:sldLayoutId id="2147484469" r:id="rId13"/>
    <p:sldLayoutId id="2147484470" r:id="rId14"/>
    <p:sldLayoutId id="2147484471" r:id="rId15"/>
    <p:sldLayoutId id="2147484484" r:id="rId16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package" Target="../embeddings/Microsoft_Office_Excel_Worksheet1.xlsx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4.xls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D817F5-9DED-4962-9424-CB2D1BE516C7}" type="slidenum">
              <a:rPr lang="en-US" smtClean="0"/>
              <a:pPr>
                <a:defRPr/>
              </a:pPr>
              <a:t>1</a:t>
            </a:fld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95288" y="16002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 sz="2400">
              <a:latin typeface="Times New Roman" pitchFamily="18" charset="0"/>
            </a:endParaRP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04800" y="1447800"/>
            <a:ext cx="8534400" cy="23764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Air Force Reserve           </a:t>
            </a:r>
            <a:br>
              <a:rPr lang="en-US" dirty="0" smtClean="0"/>
            </a:br>
            <a:r>
              <a:rPr lang="en-US" dirty="0" smtClean="0"/>
              <a:t>Facilities Update </a:t>
            </a:r>
            <a:r>
              <a:rPr lang="en-US" smtClean="0"/>
              <a:t>Briefing FY11</a:t>
            </a:r>
            <a:r>
              <a:rPr lang="en-US" sz="2800" b="0" kern="1200" dirty="0" smtClean="0">
                <a:solidFill>
                  <a:srgbClr val="000000"/>
                </a:solidFill>
                <a:ea typeface="+mn-ea"/>
                <a:cs typeface="+mn-cs"/>
              </a:rPr>
              <a:t/>
            </a:r>
            <a:br>
              <a:rPr lang="en-US" sz="2800" b="0" kern="1200" dirty="0" smtClean="0">
                <a:solidFill>
                  <a:srgbClr val="000000"/>
                </a:solidFill>
                <a:ea typeface="+mn-ea"/>
                <a:cs typeface="+mn-cs"/>
              </a:rPr>
            </a:br>
            <a:endParaRPr lang="en-US" sz="3600" dirty="0" smtClean="0"/>
          </a:p>
        </p:txBody>
      </p:sp>
      <p:sp>
        <p:nvSpPr>
          <p:cNvPr id="20485" name="Text Box 1030"/>
          <p:cNvSpPr txBox="1">
            <a:spLocks noChangeArrowheads="1"/>
          </p:cNvSpPr>
          <p:nvPr/>
        </p:nvSpPr>
        <p:spPr bwMode="auto">
          <a:xfrm>
            <a:off x="4419600" y="3570288"/>
            <a:ext cx="4398963" cy="2678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/>
              <a:t>Col Nicholas L. </a:t>
            </a:r>
            <a:r>
              <a:rPr lang="en-US" sz="2800" b="1" dirty="0" err="1"/>
              <a:t>Desport</a:t>
            </a:r>
            <a:endParaRPr lang="en-US" sz="2800" b="1" dirty="0"/>
          </a:p>
          <a:p>
            <a:pPr algn="ctr" eaLnBrk="0" hangingPunct="0"/>
            <a:r>
              <a:rPr lang="en-US" sz="2800" b="1" dirty="0"/>
              <a:t>The </a:t>
            </a:r>
            <a:r>
              <a:rPr lang="en-US" sz="2800" b="1" dirty="0" smtClean="0"/>
              <a:t>Civil </a:t>
            </a:r>
            <a:r>
              <a:rPr lang="en-US" sz="2800" b="1" dirty="0"/>
              <a:t>Engineer</a:t>
            </a:r>
          </a:p>
          <a:p>
            <a:pPr algn="ctr" eaLnBrk="0" hangingPunct="0"/>
            <a:r>
              <a:rPr lang="en-US" sz="2800" b="1" dirty="0"/>
              <a:t>HQ Air Force Reserve Command</a:t>
            </a:r>
          </a:p>
          <a:p>
            <a:pPr algn="ctr" eaLnBrk="0" hangingPunct="0"/>
            <a:endParaRPr lang="en-US" sz="2800" b="1" dirty="0"/>
          </a:p>
          <a:p>
            <a:pPr algn="ctr" eaLnBrk="0" hangingPunct="0"/>
            <a:r>
              <a:rPr lang="en-US" sz="2800" b="1" dirty="0"/>
              <a:t>30 November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D824CC9-69ED-458A-9CD0-EB4421E33713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1143000" y="0"/>
            <a:ext cx="763428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0" hangingPunct="0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MILCON - Planning &amp; Design </a:t>
            </a:r>
          </a:p>
        </p:txBody>
      </p:sp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533400" y="57372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graphicFrame>
        <p:nvGraphicFramePr>
          <p:cNvPr id="604405" name="Group 245"/>
          <p:cNvGraphicFramePr>
            <a:graphicFrameLocks noGrp="1"/>
          </p:cNvGraphicFramePr>
          <p:nvPr/>
        </p:nvGraphicFramePr>
        <p:xfrm>
          <a:off x="533400" y="2025650"/>
          <a:ext cx="8000997" cy="23624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711077"/>
                <a:gridCol w="857984"/>
                <a:gridCol w="857984"/>
                <a:gridCol w="857984"/>
                <a:gridCol w="857984"/>
                <a:gridCol w="857984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FY08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FY09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FY10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FY11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FY12</a:t>
                      </a:r>
                    </a:p>
                  </a:txBody>
                  <a:tcPr horzOverflow="overflow"/>
                </a:tc>
              </a:tr>
              <a:tr h="3818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Budgeted ($M)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3.5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horzOverflow="overflow"/>
                </a:tc>
              </a:tr>
              <a:tr h="384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Congressional Inserts ($M)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1.8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/>
                </a:tc>
              </a:tr>
              <a:tr h="3818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Appropriated ($M)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5.3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horzOverflow="overflow"/>
                </a:tc>
              </a:tr>
              <a:tr h="3818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818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Obligated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100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28730" name="Text Box 626"/>
          <p:cNvSpPr txBox="1">
            <a:spLocks noChangeArrowheads="1"/>
          </p:cNvSpPr>
          <p:nvPr/>
        </p:nvSpPr>
        <p:spPr bwMode="auto">
          <a:xfrm>
            <a:off x="2667000" y="1214438"/>
            <a:ext cx="3941763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ctr" eaLnBrk="0" hangingPunct="0"/>
            <a:r>
              <a:rPr lang="en-US" sz="2400"/>
              <a:t>Planning and Design ($M)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89A109-202F-45E0-8384-B3F4A3E5662C}" type="slidenum">
              <a:rPr lang="en-US" smtClean="0"/>
              <a:pPr>
                <a:defRPr/>
              </a:pPr>
              <a:t>11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152400"/>
            <a:ext cx="7194550" cy="8921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AFR MILCON - UMC</a:t>
            </a: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533400" y="57372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9701" name="Rectangle 9"/>
          <p:cNvSpPr>
            <a:spLocks noChangeArrowheads="1"/>
          </p:cNvSpPr>
          <p:nvPr/>
        </p:nvSpPr>
        <p:spPr bwMode="auto">
          <a:xfrm>
            <a:off x="1646238" y="1684338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/>
          </a:p>
        </p:txBody>
      </p:sp>
      <p:graphicFrame>
        <p:nvGraphicFramePr>
          <p:cNvPr id="537206" name="Group 630"/>
          <p:cNvGraphicFramePr>
            <a:graphicFrameLocks noGrp="1"/>
          </p:cNvGraphicFramePr>
          <p:nvPr/>
        </p:nvGraphicFramePr>
        <p:xfrm>
          <a:off x="533400" y="1905000"/>
          <a:ext cx="8305801" cy="2579073"/>
        </p:xfrm>
        <a:graphic>
          <a:graphicData uri="http://schemas.openxmlformats.org/drawingml/2006/table">
            <a:tbl>
              <a:tblPr/>
              <a:tblGrid>
                <a:gridCol w="3284428"/>
                <a:gridCol w="851683"/>
                <a:gridCol w="833938"/>
                <a:gridCol w="833938"/>
                <a:gridCol w="833938"/>
                <a:gridCol w="833938"/>
                <a:gridCol w="833938"/>
              </a:tblGrid>
              <a:tr h="534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Budgeted ($M)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Congressional Inserts ($M)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Appropriated ($M)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9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% Obligated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60" name="Text Box 626"/>
          <p:cNvSpPr txBox="1">
            <a:spLocks noChangeArrowheads="1"/>
          </p:cNvSpPr>
          <p:nvPr/>
        </p:nvSpPr>
        <p:spPr bwMode="auto">
          <a:xfrm>
            <a:off x="1530350" y="1182688"/>
            <a:ext cx="6013450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algn="ctr" eaLnBrk="0" hangingPunct="0"/>
            <a:r>
              <a:rPr lang="en-US" sz="2400"/>
              <a:t>Unspecified Minor Construction – P-341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B75AE4-E5CB-4C6B-9F71-B90583231354}" type="slidenum">
              <a:rPr lang="en-US" smtClean="0"/>
              <a:pPr>
                <a:defRPr/>
              </a:pPr>
              <a:t>12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350125" cy="838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AFR MILCON</a:t>
            </a:r>
            <a:r>
              <a:rPr lang="en-US" i="0" smtClean="0"/>
              <a:t> - </a:t>
            </a:r>
            <a:r>
              <a:rPr lang="en-US" smtClean="0"/>
              <a:t>Issues and Concerns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346200"/>
            <a:ext cx="8558212" cy="48323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AFR supports AF request to raise minor construction ceiling from $750K to $1M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Increases Command’s ability to gain efficiencies through consolidation and adaptive re-use of existing infrastructure 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MILCON and RM funding in POM results in 322 year average facility recapitalization rate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Request an approved OSD measurement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Two MILCON 2854 reprogramming initiatives under way to replace storm damaged facilities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Whiteman LRS facility using FY08 MILCON funds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Niagara Falls Vehicle Maintenance facility using FY10 MILCON funds</a:t>
            </a:r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DDC0B2-276C-42AD-AFB4-04EBC436807A}" type="slidenum">
              <a:rPr lang="en-US" smtClean="0"/>
              <a:pPr>
                <a:defRPr/>
              </a:pPr>
              <a:t>13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19200"/>
            <a:ext cx="7294563" cy="5210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folHlink"/>
                </a:solidFill>
              </a:rPr>
              <a:t>Air Force Reserve Plant Demographics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AFRC Requirements Development</a:t>
            </a:r>
            <a:endParaRPr lang="en-US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folHlink"/>
                </a:solidFill>
              </a:rPr>
              <a:t>MILCON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Sustainment, Restoration &amp; Modernization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FY08-17 Funding Profile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Demolition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folHlink"/>
                </a:solidFill>
              </a:rPr>
              <a:t>Energy Programs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BRAC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folHlink"/>
                </a:solidFill>
              </a:rPr>
              <a:t>Joint Construction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chemeClr val="folHlink"/>
                </a:solidFill>
              </a:rPr>
              <a:t>Environmental Programs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1500" dirty="0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379538" y="6037263"/>
            <a:ext cx="70104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2088" y="304800"/>
            <a:ext cx="5954712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Overview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 bwMode="auto">
          <a:xfrm>
            <a:off x="1331913" y="304800"/>
            <a:ext cx="7354887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AFR SRM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7B421B-E5C1-4CAF-8460-344D5EA6F76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>
              <a:solidFill>
                <a:schemeClr val="bg2"/>
              </a:solidFill>
            </a:endParaRPr>
          </a:p>
        </p:txBody>
      </p:sp>
      <p:graphicFrame>
        <p:nvGraphicFramePr>
          <p:cNvPr id="2050" name="Chart 7"/>
          <p:cNvGraphicFramePr>
            <a:graphicFrameLocks/>
          </p:cNvGraphicFramePr>
          <p:nvPr/>
        </p:nvGraphicFramePr>
        <p:xfrm>
          <a:off x="304800" y="1447800"/>
          <a:ext cx="8534400" cy="4521200"/>
        </p:xfrm>
        <a:graphic>
          <a:graphicData uri="http://schemas.openxmlformats.org/presentationml/2006/ole">
            <p:oleObj spid="_x0000_s2050" r:id="rId4" imgW="8535140" imgH="4517528" progId="Excel.Sheet.8">
              <p:embed/>
            </p:oleObj>
          </a:graphicData>
        </a:graphic>
      </p:graphicFrame>
      <p:sp>
        <p:nvSpPr>
          <p:cNvPr id="2053" name="TextBox 8"/>
          <p:cNvSpPr txBox="1">
            <a:spLocks noChangeArrowheads="1"/>
          </p:cNvSpPr>
          <p:nvPr/>
        </p:nvSpPr>
        <p:spPr bwMode="auto">
          <a:xfrm>
            <a:off x="457200" y="1066800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$M</a:t>
            </a: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1371600" y="10668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Sustainment, Restoration and Modernization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65EEDDF-C63E-4366-AB8E-B18B08035304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en-US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1066800" y="0"/>
            <a:ext cx="7731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Real Property Demolition Plan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236538" y="1460500"/>
            <a:ext cx="8709025" cy="50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684213">
              <a:buSzPct val="140000"/>
              <a:buFont typeface="Wingdings" pitchFamily="2" charset="2"/>
              <a:buChar char="§"/>
              <a:tabLst>
                <a:tab pos="5089525" algn="l"/>
              </a:tabLst>
            </a:pPr>
            <a:r>
              <a:rPr lang="en-US" sz="2000"/>
              <a:t>Sq Ft Demolished in FY09:    	 63.6 KSF (O&amp;M)</a:t>
            </a:r>
          </a:p>
          <a:p>
            <a:pPr defTabSz="684213">
              <a:tabLst>
                <a:tab pos="5089525" algn="l"/>
              </a:tabLst>
            </a:pPr>
            <a:r>
              <a:rPr lang="en-US" sz="2000"/>
              <a:t>	 </a:t>
            </a:r>
            <a:r>
              <a:rPr lang="en-US" sz="2000" u="sng"/>
              <a:t>20.0</a:t>
            </a:r>
            <a:r>
              <a:rPr lang="en-US" sz="2000"/>
              <a:t> KSF (MILCON)		                 	 83.6 KSF Total</a:t>
            </a:r>
          </a:p>
          <a:p>
            <a:pPr defTabSz="684213">
              <a:buFont typeface="Wingdings" pitchFamily="2" charset="2"/>
              <a:buChar char="§"/>
              <a:tabLst>
                <a:tab pos="5089525" algn="l"/>
              </a:tabLst>
            </a:pPr>
            <a:endParaRPr lang="en-US" sz="2000"/>
          </a:p>
          <a:p>
            <a:pPr defTabSz="684213">
              <a:buSzPct val="140000"/>
              <a:buFont typeface="Wingdings" pitchFamily="2" charset="2"/>
              <a:buChar char="§"/>
              <a:tabLst>
                <a:tab pos="5089525" algn="l"/>
              </a:tabLst>
            </a:pPr>
            <a:r>
              <a:rPr lang="en-US" sz="2000"/>
              <a:t>Sq Ft Demolished/Divested in FY10:           584.4 KSF (O&amp;M)</a:t>
            </a:r>
          </a:p>
          <a:p>
            <a:pPr defTabSz="684213">
              <a:tabLst>
                <a:tab pos="5089525" algn="l"/>
              </a:tabLst>
            </a:pPr>
            <a:r>
              <a:rPr lang="en-US" sz="2000"/>
              <a:t>	</a:t>
            </a:r>
            <a:r>
              <a:rPr lang="en-US" sz="2000" u="sng"/>
              <a:t>  43.4 </a:t>
            </a:r>
            <a:r>
              <a:rPr lang="en-US" sz="2000"/>
              <a:t>KSF (MILCON) 		627.8 KSF Total</a:t>
            </a:r>
          </a:p>
          <a:p>
            <a:pPr defTabSz="684213">
              <a:tabLst>
                <a:tab pos="5089525" algn="l"/>
              </a:tabLst>
            </a:pPr>
            <a:endParaRPr lang="en-US" sz="2000"/>
          </a:p>
          <a:p>
            <a:pPr defTabSz="684213">
              <a:buSzPct val="140000"/>
              <a:buFont typeface="Wingdings" pitchFamily="2" charset="2"/>
              <a:buChar char="§"/>
              <a:tabLst>
                <a:tab pos="5089525" algn="l"/>
              </a:tabLst>
            </a:pPr>
            <a:r>
              <a:rPr lang="en-US" sz="2000"/>
              <a:t>Sq Ft Demolished in FY11:                             43.5</a:t>
            </a:r>
            <a:r>
              <a:rPr lang="en-US" sz="2000">
                <a:solidFill>
                  <a:srgbClr val="FF0000"/>
                </a:solidFill>
              </a:rPr>
              <a:t> </a:t>
            </a:r>
            <a:r>
              <a:rPr lang="en-US" sz="2000"/>
              <a:t>KSF (O&amp;M)</a:t>
            </a:r>
          </a:p>
          <a:p>
            <a:pPr defTabSz="684213">
              <a:tabLst>
                <a:tab pos="5089525" algn="l"/>
              </a:tabLst>
            </a:pPr>
            <a:r>
              <a:rPr lang="en-US" sz="2000"/>
              <a:t>	   </a:t>
            </a:r>
            <a:r>
              <a:rPr lang="en-US" sz="2000" u="sng"/>
              <a:t> 0.0 </a:t>
            </a:r>
            <a:r>
              <a:rPr lang="en-US" sz="2000"/>
              <a:t>KSF (MILCON) 	 	  43.5 KSF Total</a:t>
            </a:r>
          </a:p>
          <a:p>
            <a:pPr defTabSz="684213">
              <a:tabLst>
                <a:tab pos="5089525" algn="l"/>
              </a:tabLst>
            </a:pPr>
            <a:endParaRPr lang="en-US" sz="2000"/>
          </a:p>
          <a:p>
            <a:pPr defTabSz="684213">
              <a:buSzPct val="140000"/>
              <a:buFont typeface="Wingdings" pitchFamily="2" charset="2"/>
              <a:buChar char="§"/>
              <a:tabLst>
                <a:tab pos="5089525" algn="l"/>
              </a:tabLst>
            </a:pPr>
            <a:r>
              <a:rPr lang="en-US" sz="2000"/>
              <a:t>Sq Ft Planned for Demolition FY12:        	  15.2 KSF (O&amp;M)</a:t>
            </a:r>
          </a:p>
          <a:p>
            <a:pPr defTabSz="684213">
              <a:tabLst>
                <a:tab pos="5089525" algn="l"/>
              </a:tabLst>
            </a:pPr>
            <a:r>
              <a:rPr lang="en-US" sz="2000"/>
              <a:t>	  </a:t>
            </a:r>
            <a:r>
              <a:rPr lang="en-US" sz="2000" u="sng"/>
              <a:t>29.4</a:t>
            </a:r>
            <a:r>
              <a:rPr lang="en-US" sz="2000"/>
              <a:t> KSF (MILCON) 		  44.6 KSF Total</a:t>
            </a:r>
          </a:p>
          <a:p>
            <a:pPr defTabSz="684213">
              <a:tabLst>
                <a:tab pos="5089525" algn="l"/>
              </a:tabLst>
            </a:pP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8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83058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AFRC 20/20 By 2020 Program</a:t>
            </a:r>
            <a:endParaRPr lang="en-US" sz="2400" smtClean="0"/>
          </a:p>
        </p:txBody>
      </p:sp>
      <p:sp>
        <p:nvSpPr>
          <p:cNvPr id="33795" name="TextBox 32"/>
          <p:cNvSpPr txBox="1">
            <a:spLocks noChangeArrowheads="1"/>
          </p:cNvSpPr>
          <p:nvPr/>
        </p:nvSpPr>
        <p:spPr bwMode="auto">
          <a:xfrm>
            <a:off x="304800" y="5410200"/>
            <a:ext cx="8534400" cy="9540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i="1" u="sng"/>
              <a:t>Key Process</a:t>
            </a:r>
          </a:p>
          <a:p>
            <a:pPr eaLnBrk="0" hangingPunct="0"/>
            <a:r>
              <a:rPr lang="en-US" sz="1400"/>
              <a:t>AF/CV directed reduce base footprint 20% from ‘06 baseline to match 20% budget reduction by 2020:           --HAF/A7C memo (Mar 11)  /  AFRC/CC email (Jun 11)   </a:t>
            </a:r>
          </a:p>
          <a:p>
            <a:pPr eaLnBrk="0" hangingPunct="0"/>
            <a:r>
              <a:rPr lang="en-US" sz="1400"/>
              <a:t>AFRC Baseline: 13.2M SF    AFRC GOAL: 2.4M SF (170K/yr – host installations only) </a:t>
            </a:r>
            <a:endParaRPr lang="en-US"/>
          </a:p>
        </p:txBody>
      </p:sp>
      <p:sp>
        <p:nvSpPr>
          <p:cNvPr id="33796" name="TextBox 18"/>
          <p:cNvSpPr txBox="1">
            <a:spLocks noChangeArrowheads="1"/>
          </p:cNvSpPr>
          <p:nvPr/>
        </p:nvSpPr>
        <p:spPr bwMode="auto">
          <a:xfrm>
            <a:off x="7620000" y="973138"/>
            <a:ext cx="12684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As Of 31 Oct 2011</a:t>
            </a:r>
          </a:p>
        </p:txBody>
      </p:sp>
      <p:pic>
        <p:nvPicPr>
          <p:cNvPr id="33797" name="Picture 19" descr="Facility Goal Reduction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8839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8" name="TextBox 29"/>
          <p:cNvSpPr txBox="1">
            <a:spLocks noChangeArrowheads="1"/>
          </p:cNvSpPr>
          <p:nvPr/>
        </p:nvSpPr>
        <p:spPr bwMode="auto">
          <a:xfrm>
            <a:off x="2133600" y="2895600"/>
            <a:ext cx="10858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Divest</a:t>
            </a:r>
          </a:p>
          <a:p>
            <a:r>
              <a:rPr lang="en-US" sz="1000" b="1"/>
              <a:t>Gen Mitchell </a:t>
            </a:r>
          </a:p>
          <a:p>
            <a:r>
              <a:rPr lang="en-US" sz="1000" b="1"/>
              <a:t>&amp; New Orleans</a:t>
            </a:r>
          </a:p>
        </p:txBody>
      </p:sp>
      <p:cxnSp>
        <p:nvCxnSpPr>
          <p:cNvPr id="33799" name="Straight Arrow Connector 31"/>
          <p:cNvCxnSpPr>
            <a:cxnSpLocks noChangeShapeType="1"/>
          </p:cNvCxnSpPr>
          <p:nvPr/>
        </p:nvCxnSpPr>
        <p:spPr bwMode="auto">
          <a:xfrm flipV="1">
            <a:off x="3048000" y="3124200"/>
            <a:ext cx="392113" cy="3333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3800" name="TextBox 37"/>
          <p:cNvSpPr txBox="1">
            <a:spLocks noChangeArrowheads="1"/>
          </p:cNvSpPr>
          <p:nvPr/>
        </p:nvSpPr>
        <p:spPr bwMode="auto">
          <a:xfrm>
            <a:off x="3124200" y="3733800"/>
            <a:ext cx="6731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/>
              <a:t>Divest</a:t>
            </a:r>
          </a:p>
          <a:p>
            <a:r>
              <a:rPr lang="en-US" sz="1000" b="1"/>
              <a:t>Buckley</a:t>
            </a:r>
          </a:p>
          <a:p>
            <a:r>
              <a:rPr lang="en-US" sz="1000" b="1"/>
              <a:t>Annex</a:t>
            </a:r>
          </a:p>
        </p:txBody>
      </p:sp>
      <p:cxnSp>
        <p:nvCxnSpPr>
          <p:cNvPr id="33801" name="Straight Arrow Connector 38"/>
          <p:cNvCxnSpPr>
            <a:cxnSpLocks noChangeShapeType="1"/>
            <a:stCxn id="33800" idx="3"/>
          </p:cNvCxnSpPr>
          <p:nvPr/>
        </p:nvCxnSpPr>
        <p:spPr bwMode="auto">
          <a:xfrm flipV="1">
            <a:off x="3797300" y="3810000"/>
            <a:ext cx="490538" cy="20002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2088" y="304800"/>
            <a:ext cx="5954712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290638" y="1295400"/>
            <a:ext cx="6715125" cy="4495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folHlink"/>
                </a:solidFill>
              </a:rPr>
              <a:t>Air Force Reserve Plant Demographics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AFRC Requirements Development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folHlink"/>
                </a:solidFill>
              </a:rPr>
              <a:t>MILCON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folHlink"/>
                </a:solidFill>
              </a:rPr>
              <a:t>Sustainment, Restoration &amp; Modernization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Energy Programs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BRAC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folHlink"/>
                </a:solidFill>
              </a:rPr>
              <a:t>Joint Construction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Environmental Programs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dirty="0" smtClean="0"/>
          </a:p>
          <a:p>
            <a:pPr lvl="1" eaLnBrk="1" hangingPunct="1">
              <a:buFont typeface="Arial" charset="0"/>
              <a:buChar char="•"/>
              <a:defRPr/>
            </a:pPr>
            <a:endParaRPr lang="en-US" sz="1500" dirty="0" smtClean="0"/>
          </a:p>
          <a:p>
            <a:pPr lvl="1" eaLnBrk="1" hangingPunct="1">
              <a:buFont typeface="Arial" charset="0"/>
              <a:buChar char="•"/>
              <a:defRPr/>
            </a:pPr>
            <a:endParaRPr lang="en-US" sz="1500" dirty="0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FAF01D-B249-4EA5-941D-A54BA3B77B66}" type="slidenum">
              <a:rPr lang="en-US" smtClean="0"/>
              <a:pPr>
                <a:defRPr/>
              </a:pPr>
              <a:t>17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1379538" y="6037263"/>
            <a:ext cx="70104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3"/>
          <p:cNvSpPr>
            <a:spLocks noChangeArrowheads="1"/>
          </p:cNvSpPr>
          <p:nvPr/>
        </p:nvSpPr>
        <p:spPr bwMode="auto">
          <a:xfrm>
            <a:off x="0" y="1371600"/>
            <a:ext cx="4419600" cy="22844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b="1" kern="0" dirty="0"/>
              <a:t>Energy </a:t>
            </a:r>
            <a:r>
              <a:rPr lang="en-US" sz="1600" b="1" dirty="0"/>
              <a:t>Policy Act (</a:t>
            </a:r>
            <a:r>
              <a:rPr lang="en-US" sz="1600" b="1" dirty="0" err="1"/>
              <a:t>EPAct</a:t>
            </a:r>
            <a:r>
              <a:rPr lang="en-US" sz="1600" b="1" dirty="0"/>
              <a:t>) of 2005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b="1" kern="0" dirty="0"/>
              <a:t>Energy </a:t>
            </a:r>
            <a:r>
              <a:rPr lang="en-US" sz="1600" b="1" dirty="0" err="1"/>
              <a:t>Indep</a:t>
            </a:r>
            <a:r>
              <a:rPr lang="en-US" sz="1600" b="1" dirty="0"/>
              <a:t>. and Sec. Act (EISA) 2007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b="1" dirty="0"/>
              <a:t>Executive Order (E.O.) 13423, “Strengthening Federal </a:t>
            </a:r>
            <a:r>
              <a:rPr lang="en-US" sz="1600" b="1" dirty="0" err="1"/>
              <a:t>Env</a:t>
            </a:r>
            <a:r>
              <a:rPr lang="en-US" sz="1600" b="1" dirty="0"/>
              <a:t>., Energy, and Transportation Management”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b="1" dirty="0"/>
              <a:t>AFI 90-1701, “Energy Management”, 16 July 2009</a:t>
            </a:r>
          </a:p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1600" b="1" dirty="0"/>
              <a:t>AFRC Energy Management Steering Group Charter, Under Review</a:t>
            </a:r>
          </a:p>
        </p:txBody>
      </p:sp>
      <p:sp>
        <p:nvSpPr>
          <p:cNvPr id="3076" name="Line 8"/>
          <p:cNvSpPr>
            <a:spLocks noChangeShapeType="1"/>
          </p:cNvSpPr>
          <p:nvPr/>
        </p:nvSpPr>
        <p:spPr bwMode="auto">
          <a:xfrm>
            <a:off x="161925" y="3640138"/>
            <a:ext cx="876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Text Box 27"/>
          <p:cNvSpPr txBox="1">
            <a:spLocks noChangeArrowheads="1"/>
          </p:cNvSpPr>
          <p:nvPr/>
        </p:nvSpPr>
        <p:spPr bwMode="auto">
          <a:xfrm>
            <a:off x="0" y="1066800"/>
            <a:ext cx="2979738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u="sng"/>
              <a:t>Key Process/Background</a:t>
            </a:r>
          </a:p>
        </p:txBody>
      </p:sp>
      <p:sp>
        <p:nvSpPr>
          <p:cNvPr id="3078" name="Text Box 29"/>
          <p:cNvSpPr txBox="1">
            <a:spLocks noChangeArrowheads="1"/>
          </p:cNvSpPr>
          <p:nvPr/>
        </p:nvSpPr>
        <p:spPr bwMode="auto">
          <a:xfrm>
            <a:off x="5486400" y="990600"/>
            <a:ext cx="1608138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u="sng"/>
              <a:t>Energy Metric</a:t>
            </a:r>
          </a:p>
        </p:txBody>
      </p:sp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3346450" y="3670300"/>
            <a:ext cx="287655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u="sng"/>
              <a:t>Action Plan / Discussion</a:t>
            </a:r>
          </a:p>
        </p:txBody>
      </p:sp>
      <p:sp>
        <p:nvSpPr>
          <p:cNvPr id="3080" name="Rectangle 33"/>
          <p:cNvSpPr>
            <a:spLocks noChangeArrowheads="1"/>
          </p:cNvSpPr>
          <p:nvPr/>
        </p:nvSpPr>
        <p:spPr bwMode="auto">
          <a:xfrm>
            <a:off x="3090863" y="4090988"/>
            <a:ext cx="3462337" cy="2062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" indent="-107950" eaLnBrk="0" hangingPunct="0">
              <a:buFontTx/>
              <a:buChar char="•"/>
              <a:defRPr/>
            </a:pPr>
            <a:r>
              <a:rPr lang="en-US" sz="1600" dirty="0"/>
              <a:t>Base energy audits one year ahead of schedule</a:t>
            </a:r>
          </a:p>
          <a:p>
            <a:pPr marL="107950" indent="-107950" eaLnBrk="0" hangingPunct="0">
              <a:buFontTx/>
              <a:buChar char="•"/>
              <a:defRPr/>
            </a:pPr>
            <a:r>
              <a:rPr lang="en-US" sz="1600" dirty="0"/>
              <a:t>Published Facility Energy </a:t>
            </a:r>
            <a:br>
              <a:rPr lang="en-US" sz="1600" dirty="0"/>
            </a:br>
            <a:r>
              <a:rPr lang="en-US" sz="1600" dirty="0"/>
              <a:t>Strategic Plan</a:t>
            </a:r>
          </a:p>
          <a:p>
            <a:pPr marL="107950" indent="-107950" eaLnBrk="0" hangingPunct="0">
              <a:buFontTx/>
              <a:buChar char="•"/>
              <a:defRPr/>
            </a:pPr>
            <a:r>
              <a:rPr lang="en-US" sz="1600" dirty="0"/>
              <a:t>Significant FSRM investment over last two years</a:t>
            </a:r>
          </a:p>
          <a:p>
            <a:pPr marL="107950" indent="-107950" eaLnBrk="0" hangingPunct="0">
              <a:buFontTx/>
              <a:buChar char="•"/>
              <a:defRPr/>
            </a:pPr>
            <a:r>
              <a:rPr lang="en-US" sz="1600" dirty="0"/>
              <a:t>FY12 priority:  metering</a:t>
            </a:r>
          </a:p>
          <a:p>
            <a:pPr eaLnBrk="0" hangingPunct="0">
              <a:buFontTx/>
              <a:buChar char="•"/>
              <a:defRPr/>
            </a:pPr>
            <a:endParaRPr lang="en-US" sz="1600" dirty="0"/>
          </a:p>
        </p:txBody>
      </p:sp>
      <p:cxnSp>
        <p:nvCxnSpPr>
          <p:cNvPr id="3081" name="Straight Connector 29"/>
          <p:cNvCxnSpPr>
            <a:cxnSpLocks noChangeShapeType="1"/>
          </p:cNvCxnSpPr>
          <p:nvPr/>
        </p:nvCxnSpPr>
        <p:spPr bwMode="auto">
          <a:xfrm flipH="1">
            <a:off x="4249738" y="1143000"/>
            <a:ext cx="17462" cy="2514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82" name="Text Box 28"/>
          <p:cNvSpPr txBox="1">
            <a:spLocks noChangeArrowheads="1"/>
          </p:cNvSpPr>
          <p:nvPr/>
        </p:nvSpPr>
        <p:spPr bwMode="auto">
          <a:xfrm>
            <a:off x="598488" y="3630613"/>
            <a:ext cx="1870075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u="sng"/>
              <a:t>Impact AFR Priorities</a:t>
            </a:r>
          </a:p>
        </p:txBody>
      </p:sp>
      <p:cxnSp>
        <p:nvCxnSpPr>
          <p:cNvPr id="3083" name="Straight Connector 29"/>
          <p:cNvCxnSpPr>
            <a:cxnSpLocks noChangeShapeType="1"/>
          </p:cNvCxnSpPr>
          <p:nvPr/>
        </p:nvCxnSpPr>
        <p:spPr bwMode="auto">
          <a:xfrm rot="16200000" flipH="1">
            <a:off x="1603375" y="5010150"/>
            <a:ext cx="2714625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6546850" y="3665538"/>
            <a:ext cx="2479675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u="sng"/>
              <a:t>Leadership Required</a:t>
            </a:r>
          </a:p>
        </p:txBody>
      </p:sp>
      <p:sp>
        <p:nvSpPr>
          <p:cNvPr id="3085" name="Rectangle 33"/>
          <p:cNvSpPr>
            <a:spLocks noChangeArrowheads="1"/>
          </p:cNvSpPr>
          <p:nvPr/>
        </p:nvSpPr>
        <p:spPr bwMode="auto">
          <a:xfrm>
            <a:off x="6613525" y="4122738"/>
            <a:ext cx="2520950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950" indent="-107950" eaLnBrk="0" hangingPunct="0">
              <a:buFont typeface="Arial" charset="0"/>
              <a:buChar char="•"/>
            </a:pPr>
            <a:r>
              <a:rPr lang="en-US" sz="1600"/>
              <a:t>Energy Management Steering Groups</a:t>
            </a:r>
          </a:p>
          <a:p>
            <a:pPr marL="107950" indent="-107950" eaLnBrk="0" hangingPunct="0">
              <a:buFont typeface="Arial" charset="0"/>
              <a:buChar char="•"/>
            </a:pPr>
            <a:r>
              <a:rPr lang="en-US" sz="1600"/>
              <a:t>Make energy a consideration in all </a:t>
            </a:r>
            <a:br>
              <a:rPr lang="en-US" sz="1600"/>
            </a:br>
            <a:r>
              <a:rPr lang="en-US" sz="1600"/>
              <a:t>we do</a:t>
            </a:r>
          </a:p>
        </p:txBody>
      </p:sp>
      <p:cxnSp>
        <p:nvCxnSpPr>
          <p:cNvPr id="3086" name="Straight Connector 119"/>
          <p:cNvCxnSpPr>
            <a:cxnSpLocks noChangeShapeType="1"/>
          </p:cNvCxnSpPr>
          <p:nvPr/>
        </p:nvCxnSpPr>
        <p:spPr bwMode="auto">
          <a:xfrm rot="16200000" flipH="1">
            <a:off x="5237163" y="4978400"/>
            <a:ext cx="2641600" cy="190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87" name="Title 18"/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83058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AFRC Facility Energy</a:t>
            </a:r>
          </a:p>
        </p:txBody>
      </p:sp>
      <p:sp>
        <p:nvSpPr>
          <p:cNvPr id="22" name="Rounded Rectangle 21"/>
          <p:cNvSpPr/>
          <p:nvPr/>
        </p:nvSpPr>
        <p:spPr bwMode="auto">
          <a:xfrm>
            <a:off x="93526" y="3962400"/>
            <a:ext cx="2784749" cy="559633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 anchorCtr="1"/>
          <a:lstStyle/>
          <a:p>
            <a:pPr marL="223838" indent="-223838" algn="ctr" eaLnBrk="0" hangingPunct="0">
              <a:defRPr/>
            </a:pPr>
            <a:r>
              <a:rPr lang="en-US" sz="1000" dirty="0">
                <a:cs typeface="+mn-cs"/>
              </a:rPr>
              <a:t>Provide an Operational, Combat Ready Force  while Maintaining a Strategic Reserve</a:t>
            </a:r>
          </a:p>
          <a:p>
            <a:pPr marL="223838" indent="-223838" algn="ctr" eaLnBrk="0" hangingPunct="0">
              <a:defRPr/>
            </a:pPr>
            <a:r>
              <a:rPr lang="en-US" sz="700" dirty="0">
                <a:cs typeface="+mn-cs"/>
              </a:rPr>
              <a:t>Volunteerism, Mobilization</a:t>
            </a:r>
          </a:p>
        </p:txBody>
      </p:sp>
      <p:sp>
        <p:nvSpPr>
          <p:cNvPr id="23" name="Rounded Rectangle 22"/>
          <p:cNvSpPr/>
          <p:nvPr/>
        </p:nvSpPr>
        <p:spPr bwMode="auto">
          <a:xfrm>
            <a:off x="93604" y="4681928"/>
            <a:ext cx="2784593" cy="479685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000" dirty="0">
                <a:cs typeface="+mn-cs"/>
              </a:rPr>
              <a:t>  Preserve the Viability of the Reserve Triad</a:t>
            </a:r>
          </a:p>
          <a:p>
            <a:pPr algn="ctr" eaLnBrk="0" hangingPunct="0">
              <a:defRPr/>
            </a:pPr>
            <a:r>
              <a:rPr lang="en-US" sz="700" dirty="0">
                <a:cs typeface="+mn-cs"/>
              </a:rPr>
              <a:t>Airmen, Family, Employers</a:t>
            </a:r>
          </a:p>
        </p:txBody>
      </p:sp>
      <p:sp>
        <p:nvSpPr>
          <p:cNvPr id="24" name="Rounded Rectangle 23"/>
          <p:cNvSpPr/>
          <p:nvPr/>
        </p:nvSpPr>
        <p:spPr bwMode="auto">
          <a:xfrm>
            <a:off x="93604" y="5321508"/>
            <a:ext cx="2784593" cy="479685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000" dirty="0">
                <a:cs typeface="+mn-cs"/>
              </a:rPr>
              <a:t>  Broaden TFI Opportunities</a:t>
            </a:r>
          </a:p>
          <a:p>
            <a:pPr algn="ctr" eaLnBrk="0" hangingPunct="0">
              <a:defRPr/>
            </a:pPr>
            <a:r>
              <a:rPr lang="en-US" sz="700" dirty="0">
                <a:cs typeface="+mn-cs"/>
              </a:rPr>
              <a:t>Resource Efficiency, Manpower, Organizations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76200" y="5961089"/>
            <a:ext cx="2819400" cy="439711"/>
          </a:xfrm>
          <a:prstGeom prst="roundRect">
            <a:avLst/>
          </a:prstGeom>
          <a:solidFill>
            <a:srgbClr val="92D05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000" dirty="0">
                <a:cs typeface="+mn-cs"/>
              </a:rPr>
              <a:t> Champion Equipment and Facilities Modernization</a:t>
            </a:r>
          </a:p>
          <a:p>
            <a:pPr algn="ctr" eaLnBrk="0" hangingPunct="0">
              <a:defRPr/>
            </a:pPr>
            <a:r>
              <a:rPr lang="en-US" sz="700" dirty="0">
                <a:cs typeface="+mn-cs"/>
              </a:rPr>
              <a:t>NGREA, MILCON</a:t>
            </a:r>
          </a:p>
        </p:txBody>
      </p:sp>
      <p:graphicFrame>
        <p:nvGraphicFramePr>
          <p:cNvPr id="3074" name="Object 2"/>
          <p:cNvGraphicFramePr>
            <a:graphicFrameLocks/>
          </p:cNvGraphicFramePr>
          <p:nvPr/>
        </p:nvGraphicFramePr>
        <p:xfrm>
          <a:off x="4419600" y="914400"/>
          <a:ext cx="4572000" cy="2743200"/>
        </p:xfrm>
        <a:graphic>
          <a:graphicData uri="http://schemas.openxmlformats.org/presentationml/2006/ole">
            <p:oleObj spid="_x0000_s3074" r:id="rId4" imgW="4572396" imgH="2969009" progId="Excel.Sheet.8">
              <p:embed/>
            </p:oleObj>
          </a:graphicData>
        </a:graphic>
      </p:graphicFrame>
      <p:grpSp>
        <p:nvGrpSpPr>
          <p:cNvPr id="3100" name="Group 29"/>
          <p:cNvGrpSpPr>
            <a:grpSpLocks/>
          </p:cNvGrpSpPr>
          <p:nvPr/>
        </p:nvGrpSpPr>
        <p:grpSpPr bwMode="auto">
          <a:xfrm>
            <a:off x="7848600" y="2362200"/>
            <a:ext cx="838200" cy="1055688"/>
            <a:chOff x="7696200" y="2362200"/>
            <a:chExt cx="838200" cy="1055132"/>
          </a:xfrm>
        </p:grpSpPr>
        <p:sp>
          <p:nvSpPr>
            <p:cNvPr id="28" name="Down Arrow 27"/>
            <p:cNvSpPr/>
            <p:nvPr/>
          </p:nvSpPr>
          <p:spPr bwMode="auto">
            <a:xfrm flipV="1">
              <a:off x="7848600" y="2362200"/>
              <a:ext cx="457200" cy="685800"/>
            </a:xfrm>
            <a:prstGeom prst="downArrow">
              <a:avLst/>
            </a:prstGeom>
            <a:solidFill>
              <a:srgbClr val="0066FF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04" name="TextBox 28"/>
            <p:cNvSpPr txBox="1">
              <a:spLocks noChangeArrowheads="1"/>
            </p:cNvSpPr>
            <p:nvPr/>
          </p:nvSpPr>
          <p:spPr bwMode="auto">
            <a:xfrm>
              <a:off x="7696200" y="3048000"/>
              <a:ext cx="838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Good</a:t>
              </a:r>
            </a:p>
          </p:txBody>
        </p:sp>
      </p:grp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 bwMode="auto">
          <a:xfrm>
            <a:off x="0" y="203200"/>
            <a:ext cx="8763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FY12 Energy Investments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143000"/>
            <a:ext cx="8131175" cy="5334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Char char="•"/>
            </a:pPr>
            <a:r>
              <a:rPr lang="en-US" smtClean="0"/>
              <a:t>Projects from the FY 09/11 Audits 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Pittsburgh, Minn STP, Grissom and Youngstown</a:t>
            </a:r>
          </a:p>
          <a:p>
            <a:pPr lvl="2">
              <a:buFont typeface="Arial" charset="0"/>
              <a:buChar char="•"/>
            </a:pPr>
            <a:r>
              <a:rPr lang="en-US" smtClean="0"/>
              <a:t>Lighting upgrades</a:t>
            </a:r>
          </a:p>
          <a:p>
            <a:pPr lvl="2">
              <a:buFont typeface="Arial" charset="0"/>
              <a:buChar char="•"/>
            </a:pPr>
            <a:r>
              <a:rPr lang="en-US" smtClean="0"/>
              <a:t>Modifications to HVAC systems to improve efficiencies</a:t>
            </a:r>
          </a:p>
          <a:p>
            <a:pPr lvl="2">
              <a:buFont typeface="Arial" charset="0"/>
              <a:buChar char="•"/>
            </a:pPr>
            <a:r>
              <a:rPr lang="en-US" smtClean="0"/>
              <a:t>Installation of control systems for HVAC</a:t>
            </a:r>
          </a:p>
          <a:p>
            <a:pPr lvl="1">
              <a:buFont typeface="Arial" charset="0"/>
              <a:buChar char="•"/>
            </a:pPr>
            <a:r>
              <a:rPr lang="en-US" smtClean="0"/>
              <a:t>21 projects - $3,772K</a:t>
            </a:r>
          </a:p>
          <a:p>
            <a:pPr lvl="2">
              <a:buFont typeface="Arial" charset="0"/>
              <a:buChar char="•"/>
            </a:pPr>
            <a:r>
              <a:rPr lang="en-US" smtClean="0"/>
              <a:t>Design - $52.8K</a:t>
            </a:r>
          </a:p>
          <a:p>
            <a:pPr lvl="2">
              <a:buFont typeface="Arial" charset="0"/>
              <a:buChar char="•"/>
            </a:pPr>
            <a:r>
              <a:rPr lang="en-US" smtClean="0"/>
              <a:t>Construction - $3,719K</a:t>
            </a:r>
          </a:p>
          <a:p>
            <a:pPr>
              <a:buFont typeface="Arial" charset="0"/>
              <a:buChar char="•"/>
            </a:pPr>
            <a:r>
              <a:rPr lang="en-US" smtClean="0"/>
              <a:t>Projects will be added based on recommendations from the FY11/12  Audits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Char char="•"/>
            </a:pPr>
            <a:endParaRPr lang="en-US" smtClean="0"/>
          </a:p>
          <a:p>
            <a:pPr lvl="1">
              <a:buFont typeface="Arial" charset="0"/>
              <a:buChar char="•"/>
            </a:pPr>
            <a:endParaRPr lang="en-US" sz="2400" smtClean="0"/>
          </a:p>
          <a:p>
            <a:pPr lvl="1">
              <a:buFont typeface="Arial" charset="0"/>
              <a:buChar char="•"/>
            </a:pPr>
            <a:endParaRPr lang="en-US" sz="240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0D7AEF-6EE3-4F96-870F-5CCD6F05F09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F0C2745-281D-458A-AF53-F9AE7B509791}" type="slidenum">
              <a:rPr lang="en-US" smtClean="0"/>
              <a:pPr>
                <a:defRPr/>
              </a:pPr>
              <a:t>2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304800"/>
            <a:ext cx="6030913" cy="7048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19200"/>
            <a:ext cx="6715125" cy="46116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Air Force Reserve Plant Demographics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AFRC Requirements Development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MILCON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Sustainment, Restoration &amp; Modernization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Energy Programs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BRAC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Joint Construction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Environmental Programs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sz="1500" dirty="0" smtClean="0"/>
          </a:p>
          <a:p>
            <a:pPr lvl="1" eaLnBrk="1" hangingPunct="1">
              <a:defRPr/>
            </a:pPr>
            <a:endParaRPr lang="en-US" sz="1500" dirty="0" smtClean="0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379538" y="6037263"/>
            <a:ext cx="70104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28B749D-9BE2-4FF3-96C9-B25C6AAD12C7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en-US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732088" y="198438"/>
            <a:ext cx="6107112" cy="65881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Overview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90638" y="1560513"/>
            <a:ext cx="6715125" cy="3830637"/>
          </a:xfrm>
          <a:prstGeom prst="rect">
            <a:avLst/>
          </a:prstGeom>
        </p:spPr>
        <p:txBody>
          <a:bodyPr/>
          <a:lstStyle/>
          <a:p>
            <a:pPr marL="285750" indent="-285750">
              <a:spcBef>
                <a:spcPts val="1200"/>
              </a:spcBef>
              <a:buSzPct val="80000"/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folHlink"/>
                </a:solidFill>
                <a:latin typeface="+mn-lt"/>
                <a:cs typeface="+mn-cs"/>
              </a:rPr>
              <a:t>Air Force Reserve Plant Demographics</a:t>
            </a:r>
          </a:p>
          <a:p>
            <a:pPr marL="285750" indent="-285750">
              <a:spcBef>
                <a:spcPts val="1200"/>
              </a:spcBef>
              <a:buSzPct val="80000"/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folHlink"/>
                </a:solidFill>
                <a:latin typeface="+mn-lt"/>
                <a:cs typeface="+mn-cs"/>
              </a:rPr>
              <a:t>AFRC Requirements Development</a:t>
            </a:r>
          </a:p>
          <a:p>
            <a:pPr marL="285750" indent="-285750">
              <a:spcBef>
                <a:spcPts val="1200"/>
              </a:spcBef>
              <a:buSzPct val="80000"/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folHlink"/>
                </a:solidFill>
                <a:latin typeface="+mn-lt"/>
                <a:cs typeface="+mn-cs"/>
              </a:rPr>
              <a:t>MILCON</a:t>
            </a:r>
          </a:p>
          <a:p>
            <a:pPr marL="285750" indent="-285750">
              <a:spcBef>
                <a:spcPts val="1200"/>
              </a:spcBef>
              <a:buSzPct val="80000"/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folHlink"/>
                </a:solidFill>
                <a:latin typeface="+mn-lt"/>
                <a:cs typeface="+mn-cs"/>
              </a:rPr>
              <a:t>Sustainment, Restoration &amp; Modernization</a:t>
            </a:r>
          </a:p>
          <a:p>
            <a:pPr marL="285750" indent="-285750">
              <a:spcBef>
                <a:spcPts val="1200"/>
              </a:spcBef>
              <a:buSzPct val="80000"/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folHlink"/>
                </a:solidFill>
                <a:latin typeface="+mn-lt"/>
                <a:cs typeface="+mn-cs"/>
              </a:rPr>
              <a:t>Energy Programs</a:t>
            </a:r>
          </a:p>
          <a:p>
            <a:pPr marL="285750" indent="-285750">
              <a:spcBef>
                <a:spcPts val="1200"/>
              </a:spcBef>
              <a:buClr>
                <a:schemeClr val="tx1"/>
              </a:buClr>
              <a:buSzPct val="80000"/>
              <a:buFont typeface="Arial" charset="0"/>
              <a:buChar char="•"/>
              <a:defRPr/>
            </a:pPr>
            <a:r>
              <a:rPr lang="en-US" sz="2400" b="1" dirty="0">
                <a:latin typeface="+mn-lt"/>
                <a:cs typeface="+mn-cs"/>
              </a:rPr>
              <a:t>BRAC</a:t>
            </a:r>
          </a:p>
          <a:p>
            <a:pPr marL="285750" indent="-285750">
              <a:spcBef>
                <a:spcPts val="1200"/>
              </a:spcBef>
              <a:buClr>
                <a:schemeClr val="tx1"/>
              </a:buClr>
              <a:buSzPct val="80000"/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folHlink"/>
                </a:solidFill>
                <a:latin typeface="+mn-lt"/>
                <a:cs typeface="+mn-cs"/>
              </a:rPr>
              <a:t>Joint Construction</a:t>
            </a:r>
          </a:p>
          <a:p>
            <a:pPr marL="285750" indent="-285750">
              <a:spcBef>
                <a:spcPts val="1200"/>
              </a:spcBef>
              <a:buClr>
                <a:schemeClr val="tx1"/>
              </a:buClr>
              <a:buSzPct val="80000"/>
              <a:buFont typeface="Arial" charset="0"/>
              <a:buChar char="•"/>
              <a:defRPr/>
            </a:pPr>
            <a:r>
              <a:rPr lang="en-US" sz="2400" b="1" dirty="0">
                <a:solidFill>
                  <a:schemeClr val="folHlink"/>
                </a:solidFill>
                <a:latin typeface="+mn-lt"/>
                <a:cs typeface="+mn-cs"/>
              </a:rPr>
              <a:t>Environmental Programs</a:t>
            </a:r>
          </a:p>
          <a:p>
            <a:pPr marL="2857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n"/>
              <a:defRPr/>
            </a:pPr>
            <a:endParaRPr lang="en-US" sz="2400" kern="0" dirty="0">
              <a:latin typeface="+mn-lt"/>
            </a:endParaRPr>
          </a:p>
          <a:p>
            <a:pPr marL="688975" lvl="1" indent="-282575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n"/>
              <a:defRPr/>
            </a:pPr>
            <a:endParaRPr lang="en-US" sz="1500" kern="0" dirty="0">
              <a:latin typeface="+mn-lt"/>
            </a:endParaRPr>
          </a:p>
          <a:p>
            <a:pPr marL="688975" lvl="1" indent="-282575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n"/>
              <a:defRPr/>
            </a:pPr>
            <a:endParaRPr lang="en-US" sz="15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447800" y="152400"/>
            <a:ext cx="72596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BRAC Execution Summary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868738" y="6156325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endParaRPr lang="en-US" sz="1400"/>
          </a:p>
        </p:txBody>
      </p:sp>
      <p:graphicFrame>
        <p:nvGraphicFramePr>
          <p:cNvPr id="4098" name="Object 2113"/>
          <p:cNvGraphicFramePr>
            <a:graphicFrameLocks noChangeAspect="1"/>
          </p:cNvGraphicFramePr>
          <p:nvPr/>
        </p:nvGraphicFramePr>
        <p:xfrm>
          <a:off x="381000" y="1676400"/>
          <a:ext cx="8172450" cy="1946275"/>
        </p:xfrm>
        <a:graphic>
          <a:graphicData uri="http://schemas.openxmlformats.org/presentationml/2006/ole">
            <p:oleObj spid="_x0000_s4098" name="Worksheet" r:id="rId4" imgW="7639134" imgH="1819146" progId="Excel.Shee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51A6A9-EA8E-4979-9858-FE4311BEC1CC}" type="slidenum">
              <a:rPr lang="en-US" smtClean="0"/>
              <a:pPr>
                <a:defRPr/>
              </a:pPr>
              <a:t>22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0638" y="1371600"/>
            <a:ext cx="6715125" cy="4267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folHlink"/>
                </a:solidFill>
              </a:rPr>
              <a:t>Air Force Reserve Plant Demographics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AFRC Requirements Development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folHlink"/>
                </a:solidFill>
              </a:rPr>
              <a:t>MILCON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folHlink"/>
                </a:solidFill>
              </a:rPr>
              <a:t>Sustainment, Restoration &amp; Modernization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Energy Programs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BRAC</a:t>
            </a:r>
            <a:endParaRPr lang="en-US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r>
              <a:rPr lang="en-US" dirty="0" smtClean="0"/>
              <a:t>Joint Construction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folHlink"/>
                </a:solidFill>
              </a:rPr>
              <a:t>Environmental Programs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sz="1500" dirty="0" smtClean="0"/>
          </a:p>
          <a:p>
            <a:pPr lvl="1" eaLnBrk="1" hangingPunct="1">
              <a:defRPr/>
            </a:pPr>
            <a:endParaRPr lang="en-US" sz="1500" dirty="0" smtClean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379538" y="6037263"/>
            <a:ext cx="70104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732088" y="304800"/>
            <a:ext cx="5954712" cy="685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2800" b="1" i="1" kern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Overview</a:t>
            </a:r>
            <a:endParaRPr lang="en-US" sz="2800" b="1" i="1" kern="0" dirty="0">
              <a:solidFill>
                <a:srgbClr val="151C77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152400"/>
            <a:ext cx="7086600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 AFR Joint-Use Projects</a:t>
            </a:r>
          </a:p>
        </p:txBody>
      </p:sp>
      <p:graphicFrame>
        <p:nvGraphicFramePr>
          <p:cNvPr id="647258" name="Group 1114"/>
          <p:cNvGraphicFramePr>
            <a:graphicFrameLocks noGrp="1"/>
          </p:cNvGraphicFramePr>
          <p:nvPr>
            <p:ph sz="half" idx="2"/>
          </p:nvPr>
        </p:nvGraphicFramePr>
        <p:xfrm>
          <a:off x="228600" y="1371600"/>
          <a:ext cx="8707437" cy="4362929"/>
        </p:xfrm>
        <a:graphic>
          <a:graphicData uri="http://schemas.openxmlformats.org/drawingml/2006/table">
            <a:tbl>
              <a:tblPr/>
              <a:tblGrid>
                <a:gridCol w="1803814"/>
                <a:gridCol w="2941389"/>
                <a:gridCol w="718497"/>
                <a:gridCol w="641023"/>
                <a:gridCol w="2602714"/>
              </a:tblGrid>
              <a:tr h="729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 ($M)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75000"/>
                        </a:spcBef>
                        <a:spcAft>
                          <a:spcPct val="5000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Remarks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6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75000"/>
                        </a:spcBef>
                        <a:spcAft>
                          <a:spcPct val="5000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Youngstown ARS, OH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Joint Services Lodging Facility, Phase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FY09 directed design.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Awarded in FY10 with Supplemental Funding.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3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75000"/>
                        </a:spcBef>
                        <a:spcAft>
                          <a:spcPct val="5000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Pittsburgh ARS, 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Joint Services Lodging Facility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Awarded in FY10 with Supplemental Funding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2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 ARB, 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Joint Deployment Processing Facility, Phase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75000"/>
                        </a:spcBef>
                        <a:spcAft>
                          <a:spcPct val="5000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FY08 directed design. Design is 100% complete.         Command Priority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2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75000"/>
                        </a:spcBef>
                        <a:spcAft>
                          <a:spcPct val="5000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Pittsburgh ARS, 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Joint Services Lodging Facility, Phase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Command Priority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2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75000"/>
                        </a:spcBef>
                        <a:spcAft>
                          <a:spcPct val="5000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Youngstown ARS, OH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Joint Services Lodging Facility,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Phase 3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Command Priority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1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6B84FF-33EB-40E3-AC2A-6A0D2FA0D430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143000"/>
            <a:ext cx="6781800" cy="51054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folHlink"/>
                </a:solidFill>
              </a:rPr>
              <a:t>Air Force Reserve Plant Demographics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AFRC Requirements Development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folHlink"/>
                </a:solidFill>
              </a:rPr>
              <a:t>MILCON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folHlink"/>
                </a:solidFill>
              </a:rPr>
              <a:t>Sustainment, Restoration &amp; Modernization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Energy Programs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BRAC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>
                <a:solidFill>
                  <a:schemeClr val="folHlink"/>
                </a:solidFill>
              </a:rPr>
              <a:t>Joint Construction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dirty="0" smtClean="0"/>
              <a:t>Environmental Programs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 smtClean="0"/>
              <a:t>Funding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 smtClean="0"/>
              <a:t>Environmental Management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dirty="0" smtClean="0"/>
          </a:p>
          <a:p>
            <a:pPr lvl="1" eaLnBrk="1" hangingPunct="1">
              <a:buFont typeface="Arial" charset="0"/>
              <a:buChar char="•"/>
              <a:defRPr/>
            </a:pPr>
            <a:endParaRPr lang="en-US" sz="1500" dirty="0" smtClean="0"/>
          </a:p>
          <a:p>
            <a:pPr lvl="1" eaLnBrk="1" hangingPunct="1">
              <a:buFont typeface="Arial" charset="0"/>
              <a:buChar char="•"/>
              <a:defRPr/>
            </a:pPr>
            <a:endParaRPr lang="en-US" sz="1500" dirty="0" smtClean="0"/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2D8309-EB9B-4391-B6E1-15D90E36CB81}" type="slidenum">
              <a:rPr lang="en-US" smtClean="0"/>
              <a:pPr>
                <a:defRPr/>
              </a:pPr>
              <a:t>24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379538" y="6037263"/>
            <a:ext cx="70104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2088" y="304800"/>
            <a:ext cx="5954712" cy="68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Overview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04800"/>
            <a:ext cx="7185025" cy="904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AFRC Environmental Funding</a:t>
            </a: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FD3636D-97EA-4990-8A7F-5D7375BC9C90}" type="slidenum">
              <a:rPr lang="en-US" smtClean="0"/>
              <a:pPr>
                <a:defRPr/>
              </a:pPr>
              <a:t>25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0" y="6673850"/>
            <a:ext cx="89693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000">
              <a:latin typeface="Times New Roman" pitchFamily="18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1600200"/>
          <a:ext cx="7170738" cy="3205163"/>
        </p:xfrm>
        <a:graphic>
          <a:graphicData uri="http://schemas.openxmlformats.org/presentationml/2006/ole">
            <p:oleObj spid="_x0000_s5122" name="Worksheet" r:id="rId4" imgW="3771939" imgH="1752651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Environmental Management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228600" y="1295400"/>
            <a:ext cx="8610600" cy="5105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 smtClean="0"/>
              <a:t>Environmental Management System 100% implemented</a:t>
            </a:r>
          </a:p>
          <a:p>
            <a:pPr lvl="1">
              <a:buFont typeface="Arial" charset="0"/>
              <a:buChar char="•"/>
              <a:defRPr/>
            </a:pPr>
            <a:endParaRPr lang="en-US" sz="800" dirty="0" smtClean="0"/>
          </a:p>
          <a:p>
            <a:pPr marL="515938" lvl="1" indent="-225425">
              <a:buFont typeface="Arial" charset="0"/>
              <a:buChar char="•"/>
              <a:defRPr/>
            </a:pPr>
            <a:r>
              <a:rPr lang="en-US" dirty="0" smtClean="0"/>
              <a:t>Goal 1: Operationalize compliance/minimize encroachment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FY 11  had 25 Regulatory inspections, only 2 NOVs</a:t>
            </a:r>
          </a:p>
          <a:p>
            <a:pPr lvl="3">
              <a:buFont typeface="Arial" charset="0"/>
              <a:buChar char="•"/>
              <a:defRPr/>
            </a:pPr>
            <a:r>
              <a:rPr lang="en-US" dirty="0" smtClean="0"/>
              <a:t>No associated fines or penalties</a:t>
            </a:r>
          </a:p>
          <a:p>
            <a:pPr lvl="3">
              <a:buFont typeface="Arial" charset="0"/>
              <a:buChar char="•"/>
              <a:defRPr/>
            </a:pPr>
            <a:r>
              <a:rPr lang="en-US" dirty="0" smtClean="0"/>
              <a:t>One NOV was self identified</a:t>
            </a:r>
          </a:p>
          <a:p>
            <a:pPr lvl="3">
              <a:buFont typeface="Arial" charset="0"/>
              <a:buChar char="•"/>
              <a:defRPr/>
            </a:pPr>
            <a:r>
              <a:rPr lang="en-US" dirty="0" smtClean="0"/>
              <a:t>All installations assessed </a:t>
            </a:r>
          </a:p>
          <a:p>
            <a:pPr lvl="3">
              <a:buFont typeface="Arial" charset="0"/>
              <a:buChar char="•"/>
              <a:defRPr/>
            </a:pPr>
            <a:endParaRPr lang="en-US" sz="800" dirty="0" smtClean="0"/>
          </a:p>
          <a:p>
            <a:pPr marL="515938" lvl="1" indent="-225425">
              <a:buFont typeface="Arial" charset="0"/>
              <a:buChar char="•"/>
              <a:defRPr/>
            </a:pPr>
            <a:r>
              <a:rPr lang="en-US" dirty="0" smtClean="0"/>
              <a:t>Goal 2: Minimize environmental risk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Systematic Assessments from shop level up</a:t>
            </a:r>
          </a:p>
          <a:p>
            <a:pPr lvl="1">
              <a:buFont typeface="Arial" charset="0"/>
              <a:buChar char="•"/>
              <a:defRPr/>
            </a:pPr>
            <a:endParaRPr lang="en-US" sz="800" dirty="0" smtClean="0"/>
          </a:p>
          <a:p>
            <a:pPr marL="515938" lvl="1" indent="-225425">
              <a:buFont typeface="Arial" charset="0"/>
              <a:buChar char="•"/>
              <a:defRPr/>
            </a:pPr>
            <a:r>
              <a:rPr lang="en-US" dirty="0" smtClean="0"/>
              <a:t>Goal 3: Standardize processes</a:t>
            </a:r>
          </a:p>
          <a:p>
            <a:pPr lvl="2">
              <a:buFont typeface="Arial" charset="0"/>
              <a:buChar char="•"/>
              <a:defRPr/>
            </a:pPr>
            <a:r>
              <a:rPr lang="en-US" dirty="0" smtClean="0"/>
              <a:t>Implementing Command wide share point tool</a:t>
            </a:r>
          </a:p>
          <a:p>
            <a:pPr lvl="2">
              <a:buFont typeface="Arial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ABE63D-8DB6-4CB4-A879-30DCCD3DEA49}" type="slidenum">
              <a:rPr lang="en-US" smtClean="0"/>
              <a:pPr>
                <a:defRPr/>
              </a:pPr>
              <a:t>26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5DF152-7312-43A5-B93F-CB14F7FE4C2D}" type="slidenum">
              <a:rPr lang="en-US" smtClean="0"/>
              <a:pPr>
                <a:defRPr/>
              </a:pPr>
              <a:t>27</a:t>
            </a:fld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57325" y="0"/>
            <a:ext cx="7305675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AFRC Summary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8138" y="1219200"/>
            <a:ext cx="8464550" cy="510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AFRC MILCON program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Executing well: all </a:t>
            </a:r>
            <a:r>
              <a:rPr lang="en-US" u="sng" smtClean="0"/>
              <a:t>FY07-11</a:t>
            </a:r>
            <a:r>
              <a:rPr lang="en-US" smtClean="0"/>
              <a:t> projects awarded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/>
              <a:t>Awaiting FY12 MILCON appropriations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Continued advocacy required for MILCON &amp; SRM TOA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R&amp;M effective against Recap only with Migration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AFRC continues to invest in energy reduction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EMS fully implemented </a:t>
            </a: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457200" y="5105400"/>
            <a:ext cx="8229600" cy="12001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</a:rPr>
              <a:t>“We program two years in advance and distribute any excess on priorities.  With MILCON tight the last few years we’ve had to rely on SRM to fix priorities.”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 txBox="1">
            <a:spLocks/>
          </p:cNvSpPr>
          <p:nvPr/>
        </p:nvSpPr>
        <p:spPr bwMode="auto">
          <a:xfrm>
            <a:off x="276225" y="1504950"/>
            <a:ext cx="83978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</a:pPr>
            <a:endParaRPr lang="en-US" sz="2000" b="1">
              <a:solidFill>
                <a:srgbClr val="000000"/>
              </a:solidFill>
            </a:endParaRP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28455F-34E3-461D-811D-4DE2531EAB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dirty="0" smtClean="0">
              <a:solidFill>
                <a:srgbClr val="808080"/>
              </a:solidFill>
            </a:endParaRPr>
          </a:p>
        </p:txBody>
      </p:sp>
      <p:sp>
        <p:nvSpPr>
          <p:cNvPr id="43012" name="Title 5"/>
          <p:cNvSpPr>
            <a:spLocks noGrp="1"/>
          </p:cNvSpPr>
          <p:nvPr>
            <p:ph type="title"/>
          </p:nvPr>
        </p:nvSpPr>
        <p:spPr bwMode="auto">
          <a:xfrm>
            <a:off x="0" y="3200400"/>
            <a:ext cx="91440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smtClean="0"/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3467100" y="2360613"/>
            <a:ext cx="5143500" cy="1244600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Air Force Reserve</a:t>
            </a:r>
            <a:br>
              <a:rPr lang="en-US" smtClean="0"/>
            </a:br>
            <a:r>
              <a:rPr lang="en-US" smtClean="0"/>
              <a:t>Facilities Update Briefing</a:t>
            </a:r>
            <a:endParaRPr lang="en-US" sz="5400" smtClean="0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940175" y="4265613"/>
            <a:ext cx="4019550" cy="2062162"/>
          </a:xfr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50000"/>
              </a:lnSpc>
            </a:pPr>
            <a:endParaRPr lang="en-US" i="1" smtClean="0"/>
          </a:p>
          <a:p>
            <a:pPr marL="342900" indent="-342900" eaLnBrk="1" hangingPunct="1"/>
            <a:r>
              <a:rPr lang="en-US" sz="3200" smtClean="0"/>
              <a:t>BACK UP SLIDES</a:t>
            </a:r>
            <a:endParaRPr lang="en-US" sz="2400" b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BA669C7-1305-4BB7-A151-74845FC2072B}" type="slidenum">
              <a:rPr lang="en-US" smtClean="0"/>
              <a:pPr>
                <a:defRPr/>
              </a:pPr>
              <a:t>3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219200"/>
            <a:ext cx="7856538" cy="51577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ct val="30000"/>
              </a:spcAft>
              <a:buFont typeface="Arial" charset="0"/>
              <a:buChar char="•"/>
            </a:pPr>
            <a:r>
              <a:rPr lang="en-US" sz="2000" smtClean="0"/>
              <a:t>5 Major Installations, 4 Air Stations, 1 NAS-JRB Tenant,  </a:t>
            </a:r>
            <a:br>
              <a:rPr lang="en-US" sz="2000" smtClean="0"/>
            </a:br>
            <a:r>
              <a:rPr lang="en-US" sz="2000" smtClean="0"/>
              <a:t>1 Army (Pope), 1 ANG (Portland), 59 Other Locations (includes four ranges)</a:t>
            </a:r>
          </a:p>
          <a:p>
            <a:pPr eaLnBrk="1" hangingPunct="1">
              <a:spcAft>
                <a:spcPct val="30000"/>
              </a:spcAft>
              <a:buFont typeface="Arial" charset="0"/>
              <a:buChar char="•"/>
            </a:pPr>
            <a:r>
              <a:rPr lang="en-US" sz="2000" smtClean="0"/>
              <a:t>MILCON Plant Replacement Value:  $6.9B</a:t>
            </a:r>
          </a:p>
          <a:p>
            <a:pPr lvl="1" eaLnBrk="1" hangingPunct="1">
              <a:spcAft>
                <a:spcPct val="30000"/>
              </a:spcAft>
              <a:buFont typeface="Arial" charset="0"/>
              <a:buChar char="•"/>
            </a:pPr>
            <a:r>
              <a:rPr lang="en-US" sz="2000" smtClean="0"/>
              <a:t>3.7% of AF MILCON Plant Replacement Value</a:t>
            </a:r>
          </a:p>
          <a:p>
            <a:pPr eaLnBrk="1" hangingPunct="1">
              <a:spcAft>
                <a:spcPct val="30000"/>
              </a:spcAft>
              <a:buFont typeface="Arial" charset="0"/>
              <a:buChar char="•"/>
            </a:pPr>
            <a:r>
              <a:rPr lang="en-US" sz="2000" smtClean="0"/>
              <a:t>Total Areas: </a:t>
            </a:r>
          </a:p>
          <a:p>
            <a:pPr lvl="1" eaLnBrk="1" hangingPunct="1">
              <a:spcAft>
                <a:spcPct val="30000"/>
              </a:spcAft>
              <a:buFont typeface="Arial" charset="0"/>
              <a:buChar char="•"/>
            </a:pPr>
            <a:r>
              <a:rPr lang="en-US" sz="2000" smtClean="0"/>
              <a:t>15  Million Square Feet (over 2,941 facilities)</a:t>
            </a:r>
          </a:p>
          <a:p>
            <a:pPr lvl="1" eaLnBrk="1" hangingPunct="1">
              <a:spcAft>
                <a:spcPct val="30000"/>
              </a:spcAft>
              <a:buFont typeface="Arial" charset="0"/>
              <a:buChar char="•"/>
            </a:pPr>
            <a:r>
              <a:rPr lang="en-US" sz="2000" smtClean="0"/>
              <a:t>10.7 Million Square Yards of airfield pavements</a:t>
            </a:r>
          </a:p>
          <a:p>
            <a:pPr eaLnBrk="1" hangingPunct="1">
              <a:spcAft>
                <a:spcPct val="30000"/>
              </a:spcAft>
              <a:buFont typeface="Arial" charset="0"/>
              <a:buChar char="•"/>
            </a:pPr>
            <a:r>
              <a:rPr lang="en-US" sz="2000" smtClean="0"/>
              <a:t>Average Age of Buildings:  35 Years </a:t>
            </a:r>
          </a:p>
          <a:p>
            <a:pPr eaLnBrk="1" hangingPunct="1">
              <a:spcAft>
                <a:spcPct val="30000"/>
              </a:spcAft>
              <a:buFont typeface="Arial" charset="0"/>
              <a:buChar char="•"/>
            </a:pPr>
            <a:r>
              <a:rPr lang="en-US" sz="2000" smtClean="0"/>
              <a:t>Total unfunded MILCON requirements: $1.2B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smtClean="0"/>
              <a:t>Supporting 71,400 Reservists and 347 PAA and 377 TAI</a:t>
            </a:r>
          </a:p>
          <a:p>
            <a:pPr eaLnBrk="1" hangingPunct="1">
              <a:buFont typeface="Arial" charset="0"/>
              <a:buChar char="•"/>
            </a:pPr>
            <a:endParaRPr lang="en-US" sz="2000" smtClean="0"/>
          </a:p>
          <a:p>
            <a:pPr eaLnBrk="1" hangingPunct="1">
              <a:buFont typeface="Arial" charset="0"/>
              <a:buChar char="•"/>
            </a:pPr>
            <a:endParaRPr lang="en-US" sz="2000" smtClean="0"/>
          </a:p>
          <a:p>
            <a:pPr eaLnBrk="1" hangingPunct="1">
              <a:buFont typeface="Arial" charset="0"/>
              <a:buChar char="•"/>
            </a:pP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3314700" y="1463675"/>
            <a:ext cx="24828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253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228600"/>
            <a:ext cx="5862638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AFR Current Physical Plant</a:t>
            </a:r>
            <a:endParaRPr lang="en-US" sz="4400" b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7F90C7A-3C06-4B25-B825-658612A989DB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en-US" dirty="0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45059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5060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3797" name="Rectangle 1028"/>
          <p:cNvSpPr>
            <a:spLocks noChangeArrowheads="1"/>
          </p:cNvSpPr>
          <p:nvPr/>
        </p:nvSpPr>
        <p:spPr bwMode="auto">
          <a:xfrm>
            <a:off x="838200" y="152400"/>
            <a:ext cx="8018463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0" hangingPunct="0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MILCON FY12 – PB</a:t>
            </a:r>
          </a:p>
        </p:txBody>
      </p:sp>
      <p:sp>
        <p:nvSpPr>
          <p:cNvPr id="45062" name="Rectangle 1029"/>
          <p:cNvSpPr>
            <a:spLocks noChangeArrowheads="1"/>
          </p:cNvSpPr>
          <p:nvPr/>
        </p:nvSpPr>
        <p:spPr bwMode="auto">
          <a:xfrm>
            <a:off x="447675" y="1152525"/>
            <a:ext cx="838200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25000"/>
              </a:lnSpc>
              <a:spcBef>
                <a:spcPct val="50000"/>
              </a:spcBef>
              <a:tabLst>
                <a:tab pos="228600" algn="ctr"/>
                <a:tab pos="635000" algn="l"/>
                <a:tab pos="1833563" algn="l"/>
                <a:tab pos="4686300" algn="ctr"/>
                <a:tab pos="5253038" algn="ctr"/>
                <a:tab pos="5830888" algn="ctr"/>
                <a:tab pos="6119813" algn="r"/>
                <a:tab pos="6689725" algn="ctr"/>
                <a:tab pos="7200900" algn="l"/>
              </a:tabLst>
            </a:pPr>
            <a:r>
              <a:rPr lang="en-US">
                <a:latin typeface="Times New Roman" pitchFamily="18" charset="0"/>
              </a:rPr>
              <a:t>						</a:t>
            </a:r>
            <a:endParaRPr lang="en-US" sz="1600"/>
          </a:p>
          <a:p>
            <a:pPr algn="ctr" eaLnBrk="0" hangingPunct="0">
              <a:lnSpc>
                <a:spcPct val="25000"/>
              </a:lnSpc>
              <a:spcBef>
                <a:spcPct val="50000"/>
              </a:spcBef>
              <a:tabLst>
                <a:tab pos="228600" algn="ctr"/>
                <a:tab pos="635000" algn="l"/>
                <a:tab pos="1833563" algn="l"/>
                <a:tab pos="4686300" algn="ctr"/>
                <a:tab pos="5253038" algn="ctr"/>
                <a:tab pos="5830888" algn="ctr"/>
                <a:tab pos="6119813" algn="r"/>
                <a:tab pos="6689725" algn="ctr"/>
                <a:tab pos="7200900" algn="l"/>
              </a:tabLst>
            </a:pPr>
            <a:r>
              <a:rPr lang="en-US" sz="1600"/>
              <a:t>							                     			</a:t>
            </a:r>
            <a:r>
              <a:rPr lang="en-US"/>
              <a:t>			</a:t>
            </a:r>
          </a:p>
        </p:txBody>
      </p:sp>
      <p:graphicFrame>
        <p:nvGraphicFramePr>
          <p:cNvPr id="602460" name="Group 1372"/>
          <p:cNvGraphicFramePr>
            <a:graphicFrameLocks noGrp="1"/>
          </p:cNvGraphicFramePr>
          <p:nvPr/>
        </p:nvGraphicFramePr>
        <p:xfrm>
          <a:off x="249238" y="1584325"/>
          <a:ext cx="8603673" cy="3763864"/>
        </p:xfrm>
        <a:graphic>
          <a:graphicData uri="http://schemas.openxmlformats.org/drawingml/2006/table">
            <a:tbl>
              <a:tblPr/>
              <a:tblGrid>
                <a:gridCol w="1676770"/>
                <a:gridCol w="623110"/>
                <a:gridCol w="4060598"/>
                <a:gridCol w="882739"/>
                <a:gridCol w="1360456"/>
              </a:tblGrid>
              <a:tr h="467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Installation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NM/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($M)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Award Date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 ARB 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Airfield Control Tower/Base Ops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65%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Charleston AFB 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 HORSE Readiness and Training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30%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Unspecified Minor Construction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Planning and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FY12 (PB)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125" name="Text Box 1361"/>
          <p:cNvSpPr txBox="1">
            <a:spLocks noChangeArrowheads="1"/>
          </p:cNvSpPr>
          <p:nvPr/>
        </p:nvSpPr>
        <p:spPr bwMode="auto">
          <a:xfrm>
            <a:off x="333375" y="6227763"/>
            <a:ext cx="50371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D6694D-164A-421C-BE8C-C3B55F310C3E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en-US" dirty="0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46083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6084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3797" name="Rectangle 1028"/>
          <p:cNvSpPr>
            <a:spLocks noChangeArrowheads="1"/>
          </p:cNvSpPr>
          <p:nvPr/>
        </p:nvSpPr>
        <p:spPr bwMode="auto">
          <a:xfrm>
            <a:off x="838200" y="152400"/>
            <a:ext cx="8018463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0" hangingPunct="0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MILCON FY11 – PB</a:t>
            </a:r>
          </a:p>
        </p:txBody>
      </p:sp>
      <p:sp>
        <p:nvSpPr>
          <p:cNvPr id="46086" name="Rectangle 1029"/>
          <p:cNvSpPr>
            <a:spLocks noChangeArrowheads="1"/>
          </p:cNvSpPr>
          <p:nvPr/>
        </p:nvSpPr>
        <p:spPr bwMode="auto">
          <a:xfrm>
            <a:off x="447675" y="1152525"/>
            <a:ext cx="838200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25000"/>
              </a:lnSpc>
              <a:spcBef>
                <a:spcPct val="50000"/>
              </a:spcBef>
              <a:tabLst>
                <a:tab pos="228600" algn="ctr"/>
                <a:tab pos="635000" algn="l"/>
                <a:tab pos="1833563" algn="l"/>
                <a:tab pos="4686300" algn="ctr"/>
                <a:tab pos="5253038" algn="ctr"/>
                <a:tab pos="5830888" algn="ctr"/>
                <a:tab pos="6119813" algn="r"/>
                <a:tab pos="6689725" algn="ctr"/>
                <a:tab pos="7200900" algn="l"/>
              </a:tabLst>
            </a:pPr>
            <a:r>
              <a:rPr lang="en-US">
                <a:latin typeface="Times New Roman" pitchFamily="18" charset="0"/>
              </a:rPr>
              <a:t>						</a:t>
            </a:r>
            <a:endParaRPr lang="en-US" sz="1600"/>
          </a:p>
          <a:p>
            <a:pPr algn="ctr" eaLnBrk="0" hangingPunct="0">
              <a:lnSpc>
                <a:spcPct val="25000"/>
              </a:lnSpc>
              <a:spcBef>
                <a:spcPct val="50000"/>
              </a:spcBef>
              <a:tabLst>
                <a:tab pos="228600" algn="ctr"/>
                <a:tab pos="635000" algn="l"/>
                <a:tab pos="1833563" algn="l"/>
                <a:tab pos="4686300" algn="ctr"/>
                <a:tab pos="5253038" algn="ctr"/>
                <a:tab pos="5830888" algn="ctr"/>
                <a:tab pos="6119813" algn="r"/>
                <a:tab pos="6689725" algn="ctr"/>
                <a:tab pos="7200900" algn="l"/>
              </a:tabLst>
            </a:pPr>
            <a:r>
              <a:rPr lang="en-US" sz="1600"/>
              <a:t>							                     			</a:t>
            </a:r>
            <a:r>
              <a:rPr lang="en-US"/>
              <a:t>			</a:t>
            </a:r>
          </a:p>
        </p:txBody>
      </p:sp>
      <p:graphicFrame>
        <p:nvGraphicFramePr>
          <p:cNvPr id="602460" name="Group 1372"/>
          <p:cNvGraphicFramePr>
            <a:graphicFrameLocks noGrp="1"/>
          </p:cNvGraphicFramePr>
          <p:nvPr/>
        </p:nvGraphicFramePr>
        <p:xfrm>
          <a:off x="249238" y="1584325"/>
          <a:ext cx="8603673" cy="3763864"/>
        </p:xfrm>
        <a:graphic>
          <a:graphicData uri="http://schemas.openxmlformats.org/drawingml/2006/table">
            <a:tbl>
              <a:tblPr/>
              <a:tblGrid>
                <a:gridCol w="1676770"/>
                <a:gridCol w="623110"/>
                <a:gridCol w="4060598"/>
                <a:gridCol w="882739"/>
                <a:gridCol w="1360456"/>
              </a:tblGrid>
              <a:tr h="467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Installation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NM/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($M)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Award Date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Patrick AFB, FL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Weapons Maintenance Facility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Jul 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Unspecified Minor Construction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Planning and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FY11 (PB)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49" name="Text Box 1361"/>
          <p:cNvSpPr txBox="1">
            <a:spLocks noChangeArrowheads="1"/>
          </p:cNvSpPr>
          <p:nvPr/>
        </p:nvSpPr>
        <p:spPr bwMode="auto">
          <a:xfrm>
            <a:off x="333375" y="6227763"/>
            <a:ext cx="50371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708CB43-9D4B-4CDC-9DB6-9849E8833A03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32</a:t>
            </a:fld>
            <a:endParaRPr lang="en-US" dirty="0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47107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7108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3797" name="Rectangle 1028"/>
          <p:cNvSpPr>
            <a:spLocks noChangeArrowheads="1"/>
          </p:cNvSpPr>
          <p:nvPr/>
        </p:nvSpPr>
        <p:spPr bwMode="auto">
          <a:xfrm>
            <a:off x="838200" y="152400"/>
            <a:ext cx="8018463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0" hangingPunct="0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MILCON FY10 – PB</a:t>
            </a:r>
          </a:p>
        </p:txBody>
      </p:sp>
      <p:sp>
        <p:nvSpPr>
          <p:cNvPr id="47110" name="Rectangle 1029"/>
          <p:cNvSpPr>
            <a:spLocks noChangeArrowheads="1"/>
          </p:cNvSpPr>
          <p:nvPr/>
        </p:nvSpPr>
        <p:spPr bwMode="auto">
          <a:xfrm>
            <a:off x="447675" y="1152525"/>
            <a:ext cx="838200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>
              <a:lnSpc>
                <a:spcPct val="25000"/>
              </a:lnSpc>
              <a:spcBef>
                <a:spcPct val="50000"/>
              </a:spcBef>
              <a:tabLst>
                <a:tab pos="228600" algn="ctr"/>
                <a:tab pos="635000" algn="l"/>
                <a:tab pos="1833563" algn="l"/>
                <a:tab pos="4686300" algn="ctr"/>
                <a:tab pos="5253038" algn="ctr"/>
                <a:tab pos="5830888" algn="ctr"/>
                <a:tab pos="6119813" algn="r"/>
                <a:tab pos="6689725" algn="ctr"/>
                <a:tab pos="7200900" algn="l"/>
              </a:tabLst>
            </a:pPr>
            <a:r>
              <a:rPr lang="en-US">
                <a:latin typeface="Times New Roman" pitchFamily="18" charset="0"/>
              </a:rPr>
              <a:t>						</a:t>
            </a:r>
            <a:endParaRPr lang="en-US" sz="1600"/>
          </a:p>
          <a:p>
            <a:pPr algn="ctr" eaLnBrk="0" hangingPunct="0">
              <a:lnSpc>
                <a:spcPct val="25000"/>
              </a:lnSpc>
              <a:spcBef>
                <a:spcPct val="50000"/>
              </a:spcBef>
              <a:tabLst>
                <a:tab pos="228600" algn="ctr"/>
                <a:tab pos="635000" algn="l"/>
                <a:tab pos="1833563" algn="l"/>
                <a:tab pos="4686300" algn="ctr"/>
                <a:tab pos="5253038" algn="ctr"/>
                <a:tab pos="5830888" algn="ctr"/>
                <a:tab pos="6119813" algn="r"/>
                <a:tab pos="6689725" algn="ctr"/>
                <a:tab pos="7200900" algn="l"/>
              </a:tabLst>
            </a:pPr>
            <a:r>
              <a:rPr lang="en-US" sz="1600"/>
              <a:t>							                     			</a:t>
            </a:r>
            <a:r>
              <a:rPr lang="en-US"/>
              <a:t>			</a:t>
            </a:r>
          </a:p>
        </p:txBody>
      </p:sp>
      <p:graphicFrame>
        <p:nvGraphicFramePr>
          <p:cNvPr id="602460" name="Group 1372"/>
          <p:cNvGraphicFramePr>
            <a:graphicFrameLocks noGrp="1"/>
          </p:cNvGraphicFramePr>
          <p:nvPr/>
        </p:nvGraphicFramePr>
        <p:xfrm>
          <a:off x="249238" y="1584325"/>
          <a:ext cx="8603673" cy="4161568"/>
        </p:xfrm>
        <a:graphic>
          <a:graphicData uri="http://schemas.openxmlformats.org/drawingml/2006/table">
            <a:tbl>
              <a:tblPr/>
              <a:tblGrid>
                <a:gridCol w="1676770"/>
                <a:gridCol w="623110"/>
                <a:gridCol w="4060598"/>
                <a:gridCol w="882739"/>
                <a:gridCol w="1360456"/>
              </a:tblGrid>
              <a:tr h="467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Installation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NM/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($M)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Award Date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Schriever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AFB, 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Wing Headquarters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May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Lackland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AFB, TX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C-5 Ground Training Schoolhouse Addition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Aug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Keesler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AFB, 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Aerial Port Squadron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09 Aug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2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Hill AFB, 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Reserve Squadron Operations/AMU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Sep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Unspecified Minor Construction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Planning and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3.869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FY10 (PB)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29.369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73" name="Text Box 1361"/>
          <p:cNvSpPr txBox="1">
            <a:spLocks noChangeArrowheads="1"/>
          </p:cNvSpPr>
          <p:nvPr/>
        </p:nvSpPr>
        <p:spPr bwMode="auto">
          <a:xfrm>
            <a:off x="333375" y="6227763"/>
            <a:ext cx="50371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A272D5F-7C66-481F-8F86-9B88AFAF9B24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en-US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4813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762000" y="152400"/>
            <a:ext cx="794385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0" hangingPunct="0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MILCON FY10 – Inserts</a:t>
            </a:r>
          </a:p>
        </p:txBody>
      </p:sp>
      <p:graphicFrame>
        <p:nvGraphicFramePr>
          <p:cNvPr id="526674" name="Group 338"/>
          <p:cNvGraphicFramePr>
            <a:graphicFrameLocks noGrp="1"/>
          </p:cNvGraphicFramePr>
          <p:nvPr/>
        </p:nvGraphicFramePr>
        <p:xfrm>
          <a:off x="279400" y="1477963"/>
          <a:ext cx="8710847" cy="2096191"/>
        </p:xfrm>
        <a:graphic>
          <a:graphicData uri="http://schemas.openxmlformats.org/drawingml/2006/table">
            <a:tbl>
              <a:tblPr/>
              <a:tblGrid>
                <a:gridCol w="1143723"/>
                <a:gridCol w="2337954"/>
                <a:gridCol w="3249323"/>
                <a:gridCol w="828675"/>
                <a:gridCol w="1151172"/>
              </a:tblGrid>
              <a:tr h="602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Installation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 ($M)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Award Date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Full Insert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 ARB, 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Small Arms 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13 Sep 10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Pittsburgh ARS, PA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Lodging Facility Phase 1</a:t>
                      </a:r>
                      <a:endParaRPr lang="en-US" sz="16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+mn-lt"/>
                        </a:rPr>
                        <a:t>12.4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21 May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10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Niagara Falls ARS, 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Small Arms 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+mn-lt"/>
                        </a:rPr>
                        <a:t>5.7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24 Sep 10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FY10 (Inserts)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27.9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A550D2A-50F0-4341-84E8-B5FB69D81B0A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en-US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915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838200" y="152400"/>
            <a:ext cx="794385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0" hangingPunct="0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MILCON FY10 – Supplemental</a:t>
            </a:r>
          </a:p>
        </p:txBody>
      </p:sp>
      <p:graphicFrame>
        <p:nvGraphicFramePr>
          <p:cNvPr id="526674" name="Group 338"/>
          <p:cNvGraphicFramePr>
            <a:graphicFrameLocks noGrp="1"/>
          </p:cNvGraphicFramePr>
          <p:nvPr/>
        </p:nvGraphicFramePr>
        <p:xfrm>
          <a:off x="171450" y="1354138"/>
          <a:ext cx="8834423" cy="4875906"/>
        </p:xfrm>
        <a:graphic>
          <a:graphicData uri="http://schemas.openxmlformats.org/drawingml/2006/table">
            <a:tbl>
              <a:tblPr/>
              <a:tblGrid>
                <a:gridCol w="1219199"/>
                <a:gridCol w="2301818"/>
                <a:gridCol w="3279833"/>
                <a:gridCol w="838200"/>
                <a:gridCol w="116840"/>
                <a:gridCol w="1078533"/>
              </a:tblGrid>
              <a:tr h="602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Installation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 ($M)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Award Date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4650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AFRC Selected Command Priorities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Travis AFB, 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C-5 Squadron Operations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 Sep 10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0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Patrick AFB, FL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ISO Dock Hangar Extension</a:t>
                      </a:r>
                      <a:endParaRPr lang="en-US" sz="16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+mn-lt"/>
                        </a:rPr>
                        <a:t>4.2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28 Sep 10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0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Homestead ARB, FL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Troop Feeding / Community Ctr.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+mn-lt"/>
                        </a:rPr>
                        <a:t>7.7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21 Sep 10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0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Grissom ARB, 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Control Tower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+mn-lt"/>
                        </a:rPr>
                        <a:t>7.4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1" dirty="0" smtClean="0"/>
                        <a:t>31 Aug 10</a:t>
                      </a:r>
                      <a:endParaRPr lang="en-US" sz="16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0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Robins AFB, 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Deployment Training &amp; Readiness Center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+mn-lt"/>
                        </a:rPr>
                        <a:t>7.5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1" dirty="0" smtClean="0"/>
                        <a:t>31 Aug 10</a:t>
                      </a:r>
                      <a:endParaRPr lang="en-US" sz="16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0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Lackland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AFB, TX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Wing Training and Readiness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+mn-lt"/>
                        </a:rPr>
                        <a:t>7.4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1" dirty="0" smtClean="0"/>
                        <a:t>30 Sep 10</a:t>
                      </a:r>
                      <a:endParaRPr lang="en-US" sz="16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0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Charleston AFB, 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RED HORSE HQ &amp; Engineering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+mn-lt"/>
                        </a:rPr>
                        <a:t>3.4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1" dirty="0" smtClean="0"/>
                        <a:t>14 Sep 10</a:t>
                      </a:r>
                      <a:endParaRPr lang="en-US" sz="16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06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Youngstown ARS, OH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Reserve Lodging Phase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+mn-lt"/>
                        </a:rPr>
                        <a:t>9.4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1" dirty="0" smtClean="0"/>
                        <a:t>24 May 10</a:t>
                      </a:r>
                      <a:endParaRPr lang="en-US" sz="1600" b="1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FY10 (Supplemental)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55.0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6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84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FY10 (PB, Inserts, Sup)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112.269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9FB65A-291C-4B97-8FF6-55D573D1C261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en-US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1524000" y="304800"/>
            <a:ext cx="7280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Facilities Recapitalization Rate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143000"/>
          <a:ext cx="8458201" cy="4876808"/>
        </p:xfrm>
        <a:graphic>
          <a:graphicData uri="http://schemas.openxmlformats.org/drawingml/2006/table">
            <a:tbl>
              <a:tblPr/>
              <a:tblGrid>
                <a:gridCol w="2877611"/>
                <a:gridCol w="678276"/>
                <a:gridCol w="678276"/>
                <a:gridCol w="678276"/>
                <a:gridCol w="688399"/>
                <a:gridCol w="739017"/>
                <a:gridCol w="721300"/>
                <a:gridCol w="698523"/>
                <a:gridCol w="698523"/>
              </a:tblGrid>
              <a:tr h="250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Recapitalization Rate Calculations for:  AFRC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Data Needed For PB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MILCON R&amp;M (Existing Footprint Projects) ($K)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37,300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16,393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16,900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39,700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MILCON New Footprint Projects ($K)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70,300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3,413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9,593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6,100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31,800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57,500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46,900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46,900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MILCON Unspecified Minor Construction ($K)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800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2,759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5,434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4,000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2,000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MILCON P&amp;D ($K)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3,869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1,653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2,200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2,000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5,780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8,854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5,005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5,874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Total MilCon Appropriation ($K)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112,269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7,825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33,620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10,100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56,480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68,354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95,605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54,774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O&amp;M Restoration &amp; Modernization ($K)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169,400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127,988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15,630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13,758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15,753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16,004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16,192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16,467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WCF R&amp;M -- AMC &amp; AFMC Only ($K)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19325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</a:tr>
              <a:tr h="20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250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Calculator Based on Above Data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Adjusted Planning and Design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1,341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1,388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2,006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2,294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        -  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PRV Used for Recap Calculations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7,154,407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7,325,161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7,486,531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7,687,176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7,864,765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8,042,354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8,223,954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8,409,654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0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Investment Resources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208,841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130,747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38,845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15,758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 36,659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18,004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62,186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    18,467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8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Recap Rate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latin typeface="Arial"/>
                        </a:rPr>
                        <a:t>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latin typeface="Arial"/>
                        </a:rPr>
                        <a:t>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latin typeface="Arial"/>
                        </a:rPr>
                        <a:t>193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latin typeface="Arial"/>
                        </a:rPr>
                        <a:t>488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latin typeface="Arial"/>
                        </a:rPr>
                        <a:t>215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latin typeface="Arial"/>
                        </a:rPr>
                        <a:t>447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latin typeface="Arial"/>
                        </a:rPr>
                        <a:t>132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latin typeface="Arial"/>
                        </a:rPr>
                        <a:t>455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Requirement for 67 Years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106,782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109,331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111,739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114,734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117,385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120,035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122,746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125,517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3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Percent of Recap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196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120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72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Delta of 67 Year Recap - Total Investment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(102,059)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(21,416)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72,894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98,976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80,726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102,031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60,559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107,050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0D4A9B-1D79-4867-BDBC-DCDE36AEA84F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36</a:t>
            </a:fld>
            <a:endParaRPr lang="en-US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331913" y="169863"/>
            <a:ext cx="7086600" cy="6778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BRAC: Complete</a:t>
            </a:r>
          </a:p>
        </p:txBody>
      </p:sp>
      <p:graphicFrame>
        <p:nvGraphicFramePr>
          <p:cNvPr id="7" name="Group 243"/>
          <p:cNvGraphicFramePr>
            <a:graphicFrameLocks/>
          </p:cNvGraphicFramePr>
          <p:nvPr/>
        </p:nvGraphicFramePr>
        <p:xfrm>
          <a:off x="376238" y="1304925"/>
          <a:ext cx="8626360" cy="4046063"/>
        </p:xfrm>
        <a:graphic>
          <a:graphicData uri="http://schemas.openxmlformats.org/drawingml/2006/table">
            <a:tbl>
              <a:tblPr/>
              <a:tblGrid>
                <a:gridCol w="3104299"/>
                <a:gridCol w="2024717"/>
                <a:gridCol w="989814"/>
                <a:gridCol w="970961"/>
                <a:gridCol w="1536569"/>
              </a:tblGrid>
              <a:tr h="6019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Location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PA($M)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Cst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Est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Cst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Communications Squadron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MacDill AFB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 Oct 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Security Forces Squadron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MacDill AFB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100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Nov 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Squadron Ops Life Support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Tinker AFB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 Jun 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Training Facility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Buckley AFB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 Jul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 &amp; Disaster Prep Training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MacDill AFB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Nov 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Aeromedical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Staging Sq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MacDill AFB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Nov10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52400"/>
            <a:ext cx="6800850" cy="857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AFR Environmental Goals</a:t>
            </a:r>
          </a:p>
        </p:txBody>
      </p:sp>
      <p:sp>
        <p:nvSpPr>
          <p:cNvPr id="52227" name="Rectangle 1028"/>
          <p:cNvSpPr>
            <a:spLocks noGrp="1" noChangeArrowheads="1"/>
          </p:cNvSpPr>
          <p:nvPr>
            <p:ph idx="1"/>
          </p:nvPr>
        </p:nvSpPr>
        <p:spPr bwMode="auto">
          <a:xfrm>
            <a:off x="533400" y="1752600"/>
            <a:ext cx="8131175" cy="43243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100% Compliance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Execution of Environment Quality and Restoration funds IAW AF goals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Complete implementation of Environmental Management System (EMS) at host installations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Implement 3 Tier ESOHCAMP Assessment at host installations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mtClean="0"/>
              <a:t>Implement Tier 1 of the 3 Tier ESHOCAMP Assessment  at tenant installations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smtClean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CA013D-45DA-4EFA-97FD-9E9265D5E0A2}" type="slidenum">
              <a:rPr lang="en-US" smtClean="0"/>
              <a:pPr>
                <a:defRPr/>
              </a:pPr>
              <a:t>37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2229" name="Text Box 1030"/>
          <p:cNvSpPr txBox="1">
            <a:spLocks noChangeArrowheads="1"/>
          </p:cNvSpPr>
          <p:nvPr/>
        </p:nvSpPr>
        <p:spPr bwMode="auto">
          <a:xfrm>
            <a:off x="3883025" y="1146175"/>
            <a:ext cx="1016000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/>
              <a:t>FY11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ERA Funding For FY11</a:t>
            </a: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F93D44-B328-4B4F-8865-356EE330E1A0}" type="slidenum">
              <a:rPr lang="en-US" smtClean="0"/>
              <a:pPr>
                <a:defRPr/>
              </a:pPr>
              <a:t>38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sz="2200" dirty="0" smtClean="0"/>
              <a:t>Installation/Organization/Program Funding – EESOH Home</a:t>
            </a:r>
          </a:p>
          <a:p>
            <a:pPr>
              <a:buFont typeface="Arial" pitchFamily="34" charset="0"/>
              <a:buNone/>
              <a:defRPr/>
            </a:pPr>
            <a:r>
              <a:rPr lang="en-US" sz="2200" dirty="0" smtClean="0"/>
              <a:t>Page ID:  10268</a:t>
            </a:r>
          </a:p>
          <a:p>
            <a:pPr>
              <a:buFont typeface="Arial" pitchFamily="34" charset="0"/>
              <a:buNone/>
              <a:defRPr/>
            </a:pPr>
            <a:r>
              <a:rPr lang="en-US" sz="2200" dirty="0" smtClean="0"/>
              <a:t>Installation/Organization/Program Funding:</a:t>
            </a:r>
          </a:p>
          <a:p>
            <a:pPr>
              <a:buFont typeface="Arial" pitchFamily="34" charset="0"/>
              <a:buNone/>
              <a:tabLst>
                <a:tab pos="5943600" algn="l"/>
              </a:tabLst>
              <a:defRPr/>
            </a:pPr>
            <a:endParaRPr lang="en-US" sz="800" dirty="0" smtClean="0"/>
          </a:p>
          <a:p>
            <a:pPr>
              <a:buFont typeface="Arial" pitchFamily="34" charset="0"/>
              <a:buNone/>
              <a:tabLst>
                <a:tab pos="5943600" algn="l"/>
              </a:tabLst>
              <a:defRPr/>
            </a:pPr>
            <a:r>
              <a:rPr lang="en-US" sz="2200" dirty="0" smtClean="0"/>
              <a:t>Fiscal Year 2011	MAJCOM:  AFRC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Funding Source:	ERA-IRP	ERA-MR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PEC:	78008F	78003F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Allocated to MAJCOM:	$450,000	$0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Allocated to Installation:	$4,921,000	$0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Balance:	($4,471,000)	$0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endParaRPr lang="en-US" sz="1400" dirty="0" smtClean="0"/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1400" dirty="0" smtClean="0"/>
              <a:t>Allocation Details for ERA-IRP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ERA Funding For FY10</a:t>
            </a: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6AB20E-097B-425F-8C0A-BD3D886A66CF}" type="slidenum">
              <a:rPr lang="en-US" smtClean="0"/>
              <a:pPr>
                <a:defRPr/>
              </a:pPr>
              <a:t>39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sz="2200" dirty="0" smtClean="0"/>
              <a:t>Installation/Organization/Program Funding – EESOH Home</a:t>
            </a:r>
          </a:p>
          <a:p>
            <a:pPr>
              <a:buFont typeface="Arial" pitchFamily="34" charset="0"/>
              <a:buNone/>
              <a:defRPr/>
            </a:pPr>
            <a:r>
              <a:rPr lang="en-US" sz="2200" dirty="0" smtClean="0"/>
              <a:t>Page ID:  10268</a:t>
            </a:r>
          </a:p>
          <a:p>
            <a:pPr>
              <a:buFont typeface="Arial" pitchFamily="34" charset="0"/>
              <a:buNone/>
              <a:defRPr/>
            </a:pPr>
            <a:r>
              <a:rPr lang="en-US" sz="2200" dirty="0" smtClean="0"/>
              <a:t>Installation/Organization/Program Funding:</a:t>
            </a:r>
          </a:p>
          <a:p>
            <a:pPr>
              <a:buFont typeface="Arial" pitchFamily="34" charset="0"/>
              <a:buNone/>
              <a:tabLst>
                <a:tab pos="5943600" algn="l"/>
              </a:tabLst>
              <a:defRPr/>
            </a:pPr>
            <a:endParaRPr lang="en-US" sz="800" dirty="0" smtClean="0"/>
          </a:p>
          <a:p>
            <a:pPr>
              <a:buFont typeface="Arial" pitchFamily="34" charset="0"/>
              <a:buNone/>
              <a:tabLst>
                <a:tab pos="5943600" algn="l"/>
              </a:tabLst>
              <a:defRPr/>
            </a:pPr>
            <a:r>
              <a:rPr lang="en-US" sz="2200" dirty="0" smtClean="0"/>
              <a:t>Fiscal Year 2010	MAJCOM:  AFRC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Funding Source:	ERA-IRP	ERA-MR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PEC:	78008F	78003F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Allocated to MAJCOM:	$575,000	$0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Allocated to Installation:	$4,578,000	$0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Balance:	($4,003,000)	$0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endParaRPr lang="en-US" sz="1400" dirty="0" smtClean="0"/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1400" dirty="0" smtClean="0"/>
              <a:t>Allocation Details for ERA-IRP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6538" y="373063"/>
            <a:ext cx="8694737" cy="5413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AFR Current Operating Locations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0" y="6524625"/>
            <a:ext cx="1219200" cy="304800"/>
          </a:xfrm>
        </p:spPr>
        <p:txBody>
          <a:bodyPr/>
          <a:lstStyle/>
          <a:p>
            <a:pPr algn="l">
              <a:defRPr/>
            </a:pPr>
            <a:fld id="{D1374558-97F3-4EE7-B2D7-E9C212F24E68}" type="slidenum">
              <a:rPr lang="en-US"/>
              <a:pPr algn="l">
                <a:defRPr/>
              </a:pPr>
              <a:t>4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228600" y="158750"/>
            <a:ext cx="8686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400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734211" name="Rectangle 3"/>
          <p:cNvSpPr>
            <a:spLocks noChangeArrowheads="1"/>
          </p:cNvSpPr>
          <p:nvPr/>
        </p:nvSpPr>
        <p:spPr bwMode="invGray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505200" y="327660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734215" name="Rectangle 7"/>
          <p:cNvSpPr>
            <a:spLocks noChangeArrowheads="1"/>
          </p:cNvSpPr>
          <p:nvPr/>
        </p:nvSpPr>
        <p:spPr bwMode="invGray">
          <a:xfrm>
            <a:off x="2371725" y="1076325"/>
            <a:ext cx="6515101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  <a:outerShdw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latin typeface="+mj-lt"/>
                <a:cs typeface="+mn-cs"/>
              </a:rPr>
              <a:t>9 Host Locations – </a:t>
            </a:r>
            <a:r>
              <a:rPr lang="en-US" sz="2400" dirty="0">
                <a:solidFill>
                  <a:srgbClr val="FF0000"/>
                </a:solidFill>
                <a:latin typeface="+mj-lt"/>
                <a:cs typeface="+mn-cs"/>
              </a:rPr>
              <a:t>50 Tenant Locations</a:t>
            </a:r>
            <a:br>
              <a:rPr lang="en-US" sz="2400" dirty="0">
                <a:solidFill>
                  <a:srgbClr val="FF0000"/>
                </a:solidFill>
                <a:latin typeface="+mj-lt"/>
                <a:cs typeface="+mn-cs"/>
              </a:rPr>
            </a:b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+mn-cs"/>
              </a:rPr>
              <a:t>8 Miscellaneous Locations </a:t>
            </a:r>
            <a:r>
              <a:rPr lang="en-US" sz="2400" dirty="0">
                <a:latin typeface="+mj-lt"/>
                <a:cs typeface="+mn-cs"/>
              </a:rPr>
              <a:t>– </a:t>
            </a:r>
            <a:r>
              <a:rPr lang="en-US" sz="2400" dirty="0">
                <a:solidFill>
                  <a:srgbClr val="00B050"/>
                </a:solidFill>
                <a:latin typeface="+mj-lt"/>
                <a:cs typeface="+mn-cs"/>
              </a:rPr>
              <a:t>4 Ranges</a:t>
            </a:r>
          </a:p>
        </p:txBody>
      </p:sp>
      <p:sp>
        <p:nvSpPr>
          <p:cNvPr id="23562" name="Rectangle 10" descr="Stationery"/>
          <p:cNvSpPr>
            <a:spLocks noChangeArrowheads="1"/>
          </p:cNvSpPr>
          <p:nvPr/>
        </p:nvSpPr>
        <p:spPr bwMode="invGray">
          <a:xfrm>
            <a:off x="7580313" y="3049588"/>
            <a:ext cx="190500" cy="3048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12700">
            <a:noFill/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pPr defTabSz="708025" eaLnBrk="0" hangingPunct="0"/>
            <a:r>
              <a:rPr lang="en-US" sz="2000">
                <a:solidFill>
                  <a:srgbClr val="FFFFFF"/>
                </a:solidFill>
                <a:latin typeface="Wingdings" pitchFamily="2" charset="2"/>
              </a:rPr>
              <a:t></a:t>
            </a:r>
          </a:p>
        </p:txBody>
      </p:sp>
      <p:sp>
        <p:nvSpPr>
          <p:cNvPr id="23563" name="Freeform 11" descr="Stationery"/>
          <p:cNvSpPr>
            <a:spLocks/>
          </p:cNvSpPr>
          <p:nvPr/>
        </p:nvSpPr>
        <p:spPr bwMode="invGray">
          <a:xfrm>
            <a:off x="1568450" y="2778125"/>
            <a:ext cx="1139825" cy="1754188"/>
          </a:xfrm>
          <a:custGeom>
            <a:avLst/>
            <a:gdLst>
              <a:gd name="T0" fmla="*/ 2147483647 w 729"/>
              <a:gd name="T1" fmla="*/ 0 h 1094"/>
              <a:gd name="T2" fmla="*/ 2147483647 w 729"/>
              <a:gd name="T3" fmla="*/ 2147483647 h 1094"/>
              <a:gd name="T4" fmla="*/ 2147483647 w 729"/>
              <a:gd name="T5" fmla="*/ 2147483647 h 1094"/>
              <a:gd name="T6" fmla="*/ 2147483647 w 729"/>
              <a:gd name="T7" fmla="*/ 2147483647 h 1094"/>
              <a:gd name="T8" fmla="*/ 2147483647 w 729"/>
              <a:gd name="T9" fmla="*/ 2147483647 h 1094"/>
              <a:gd name="T10" fmla="*/ 2147483647 w 729"/>
              <a:gd name="T11" fmla="*/ 2147483647 h 1094"/>
              <a:gd name="T12" fmla="*/ 2147483647 w 729"/>
              <a:gd name="T13" fmla="*/ 2147483647 h 1094"/>
              <a:gd name="T14" fmla="*/ 2147483647 w 729"/>
              <a:gd name="T15" fmla="*/ 2147483647 h 1094"/>
              <a:gd name="T16" fmla="*/ 2147483647 w 729"/>
              <a:gd name="T17" fmla="*/ 2147483647 h 1094"/>
              <a:gd name="T18" fmla="*/ 2147483647 w 729"/>
              <a:gd name="T19" fmla="*/ 2147483647 h 1094"/>
              <a:gd name="T20" fmla="*/ 2147483647 w 729"/>
              <a:gd name="T21" fmla="*/ 2147483647 h 1094"/>
              <a:gd name="T22" fmla="*/ 2147483647 w 729"/>
              <a:gd name="T23" fmla="*/ 2147483647 h 1094"/>
              <a:gd name="T24" fmla="*/ 2147483647 w 729"/>
              <a:gd name="T25" fmla="*/ 2147483647 h 1094"/>
              <a:gd name="T26" fmla="*/ 2147483647 w 729"/>
              <a:gd name="T27" fmla="*/ 2147483647 h 1094"/>
              <a:gd name="T28" fmla="*/ 2147483647 w 729"/>
              <a:gd name="T29" fmla="*/ 2147483647 h 1094"/>
              <a:gd name="T30" fmla="*/ 2147483647 w 729"/>
              <a:gd name="T31" fmla="*/ 2147483647 h 1094"/>
              <a:gd name="T32" fmla="*/ 2147483647 w 729"/>
              <a:gd name="T33" fmla="*/ 2147483647 h 1094"/>
              <a:gd name="T34" fmla="*/ 2147483647 w 729"/>
              <a:gd name="T35" fmla="*/ 2147483647 h 1094"/>
              <a:gd name="T36" fmla="*/ 2147483647 w 729"/>
              <a:gd name="T37" fmla="*/ 2147483647 h 1094"/>
              <a:gd name="T38" fmla="*/ 2147483647 w 729"/>
              <a:gd name="T39" fmla="*/ 2147483647 h 1094"/>
              <a:gd name="T40" fmla="*/ 2147483647 w 729"/>
              <a:gd name="T41" fmla="*/ 2147483647 h 1094"/>
              <a:gd name="T42" fmla="*/ 2147483647 w 729"/>
              <a:gd name="T43" fmla="*/ 2147483647 h 1094"/>
              <a:gd name="T44" fmla="*/ 2147483647 w 729"/>
              <a:gd name="T45" fmla="*/ 2147483647 h 1094"/>
              <a:gd name="T46" fmla="*/ 2147483647 w 729"/>
              <a:gd name="T47" fmla="*/ 2147483647 h 1094"/>
              <a:gd name="T48" fmla="*/ 2147483647 w 729"/>
              <a:gd name="T49" fmla="*/ 2147483647 h 1094"/>
              <a:gd name="T50" fmla="*/ 2147483647 w 729"/>
              <a:gd name="T51" fmla="*/ 2147483647 h 1094"/>
              <a:gd name="T52" fmla="*/ 2147483647 w 729"/>
              <a:gd name="T53" fmla="*/ 2147483647 h 1094"/>
              <a:gd name="T54" fmla="*/ 2147483647 w 729"/>
              <a:gd name="T55" fmla="*/ 2147483647 h 1094"/>
              <a:gd name="T56" fmla="*/ 2147483647 w 729"/>
              <a:gd name="T57" fmla="*/ 2147483647 h 1094"/>
              <a:gd name="T58" fmla="*/ 2147483647 w 729"/>
              <a:gd name="T59" fmla="*/ 2147483647 h 1094"/>
              <a:gd name="T60" fmla="*/ 2147483647 w 729"/>
              <a:gd name="T61" fmla="*/ 2147483647 h 1094"/>
              <a:gd name="T62" fmla="*/ 2147483647 w 729"/>
              <a:gd name="T63" fmla="*/ 2147483647 h 1094"/>
              <a:gd name="T64" fmla="*/ 2147483647 w 729"/>
              <a:gd name="T65" fmla="*/ 2147483647 h 1094"/>
              <a:gd name="T66" fmla="*/ 2147483647 w 729"/>
              <a:gd name="T67" fmla="*/ 2147483647 h 1094"/>
              <a:gd name="T68" fmla="*/ 2147483647 w 729"/>
              <a:gd name="T69" fmla="*/ 2147483647 h 1094"/>
              <a:gd name="T70" fmla="*/ 2147483647 w 729"/>
              <a:gd name="T71" fmla="*/ 2147483647 h 1094"/>
              <a:gd name="T72" fmla="*/ 2147483647 w 729"/>
              <a:gd name="T73" fmla="*/ 2147483647 h 1094"/>
              <a:gd name="T74" fmla="*/ 2147483647 w 729"/>
              <a:gd name="T75" fmla="*/ 2147483647 h 1094"/>
              <a:gd name="T76" fmla="*/ 2147483647 w 729"/>
              <a:gd name="T77" fmla="*/ 2147483647 h 1094"/>
              <a:gd name="T78" fmla="*/ 2147483647 w 729"/>
              <a:gd name="T79" fmla="*/ 2147483647 h 1094"/>
              <a:gd name="T80" fmla="*/ 0 w 729"/>
              <a:gd name="T81" fmla="*/ 2147483647 h 1094"/>
              <a:gd name="T82" fmla="*/ 2147483647 w 729"/>
              <a:gd name="T83" fmla="*/ 2147483647 h 1094"/>
              <a:gd name="T84" fmla="*/ 2147483647 w 729"/>
              <a:gd name="T85" fmla="*/ 2147483647 h 1094"/>
              <a:gd name="T86" fmla="*/ 2147483647 w 729"/>
              <a:gd name="T87" fmla="*/ 2147483647 h 1094"/>
              <a:gd name="T88" fmla="*/ 2147483647 w 729"/>
              <a:gd name="T89" fmla="*/ 2147483647 h 1094"/>
              <a:gd name="T90" fmla="*/ 2147483647 w 729"/>
              <a:gd name="T91" fmla="*/ 2147483647 h 1094"/>
              <a:gd name="T92" fmla="*/ 2147483647 w 729"/>
              <a:gd name="T93" fmla="*/ 0 h 1094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29"/>
              <a:gd name="T142" fmla="*/ 0 h 1094"/>
              <a:gd name="T143" fmla="*/ 729 w 729"/>
              <a:gd name="T144" fmla="*/ 1094 h 1094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29" h="1094">
                <a:moveTo>
                  <a:pt x="68" y="0"/>
                </a:moveTo>
                <a:lnTo>
                  <a:pt x="394" y="77"/>
                </a:lnTo>
                <a:lnTo>
                  <a:pt x="328" y="375"/>
                </a:lnTo>
                <a:lnTo>
                  <a:pt x="718" y="858"/>
                </a:lnTo>
                <a:lnTo>
                  <a:pt x="714" y="907"/>
                </a:lnTo>
                <a:lnTo>
                  <a:pt x="728" y="943"/>
                </a:lnTo>
                <a:lnTo>
                  <a:pt x="705" y="963"/>
                </a:lnTo>
                <a:lnTo>
                  <a:pt x="689" y="1007"/>
                </a:lnTo>
                <a:lnTo>
                  <a:pt x="668" y="1047"/>
                </a:lnTo>
                <a:lnTo>
                  <a:pt x="692" y="1064"/>
                </a:lnTo>
                <a:lnTo>
                  <a:pt x="668" y="1093"/>
                </a:lnTo>
                <a:lnTo>
                  <a:pt x="444" y="1081"/>
                </a:lnTo>
                <a:lnTo>
                  <a:pt x="430" y="1033"/>
                </a:lnTo>
                <a:lnTo>
                  <a:pt x="406" y="978"/>
                </a:lnTo>
                <a:lnTo>
                  <a:pt x="370" y="943"/>
                </a:lnTo>
                <a:lnTo>
                  <a:pt x="342" y="940"/>
                </a:lnTo>
                <a:lnTo>
                  <a:pt x="338" y="925"/>
                </a:lnTo>
                <a:lnTo>
                  <a:pt x="312" y="902"/>
                </a:lnTo>
                <a:lnTo>
                  <a:pt x="265" y="890"/>
                </a:lnTo>
                <a:lnTo>
                  <a:pt x="244" y="858"/>
                </a:lnTo>
                <a:lnTo>
                  <a:pt x="210" y="849"/>
                </a:lnTo>
                <a:lnTo>
                  <a:pt x="162" y="815"/>
                </a:lnTo>
                <a:lnTo>
                  <a:pt x="184" y="769"/>
                </a:lnTo>
                <a:lnTo>
                  <a:pt x="112" y="593"/>
                </a:lnTo>
                <a:lnTo>
                  <a:pt x="126" y="593"/>
                </a:lnTo>
                <a:lnTo>
                  <a:pt x="126" y="567"/>
                </a:lnTo>
                <a:lnTo>
                  <a:pt x="102" y="561"/>
                </a:lnTo>
                <a:lnTo>
                  <a:pt x="74" y="473"/>
                </a:lnTo>
                <a:lnTo>
                  <a:pt x="88" y="468"/>
                </a:lnTo>
                <a:lnTo>
                  <a:pt x="112" y="485"/>
                </a:lnTo>
                <a:lnTo>
                  <a:pt x="98" y="453"/>
                </a:lnTo>
                <a:lnTo>
                  <a:pt x="153" y="442"/>
                </a:lnTo>
                <a:lnTo>
                  <a:pt x="136" y="424"/>
                </a:lnTo>
                <a:lnTo>
                  <a:pt x="102" y="430"/>
                </a:lnTo>
                <a:lnTo>
                  <a:pt x="84" y="444"/>
                </a:lnTo>
                <a:lnTo>
                  <a:pt x="40" y="392"/>
                </a:lnTo>
                <a:lnTo>
                  <a:pt x="23" y="356"/>
                </a:lnTo>
                <a:lnTo>
                  <a:pt x="16" y="317"/>
                </a:lnTo>
                <a:lnTo>
                  <a:pt x="16" y="239"/>
                </a:lnTo>
                <a:lnTo>
                  <a:pt x="8" y="219"/>
                </a:lnTo>
                <a:lnTo>
                  <a:pt x="0" y="176"/>
                </a:lnTo>
                <a:lnTo>
                  <a:pt x="8" y="144"/>
                </a:lnTo>
                <a:lnTo>
                  <a:pt x="21" y="115"/>
                </a:lnTo>
                <a:lnTo>
                  <a:pt x="38" y="95"/>
                </a:lnTo>
                <a:lnTo>
                  <a:pt x="34" y="66"/>
                </a:lnTo>
                <a:lnTo>
                  <a:pt x="62" y="51"/>
                </a:lnTo>
                <a:lnTo>
                  <a:pt x="68" y="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4" name="Freeform 12" descr="Stationery"/>
          <p:cNvSpPr>
            <a:spLocks/>
          </p:cNvSpPr>
          <p:nvPr/>
        </p:nvSpPr>
        <p:spPr bwMode="invGray">
          <a:xfrm>
            <a:off x="2054225" y="2898775"/>
            <a:ext cx="860425" cy="1255713"/>
          </a:xfrm>
          <a:custGeom>
            <a:avLst/>
            <a:gdLst>
              <a:gd name="T0" fmla="*/ 2147483647 w 531"/>
              <a:gd name="T1" fmla="*/ 0 h 783"/>
              <a:gd name="T2" fmla="*/ 0 w 531"/>
              <a:gd name="T3" fmla="*/ 2147483647 h 783"/>
              <a:gd name="T4" fmla="*/ 2147483647 w 531"/>
              <a:gd name="T5" fmla="*/ 2147483647 h 783"/>
              <a:gd name="T6" fmla="*/ 2147483647 w 531"/>
              <a:gd name="T7" fmla="*/ 2147483647 h 783"/>
              <a:gd name="T8" fmla="*/ 2147483647 w 531"/>
              <a:gd name="T9" fmla="*/ 2147483647 h 783"/>
              <a:gd name="T10" fmla="*/ 2147483647 w 531"/>
              <a:gd name="T11" fmla="*/ 2147483647 h 783"/>
              <a:gd name="T12" fmla="*/ 2147483647 w 531"/>
              <a:gd name="T13" fmla="*/ 2147483647 h 783"/>
              <a:gd name="T14" fmla="*/ 2147483647 w 531"/>
              <a:gd name="T15" fmla="*/ 2147483647 h 783"/>
              <a:gd name="T16" fmla="*/ 2147483647 w 531"/>
              <a:gd name="T17" fmla="*/ 2147483647 h 783"/>
              <a:gd name="T18" fmla="*/ 2147483647 w 531"/>
              <a:gd name="T19" fmla="*/ 2147483647 h 783"/>
              <a:gd name="T20" fmla="*/ 2147483647 w 531"/>
              <a:gd name="T21" fmla="*/ 2147483647 h 783"/>
              <a:gd name="T22" fmla="*/ 2147483647 w 531"/>
              <a:gd name="T23" fmla="*/ 0 h 78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31"/>
              <a:gd name="T37" fmla="*/ 0 h 783"/>
              <a:gd name="T38" fmla="*/ 531 w 531"/>
              <a:gd name="T39" fmla="*/ 783 h 78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31" h="783">
                <a:moveTo>
                  <a:pt x="62" y="0"/>
                </a:moveTo>
                <a:lnTo>
                  <a:pt x="0" y="299"/>
                </a:lnTo>
                <a:lnTo>
                  <a:pt x="370" y="782"/>
                </a:lnTo>
                <a:lnTo>
                  <a:pt x="370" y="684"/>
                </a:lnTo>
                <a:lnTo>
                  <a:pt x="383" y="667"/>
                </a:lnTo>
                <a:lnTo>
                  <a:pt x="400" y="667"/>
                </a:lnTo>
                <a:lnTo>
                  <a:pt x="412" y="684"/>
                </a:lnTo>
                <a:lnTo>
                  <a:pt x="435" y="672"/>
                </a:lnTo>
                <a:lnTo>
                  <a:pt x="448" y="598"/>
                </a:lnTo>
                <a:lnTo>
                  <a:pt x="530" y="91"/>
                </a:lnTo>
                <a:lnTo>
                  <a:pt x="294" y="46"/>
                </a:lnTo>
                <a:lnTo>
                  <a:pt x="62" y="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5" name="Freeform 13" descr="Stationery"/>
          <p:cNvSpPr>
            <a:spLocks/>
          </p:cNvSpPr>
          <p:nvPr/>
        </p:nvSpPr>
        <p:spPr bwMode="invGray">
          <a:xfrm>
            <a:off x="2751138" y="3046413"/>
            <a:ext cx="722312" cy="884237"/>
          </a:xfrm>
          <a:custGeom>
            <a:avLst/>
            <a:gdLst>
              <a:gd name="T0" fmla="*/ 2147483647 w 461"/>
              <a:gd name="T1" fmla="*/ 0 h 551"/>
              <a:gd name="T2" fmla="*/ 0 w 461"/>
              <a:gd name="T3" fmla="*/ 2147483647 h 551"/>
              <a:gd name="T4" fmla="*/ 2147483647 w 461"/>
              <a:gd name="T5" fmla="*/ 2147483647 h 551"/>
              <a:gd name="T6" fmla="*/ 2147483647 w 461"/>
              <a:gd name="T7" fmla="*/ 2147483647 h 551"/>
              <a:gd name="T8" fmla="*/ 2147483647 w 461"/>
              <a:gd name="T9" fmla="*/ 2147483647 h 551"/>
              <a:gd name="T10" fmla="*/ 2147483647 w 461"/>
              <a:gd name="T11" fmla="*/ 2147483647 h 551"/>
              <a:gd name="T12" fmla="*/ 2147483647 w 461"/>
              <a:gd name="T13" fmla="*/ 0 h 55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1"/>
              <a:gd name="T22" fmla="*/ 0 h 551"/>
              <a:gd name="T23" fmla="*/ 461 w 461"/>
              <a:gd name="T24" fmla="*/ 551 h 55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1" h="551">
                <a:moveTo>
                  <a:pt x="82" y="0"/>
                </a:moveTo>
                <a:lnTo>
                  <a:pt x="0" y="507"/>
                </a:lnTo>
                <a:lnTo>
                  <a:pt x="423" y="550"/>
                </a:lnTo>
                <a:lnTo>
                  <a:pt x="460" y="140"/>
                </a:lnTo>
                <a:lnTo>
                  <a:pt x="306" y="126"/>
                </a:lnTo>
                <a:lnTo>
                  <a:pt x="315" y="36"/>
                </a:lnTo>
                <a:lnTo>
                  <a:pt x="82" y="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6" name="Freeform 14" descr="Stationery"/>
          <p:cNvSpPr>
            <a:spLocks/>
          </p:cNvSpPr>
          <p:nvPr/>
        </p:nvSpPr>
        <p:spPr bwMode="invGray">
          <a:xfrm>
            <a:off x="3405188" y="3259138"/>
            <a:ext cx="931862" cy="703262"/>
          </a:xfrm>
          <a:custGeom>
            <a:avLst/>
            <a:gdLst>
              <a:gd name="T0" fmla="*/ 0 w 596"/>
              <a:gd name="T1" fmla="*/ 2147483647 h 438"/>
              <a:gd name="T2" fmla="*/ 2147483647 w 596"/>
              <a:gd name="T3" fmla="*/ 2147483647 h 438"/>
              <a:gd name="T4" fmla="*/ 2147483647 w 596"/>
              <a:gd name="T5" fmla="*/ 2147483647 h 438"/>
              <a:gd name="T6" fmla="*/ 2147483647 w 596"/>
              <a:gd name="T7" fmla="*/ 2147483647 h 438"/>
              <a:gd name="T8" fmla="*/ 2147483647 w 596"/>
              <a:gd name="T9" fmla="*/ 2147483647 h 438"/>
              <a:gd name="T10" fmla="*/ 2147483647 w 596"/>
              <a:gd name="T11" fmla="*/ 2147483647 h 438"/>
              <a:gd name="T12" fmla="*/ 2147483647 w 596"/>
              <a:gd name="T13" fmla="*/ 0 h 438"/>
              <a:gd name="T14" fmla="*/ 0 w 596"/>
              <a:gd name="T15" fmla="*/ 2147483647 h 4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96"/>
              <a:gd name="T25" fmla="*/ 0 h 438"/>
              <a:gd name="T26" fmla="*/ 596 w 596"/>
              <a:gd name="T27" fmla="*/ 438 h 4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96" h="438">
                <a:moveTo>
                  <a:pt x="0" y="410"/>
                </a:moveTo>
                <a:lnTo>
                  <a:pt x="512" y="437"/>
                </a:lnTo>
                <a:lnTo>
                  <a:pt x="595" y="435"/>
                </a:lnTo>
                <a:lnTo>
                  <a:pt x="595" y="137"/>
                </a:lnTo>
                <a:lnTo>
                  <a:pt x="595" y="29"/>
                </a:lnTo>
                <a:lnTo>
                  <a:pt x="450" y="25"/>
                </a:lnTo>
                <a:lnTo>
                  <a:pt x="37" y="0"/>
                </a:lnTo>
                <a:lnTo>
                  <a:pt x="0" y="41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Freeform 15" descr="Stationery"/>
          <p:cNvSpPr>
            <a:spLocks/>
          </p:cNvSpPr>
          <p:nvPr/>
        </p:nvSpPr>
        <p:spPr bwMode="invGray">
          <a:xfrm>
            <a:off x="1906588" y="1712913"/>
            <a:ext cx="873125" cy="642937"/>
          </a:xfrm>
          <a:custGeom>
            <a:avLst/>
            <a:gdLst>
              <a:gd name="T0" fmla="*/ 2147483647 w 557"/>
              <a:gd name="T1" fmla="*/ 0 h 402"/>
              <a:gd name="T2" fmla="*/ 2147483647 w 557"/>
              <a:gd name="T3" fmla="*/ 2147483647 h 402"/>
              <a:gd name="T4" fmla="*/ 2147483647 w 557"/>
              <a:gd name="T5" fmla="*/ 2147483647 h 402"/>
              <a:gd name="T6" fmla="*/ 2147483647 w 557"/>
              <a:gd name="T7" fmla="*/ 2147483647 h 402"/>
              <a:gd name="T8" fmla="*/ 2147483647 w 557"/>
              <a:gd name="T9" fmla="*/ 2147483647 h 402"/>
              <a:gd name="T10" fmla="*/ 2147483647 w 557"/>
              <a:gd name="T11" fmla="*/ 2147483647 h 402"/>
              <a:gd name="T12" fmla="*/ 2147483647 w 557"/>
              <a:gd name="T13" fmla="*/ 2147483647 h 402"/>
              <a:gd name="T14" fmla="*/ 2147483647 w 557"/>
              <a:gd name="T15" fmla="*/ 2147483647 h 402"/>
              <a:gd name="T16" fmla="*/ 2147483647 w 557"/>
              <a:gd name="T17" fmla="*/ 2147483647 h 402"/>
              <a:gd name="T18" fmla="*/ 2147483647 w 557"/>
              <a:gd name="T19" fmla="*/ 2147483647 h 402"/>
              <a:gd name="T20" fmla="*/ 2147483647 w 557"/>
              <a:gd name="T21" fmla="*/ 2147483647 h 402"/>
              <a:gd name="T22" fmla="*/ 2147483647 w 557"/>
              <a:gd name="T23" fmla="*/ 2147483647 h 402"/>
              <a:gd name="T24" fmla="*/ 2147483647 w 557"/>
              <a:gd name="T25" fmla="*/ 2147483647 h 402"/>
              <a:gd name="T26" fmla="*/ 2147483647 w 557"/>
              <a:gd name="T27" fmla="*/ 2147483647 h 402"/>
              <a:gd name="T28" fmla="*/ 0 w 557"/>
              <a:gd name="T29" fmla="*/ 2147483647 h 402"/>
              <a:gd name="T30" fmla="*/ 0 w 557"/>
              <a:gd name="T31" fmla="*/ 2147483647 h 402"/>
              <a:gd name="T32" fmla="*/ 2147483647 w 557"/>
              <a:gd name="T33" fmla="*/ 2147483647 h 402"/>
              <a:gd name="T34" fmla="*/ 2147483647 w 557"/>
              <a:gd name="T35" fmla="*/ 2147483647 h 402"/>
              <a:gd name="T36" fmla="*/ 2147483647 w 557"/>
              <a:gd name="T37" fmla="*/ 2147483647 h 402"/>
              <a:gd name="T38" fmla="*/ 2147483647 w 557"/>
              <a:gd name="T39" fmla="*/ 2147483647 h 402"/>
              <a:gd name="T40" fmla="*/ 2147483647 w 557"/>
              <a:gd name="T41" fmla="*/ 2147483647 h 402"/>
              <a:gd name="T42" fmla="*/ 2147483647 w 557"/>
              <a:gd name="T43" fmla="*/ 2147483647 h 402"/>
              <a:gd name="T44" fmla="*/ 2147483647 w 557"/>
              <a:gd name="T45" fmla="*/ 2147483647 h 402"/>
              <a:gd name="T46" fmla="*/ 2147483647 w 557"/>
              <a:gd name="T47" fmla="*/ 2147483647 h 402"/>
              <a:gd name="T48" fmla="*/ 2147483647 w 557"/>
              <a:gd name="T49" fmla="*/ 2147483647 h 402"/>
              <a:gd name="T50" fmla="*/ 2147483647 w 557"/>
              <a:gd name="T51" fmla="*/ 2147483647 h 402"/>
              <a:gd name="T52" fmla="*/ 2147483647 w 557"/>
              <a:gd name="T53" fmla="*/ 2147483647 h 402"/>
              <a:gd name="T54" fmla="*/ 2147483647 w 557"/>
              <a:gd name="T55" fmla="*/ 2147483647 h 402"/>
              <a:gd name="T56" fmla="*/ 2147483647 w 557"/>
              <a:gd name="T57" fmla="*/ 2147483647 h 402"/>
              <a:gd name="T58" fmla="*/ 2147483647 w 557"/>
              <a:gd name="T59" fmla="*/ 2147483647 h 402"/>
              <a:gd name="T60" fmla="*/ 2147483647 w 557"/>
              <a:gd name="T61" fmla="*/ 2147483647 h 402"/>
              <a:gd name="T62" fmla="*/ 2147483647 w 557"/>
              <a:gd name="T63" fmla="*/ 2147483647 h 402"/>
              <a:gd name="T64" fmla="*/ 2147483647 w 557"/>
              <a:gd name="T65" fmla="*/ 2147483647 h 402"/>
              <a:gd name="T66" fmla="*/ 2147483647 w 557"/>
              <a:gd name="T67" fmla="*/ 2147483647 h 402"/>
              <a:gd name="T68" fmla="*/ 2147483647 w 557"/>
              <a:gd name="T69" fmla="*/ 2147483647 h 402"/>
              <a:gd name="T70" fmla="*/ 2147483647 w 557"/>
              <a:gd name="T71" fmla="*/ 0 h 40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57"/>
              <a:gd name="T109" fmla="*/ 0 h 402"/>
              <a:gd name="T110" fmla="*/ 557 w 557"/>
              <a:gd name="T111" fmla="*/ 402 h 40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57" h="402">
                <a:moveTo>
                  <a:pt x="169" y="0"/>
                </a:moveTo>
                <a:lnTo>
                  <a:pt x="362" y="51"/>
                </a:lnTo>
                <a:lnTo>
                  <a:pt x="556" y="96"/>
                </a:lnTo>
                <a:lnTo>
                  <a:pt x="493" y="346"/>
                </a:lnTo>
                <a:lnTo>
                  <a:pt x="499" y="367"/>
                </a:lnTo>
                <a:lnTo>
                  <a:pt x="488" y="401"/>
                </a:lnTo>
                <a:lnTo>
                  <a:pt x="369" y="366"/>
                </a:lnTo>
                <a:lnTo>
                  <a:pt x="356" y="373"/>
                </a:lnTo>
                <a:lnTo>
                  <a:pt x="173" y="355"/>
                </a:lnTo>
                <a:lnTo>
                  <a:pt x="154" y="343"/>
                </a:lnTo>
                <a:lnTo>
                  <a:pt x="85" y="336"/>
                </a:lnTo>
                <a:lnTo>
                  <a:pt x="66" y="312"/>
                </a:lnTo>
                <a:lnTo>
                  <a:pt x="61" y="279"/>
                </a:lnTo>
                <a:lnTo>
                  <a:pt x="17" y="259"/>
                </a:lnTo>
                <a:lnTo>
                  <a:pt x="0" y="238"/>
                </a:lnTo>
                <a:lnTo>
                  <a:pt x="0" y="203"/>
                </a:lnTo>
                <a:lnTo>
                  <a:pt x="13" y="196"/>
                </a:lnTo>
                <a:lnTo>
                  <a:pt x="5" y="172"/>
                </a:lnTo>
                <a:lnTo>
                  <a:pt x="23" y="173"/>
                </a:lnTo>
                <a:lnTo>
                  <a:pt x="8" y="149"/>
                </a:lnTo>
                <a:lnTo>
                  <a:pt x="5" y="69"/>
                </a:lnTo>
                <a:lnTo>
                  <a:pt x="18" y="29"/>
                </a:lnTo>
                <a:lnTo>
                  <a:pt x="79" y="68"/>
                </a:lnTo>
                <a:lnTo>
                  <a:pt x="122" y="84"/>
                </a:lnTo>
                <a:lnTo>
                  <a:pt x="141" y="104"/>
                </a:lnTo>
                <a:lnTo>
                  <a:pt x="126" y="121"/>
                </a:lnTo>
                <a:lnTo>
                  <a:pt x="105" y="136"/>
                </a:lnTo>
                <a:lnTo>
                  <a:pt x="138" y="136"/>
                </a:lnTo>
                <a:lnTo>
                  <a:pt x="130" y="163"/>
                </a:lnTo>
                <a:lnTo>
                  <a:pt x="97" y="169"/>
                </a:lnTo>
                <a:lnTo>
                  <a:pt x="94" y="179"/>
                </a:lnTo>
                <a:lnTo>
                  <a:pt x="138" y="168"/>
                </a:lnTo>
                <a:lnTo>
                  <a:pt x="154" y="135"/>
                </a:lnTo>
                <a:lnTo>
                  <a:pt x="179" y="99"/>
                </a:lnTo>
                <a:lnTo>
                  <a:pt x="187" y="45"/>
                </a:lnTo>
                <a:lnTo>
                  <a:pt x="169" y="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Freeform 16" descr="Stationery"/>
          <p:cNvSpPr>
            <a:spLocks/>
          </p:cNvSpPr>
          <p:nvPr/>
        </p:nvSpPr>
        <p:spPr bwMode="invGray">
          <a:xfrm>
            <a:off x="1670050" y="2122488"/>
            <a:ext cx="1016000" cy="854075"/>
          </a:xfrm>
          <a:custGeom>
            <a:avLst/>
            <a:gdLst>
              <a:gd name="T0" fmla="*/ 2147483647 w 649"/>
              <a:gd name="T1" fmla="*/ 2147483647 h 533"/>
              <a:gd name="T2" fmla="*/ 2147483647 w 649"/>
              <a:gd name="T3" fmla="*/ 2147483647 h 533"/>
              <a:gd name="T4" fmla="*/ 2147483647 w 649"/>
              <a:gd name="T5" fmla="*/ 2147483647 h 533"/>
              <a:gd name="T6" fmla="*/ 2147483647 w 649"/>
              <a:gd name="T7" fmla="*/ 2147483647 h 533"/>
              <a:gd name="T8" fmla="*/ 2147483647 w 649"/>
              <a:gd name="T9" fmla="*/ 2147483647 h 533"/>
              <a:gd name="T10" fmla="*/ 2147483647 w 649"/>
              <a:gd name="T11" fmla="*/ 2147483647 h 533"/>
              <a:gd name="T12" fmla="*/ 2147483647 w 649"/>
              <a:gd name="T13" fmla="*/ 2147483647 h 533"/>
              <a:gd name="T14" fmla="*/ 2147483647 w 649"/>
              <a:gd name="T15" fmla="*/ 2147483647 h 533"/>
              <a:gd name="T16" fmla="*/ 2147483647 w 649"/>
              <a:gd name="T17" fmla="*/ 2147483647 h 533"/>
              <a:gd name="T18" fmla="*/ 2147483647 w 649"/>
              <a:gd name="T19" fmla="*/ 2147483647 h 533"/>
              <a:gd name="T20" fmla="*/ 0 w 649"/>
              <a:gd name="T21" fmla="*/ 2147483647 h 533"/>
              <a:gd name="T22" fmla="*/ 0 w 649"/>
              <a:gd name="T23" fmla="*/ 2147483647 h 533"/>
              <a:gd name="T24" fmla="*/ 2147483647 w 649"/>
              <a:gd name="T25" fmla="*/ 2147483647 h 533"/>
              <a:gd name="T26" fmla="*/ 2147483647 w 649"/>
              <a:gd name="T27" fmla="*/ 2147483647 h 533"/>
              <a:gd name="T28" fmla="*/ 2147483647 w 649"/>
              <a:gd name="T29" fmla="*/ 2147483647 h 533"/>
              <a:gd name="T30" fmla="*/ 2147483647 w 649"/>
              <a:gd name="T31" fmla="*/ 0 h 533"/>
              <a:gd name="T32" fmla="*/ 2147483647 w 649"/>
              <a:gd name="T33" fmla="*/ 2147483647 h 533"/>
              <a:gd name="T34" fmla="*/ 2147483647 w 649"/>
              <a:gd name="T35" fmla="*/ 2147483647 h 533"/>
              <a:gd name="T36" fmla="*/ 2147483647 w 649"/>
              <a:gd name="T37" fmla="*/ 2147483647 h 533"/>
              <a:gd name="T38" fmla="*/ 2147483647 w 649"/>
              <a:gd name="T39" fmla="*/ 2147483647 h 533"/>
              <a:gd name="T40" fmla="*/ 2147483647 w 649"/>
              <a:gd name="T41" fmla="*/ 2147483647 h 533"/>
              <a:gd name="T42" fmla="*/ 2147483647 w 649"/>
              <a:gd name="T43" fmla="*/ 2147483647 h 533"/>
              <a:gd name="T44" fmla="*/ 2147483647 w 649"/>
              <a:gd name="T45" fmla="*/ 2147483647 h 533"/>
              <a:gd name="T46" fmla="*/ 2147483647 w 649"/>
              <a:gd name="T47" fmla="*/ 2147483647 h 533"/>
              <a:gd name="T48" fmla="*/ 2147483647 w 649"/>
              <a:gd name="T49" fmla="*/ 2147483647 h 533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649"/>
              <a:gd name="T76" fmla="*/ 0 h 533"/>
              <a:gd name="T77" fmla="*/ 649 w 649"/>
              <a:gd name="T78" fmla="*/ 533 h 533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649" h="533">
                <a:moveTo>
                  <a:pt x="640" y="146"/>
                </a:moveTo>
                <a:lnTo>
                  <a:pt x="648" y="174"/>
                </a:lnTo>
                <a:lnTo>
                  <a:pt x="642" y="200"/>
                </a:lnTo>
                <a:lnTo>
                  <a:pt x="615" y="243"/>
                </a:lnTo>
                <a:lnTo>
                  <a:pt x="584" y="287"/>
                </a:lnTo>
                <a:lnTo>
                  <a:pt x="584" y="309"/>
                </a:lnTo>
                <a:lnTo>
                  <a:pt x="604" y="329"/>
                </a:lnTo>
                <a:lnTo>
                  <a:pt x="566" y="404"/>
                </a:lnTo>
                <a:lnTo>
                  <a:pt x="538" y="532"/>
                </a:lnTo>
                <a:lnTo>
                  <a:pt x="307" y="486"/>
                </a:lnTo>
                <a:lnTo>
                  <a:pt x="0" y="409"/>
                </a:lnTo>
                <a:lnTo>
                  <a:pt x="0" y="308"/>
                </a:lnTo>
                <a:lnTo>
                  <a:pt x="23" y="262"/>
                </a:lnTo>
                <a:lnTo>
                  <a:pt x="64" y="218"/>
                </a:lnTo>
                <a:lnTo>
                  <a:pt x="67" y="189"/>
                </a:lnTo>
                <a:lnTo>
                  <a:pt x="149" y="0"/>
                </a:lnTo>
                <a:lnTo>
                  <a:pt x="169" y="4"/>
                </a:lnTo>
                <a:lnTo>
                  <a:pt x="213" y="24"/>
                </a:lnTo>
                <a:lnTo>
                  <a:pt x="218" y="57"/>
                </a:lnTo>
                <a:lnTo>
                  <a:pt x="237" y="81"/>
                </a:lnTo>
                <a:lnTo>
                  <a:pt x="306" y="87"/>
                </a:lnTo>
                <a:lnTo>
                  <a:pt x="325" y="99"/>
                </a:lnTo>
                <a:lnTo>
                  <a:pt x="507" y="118"/>
                </a:lnTo>
                <a:lnTo>
                  <a:pt x="521" y="111"/>
                </a:lnTo>
                <a:lnTo>
                  <a:pt x="640" y="146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Freeform 17" descr="Stationery"/>
          <p:cNvSpPr>
            <a:spLocks/>
          </p:cNvSpPr>
          <p:nvPr/>
        </p:nvSpPr>
        <p:spPr bwMode="invGray">
          <a:xfrm>
            <a:off x="2509838" y="1839913"/>
            <a:ext cx="836612" cy="1277937"/>
          </a:xfrm>
          <a:custGeom>
            <a:avLst/>
            <a:gdLst>
              <a:gd name="T0" fmla="*/ 0 w 506"/>
              <a:gd name="T1" fmla="*/ 2147483647 h 770"/>
              <a:gd name="T2" fmla="*/ 2147483647 w 506"/>
              <a:gd name="T3" fmla="*/ 2147483647 h 770"/>
              <a:gd name="T4" fmla="*/ 2147483647 w 506"/>
              <a:gd name="T5" fmla="*/ 2147483647 h 770"/>
              <a:gd name="T6" fmla="*/ 2147483647 w 506"/>
              <a:gd name="T7" fmla="*/ 2147483647 h 770"/>
              <a:gd name="T8" fmla="*/ 2147483647 w 506"/>
              <a:gd name="T9" fmla="*/ 2147483647 h 770"/>
              <a:gd name="T10" fmla="*/ 2147483647 w 506"/>
              <a:gd name="T11" fmla="*/ 2147483647 h 770"/>
              <a:gd name="T12" fmla="*/ 2147483647 w 506"/>
              <a:gd name="T13" fmla="*/ 2147483647 h 770"/>
              <a:gd name="T14" fmla="*/ 2147483647 w 506"/>
              <a:gd name="T15" fmla="*/ 2147483647 h 770"/>
              <a:gd name="T16" fmla="*/ 2147483647 w 506"/>
              <a:gd name="T17" fmla="*/ 2147483647 h 770"/>
              <a:gd name="T18" fmla="*/ 2147483647 w 506"/>
              <a:gd name="T19" fmla="*/ 2147483647 h 770"/>
              <a:gd name="T20" fmla="*/ 2147483647 w 506"/>
              <a:gd name="T21" fmla="*/ 2147483647 h 770"/>
              <a:gd name="T22" fmla="*/ 2147483647 w 506"/>
              <a:gd name="T23" fmla="*/ 2147483647 h 770"/>
              <a:gd name="T24" fmla="*/ 2147483647 w 506"/>
              <a:gd name="T25" fmla="*/ 2147483647 h 770"/>
              <a:gd name="T26" fmla="*/ 2147483647 w 506"/>
              <a:gd name="T27" fmla="*/ 2147483647 h 770"/>
              <a:gd name="T28" fmla="*/ 2147483647 w 506"/>
              <a:gd name="T29" fmla="*/ 2147483647 h 770"/>
              <a:gd name="T30" fmla="*/ 2147483647 w 506"/>
              <a:gd name="T31" fmla="*/ 2147483647 h 770"/>
              <a:gd name="T32" fmla="*/ 2147483647 w 506"/>
              <a:gd name="T33" fmla="*/ 2147483647 h 770"/>
              <a:gd name="T34" fmla="*/ 2147483647 w 506"/>
              <a:gd name="T35" fmla="*/ 2147483647 h 770"/>
              <a:gd name="T36" fmla="*/ 2147483647 w 506"/>
              <a:gd name="T37" fmla="*/ 2147483647 h 770"/>
              <a:gd name="T38" fmla="*/ 2147483647 w 506"/>
              <a:gd name="T39" fmla="*/ 2147483647 h 770"/>
              <a:gd name="T40" fmla="*/ 2147483647 w 506"/>
              <a:gd name="T41" fmla="*/ 2147483647 h 770"/>
              <a:gd name="T42" fmla="*/ 2147483647 w 506"/>
              <a:gd name="T43" fmla="*/ 0 h 770"/>
              <a:gd name="T44" fmla="*/ 2147483647 w 506"/>
              <a:gd name="T45" fmla="*/ 2147483647 h 770"/>
              <a:gd name="T46" fmla="*/ 2147483647 w 506"/>
              <a:gd name="T47" fmla="*/ 2147483647 h 770"/>
              <a:gd name="T48" fmla="*/ 2147483647 w 506"/>
              <a:gd name="T49" fmla="*/ 2147483647 h 770"/>
              <a:gd name="T50" fmla="*/ 2147483647 w 506"/>
              <a:gd name="T51" fmla="*/ 2147483647 h 770"/>
              <a:gd name="T52" fmla="*/ 2147483647 w 506"/>
              <a:gd name="T53" fmla="*/ 2147483647 h 770"/>
              <a:gd name="T54" fmla="*/ 2147483647 w 506"/>
              <a:gd name="T55" fmla="*/ 2147483647 h 770"/>
              <a:gd name="T56" fmla="*/ 2147483647 w 506"/>
              <a:gd name="T57" fmla="*/ 2147483647 h 770"/>
              <a:gd name="T58" fmla="*/ 2147483647 w 506"/>
              <a:gd name="T59" fmla="*/ 2147483647 h 770"/>
              <a:gd name="T60" fmla="*/ 2147483647 w 506"/>
              <a:gd name="T61" fmla="*/ 2147483647 h 770"/>
              <a:gd name="T62" fmla="*/ 2147483647 w 506"/>
              <a:gd name="T63" fmla="*/ 2147483647 h 770"/>
              <a:gd name="T64" fmla="*/ 0 w 506"/>
              <a:gd name="T65" fmla="*/ 2147483647 h 77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06"/>
              <a:gd name="T100" fmla="*/ 0 h 770"/>
              <a:gd name="T101" fmla="*/ 506 w 506"/>
              <a:gd name="T102" fmla="*/ 770 h 77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06" h="770">
                <a:moveTo>
                  <a:pt x="0" y="689"/>
                </a:moveTo>
                <a:lnTo>
                  <a:pt x="236" y="733"/>
                </a:lnTo>
                <a:lnTo>
                  <a:pt x="468" y="769"/>
                </a:lnTo>
                <a:lnTo>
                  <a:pt x="505" y="509"/>
                </a:lnTo>
                <a:lnTo>
                  <a:pt x="480" y="487"/>
                </a:lnTo>
                <a:lnTo>
                  <a:pt x="444" y="497"/>
                </a:lnTo>
                <a:lnTo>
                  <a:pt x="379" y="476"/>
                </a:lnTo>
                <a:lnTo>
                  <a:pt x="349" y="476"/>
                </a:lnTo>
                <a:lnTo>
                  <a:pt x="335" y="450"/>
                </a:lnTo>
                <a:lnTo>
                  <a:pt x="314" y="378"/>
                </a:lnTo>
                <a:lnTo>
                  <a:pt x="281" y="376"/>
                </a:lnTo>
                <a:lnTo>
                  <a:pt x="278" y="351"/>
                </a:lnTo>
                <a:lnTo>
                  <a:pt x="291" y="328"/>
                </a:lnTo>
                <a:lnTo>
                  <a:pt x="288" y="292"/>
                </a:lnTo>
                <a:lnTo>
                  <a:pt x="273" y="266"/>
                </a:lnTo>
                <a:lnTo>
                  <a:pt x="261" y="281"/>
                </a:lnTo>
                <a:lnTo>
                  <a:pt x="261" y="256"/>
                </a:lnTo>
                <a:lnTo>
                  <a:pt x="227" y="165"/>
                </a:lnTo>
                <a:lnTo>
                  <a:pt x="229" y="130"/>
                </a:lnTo>
                <a:lnTo>
                  <a:pt x="216" y="129"/>
                </a:lnTo>
                <a:lnTo>
                  <a:pt x="247" y="16"/>
                </a:lnTo>
                <a:lnTo>
                  <a:pt x="169" y="0"/>
                </a:lnTo>
                <a:lnTo>
                  <a:pt x="106" y="249"/>
                </a:lnTo>
                <a:lnTo>
                  <a:pt x="112" y="270"/>
                </a:lnTo>
                <a:lnTo>
                  <a:pt x="101" y="304"/>
                </a:lnTo>
                <a:lnTo>
                  <a:pt x="110" y="332"/>
                </a:lnTo>
                <a:lnTo>
                  <a:pt x="104" y="358"/>
                </a:lnTo>
                <a:lnTo>
                  <a:pt x="76" y="401"/>
                </a:lnTo>
                <a:lnTo>
                  <a:pt x="45" y="445"/>
                </a:lnTo>
                <a:lnTo>
                  <a:pt x="45" y="466"/>
                </a:lnTo>
                <a:lnTo>
                  <a:pt x="66" y="487"/>
                </a:lnTo>
                <a:lnTo>
                  <a:pt x="27" y="561"/>
                </a:lnTo>
                <a:lnTo>
                  <a:pt x="0" y="689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Freeform 19" descr="Stationery"/>
          <p:cNvSpPr>
            <a:spLocks/>
          </p:cNvSpPr>
          <p:nvPr/>
        </p:nvSpPr>
        <p:spPr bwMode="invGray">
          <a:xfrm>
            <a:off x="3219450" y="2533650"/>
            <a:ext cx="977900" cy="773113"/>
          </a:xfrm>
          <a:custGeom>
            <a:avLst/>
            <a:gdLst>
              <a:gd name="T0" fmla="*/ 2147483647 w 626"/>
              <a:gd name="T1" fmla="*/ 2147483647 h 466"/>
              <a:gd name="T2" fmla="*/ 2147483647 w 626"/>
              <a:gd name="T3" fmla="*/ 0 h 466"/>
              <a:gd name="T4" fmla="*/ 2147483647 w 626"/>
              <a:gd name="T5" fmla="*/ 2147483647 h 466"/>
              <a:gd name="T6" fmla="*/ 2147483647 w 626"/>
              <a:gd name="T7" fmla="*/ 2147483647 h 466"/>
              <a:gd name="T8" fmla="*/ 0 w 626"/>
              <a:gd name="T9" fmla="*/ 2147483647 h 466"/>
              <a:gd name="T10" fmla="*/ 2147483647 w 626"/>
              <a:gd name="T11" fmla="*/ 2147483647 h 466"/>
              <a:gd name="T12" fmla="*/ 2147483647 w 626"/>
              <a:gd name="T13" fmla="*/ 2147483647 h 466"/>
              <a:gd name="T14" fmla="*/ 2147483647 w 626"/>
              <a:gd name="T15" fmla="*/ 2147483647 h 466"/>
              <a:gd name="T16" fmla="*/ 2147483647 w 626"/>
              <a:gd name="T17" fmla="*/ 2147483647 h 4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26"/>
              <a:gd name="T28" fmla="*/ 0 h 466"/>
              <a:gd name="T29" fmla="*/ 626 w 626"/>
              <a:gd name="T30" fmla="*/ 466 h 46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26" h="466">
                <a:moveTo>
                  <a:pt x="625" y="43"/>
                </a:moveTo>
                <a:lnTo>
                  <a:pt x="61" y="0"/>
                </a:lnTo>
                <a:lnTo>
                  <a:pt x="51" y="49"/>
                </a:lnTo>
                <a:lnTo>
                  <a:pt x="10" y="326"/>
                </a:lnTo>
                <a:lnTo>
                  <a:pt x="0" y="423"/>
                </a:lnTo>
                <a:lnTo>
                  <a:pt x="165" y="438"/>
                </a:lnTo>
                <a:lnTo>
                  <a:pt x="608" y="465"/>
                </a:lnTo>
                <a:lnTo>
                  <a:pt x="617" y="252"/>
                </a:lnTo>
                <a:lnTo>
                  <a:pt x="625" y="43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1" name="Freeform 18" descr="Stationery"/>
          <p:cNvSpPr>
            <a:spLocks/>
          </p:cNvSpPr>
          <p:nvPr/>
        </p:nvSpPr>
        <p:spPr bwMode="invGray">
          <a:xfrm>
            <a:off x="2851150" y="1893888"/>
            <a:ext cx="1323975" cy="795337"/>
          </a:xfrm>
          <a:custGeom>
            <a:avLst/>
            <a:gdLst>
              <a:gd name="T0" fmla="*/ 2147483647 w 847"/>
              <a:gd name="T1" fmla="*/ 2147483647 h 497"/>
              <a:gd name="T2" fmla="*/ 2147483647 w 847"/>
              <a:gd name="T3" fmla="*/ 2147483647 h 497"/>
              <a:gd name="T4" fmla="*/ 2147483647 w 847"/>
              <a:gd name="T5" fmla="*/ 2147483647 h 497"/>
              <a:gd name="T6" fmla="*/ 2147483647 w 847"/>
              <a:gd name="T7" fmla="*/ 2147483647 h 497"/>
              <a:gd name="T8" fmla="*/ 2147483647 w 847"/>
              <a:gd name="T9" fmla="*/ 2147483647 h 497"/>
              <a:gd name="T10" fmla="*/ 2147483647 w 847"/>
              <a:gd name="T11" fmla="*/ 2147483647 h 497"/>
              <a:gd name="T12" fmla="*/ 2147483647 w 847"/>
              <a:gd name="T13" fmla="*/ 2147483647 h 497"/>
              <a:gd name="T14" fmla="*/ 2147483647 w 847"/>
              <a:gd name="T15" fmla="*/ 2147483647 h 497"/>
              <a:gd name="T16" fmla="*/ 2147483647 w 847"/>
              <a:gd name="T17" fmla="*/ 0 h 497"/>
              <a:gd name="T18" fmla="*/ 0 w 847"/>
              <a:gd name="T19" fmla="*/ 2147483647 h 497"/>
              <a:gd name="T20" fmla="*/ 2147483647 w 847"/>
              <a:gd name="T21" fmla="*/ 2147483647 h 497"/>
              <a:gd name="T22" fmla="*/ 2147483647 w 847"/>
              <a:gd name="T23" fmla="*/ 2147483647 h 497"/>
              <a:gd name="T24" fmla="*/ 2147483647 w 847"/>
              <a:gd name="T25" fmla="*/ 2147483647 h 497"/>
              <a:gd name="T26" fmla="*/ 2147483647 w 847"/>
              <a:gd name="T27" fmla="*/ 2147483647 h 497"/>
              <a:gd name="T28" fmla="*/ 2147483647 w 847"/>
              <a:gd name="T29" fmla="*/ 2147483647 h 497"/>
              <a:gd name="T30" fmla="*/ 2147483647 w 847"/>
              <a:gd name="T31" fmla="*/ 2147483647 h 497"/>
              <a:gd name="T32" fmla="*/ 2147483647 w 847"/>
              <a:gd name="T33" fmla="*/ 2147483647 h 497"/>
              <a:gd name="T34" fmla="*/ 2147483647 w 847"/>
              <a:gd name="T35" fmla="*/ 2147483647 h 497"/>
              <a:gd name="T36" fmla="*/ 2147483647 w 847"/>
              <a:gd name="T37" fmla="*/ 2147483647 h 497"/>
              <a:gd name="T38" fmla="*/ 2147483647 w 847"/>
              <a:gd name="T39" fmla="*/ 2147483647 h 497"/>
              <a:gd name="T40" fmla="*/ 2147483647 w 847"/>
              <a:gd name="T41" fmla="*/ 2147483647 h 497"/>
              <a:gd name="T42" fmla="*/ 2147483647 w 847"/>
              <a:gd name="T43" fmla="*/ 2147483647 h 497"/>
              <a:gd name="T44" fmla="*/ 2147483647 w 847"/>
              <a:gd name="T45" fmla="*/ 2147483647 h 497"/>
              <a:gd name="T46" fmla="*/ 2147483647 w 847"/>
              <a:gd name="T47" fmla="*/ 2147483647 h 497"/>
              <a:gd name="T48" fmla="*/ 2147483647 w 847"/>
              <a:gd name="T49" fmla="*/ 2147483647 h 497"/>
              <a:gd name="T50" fmla="*/ 2147483647 w 847"/>
              <a:gd name="T51" fmla="*/ 2147483647 h 49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847"/>
              <a:gd name="T79" fmla="*/ 0 h 497"/>
              <a:gd name="T80" fmla="*/ 847 w 847"/>
              <a:gd name="T81" fmla="*/ 497 h 49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847" h="497">
                <a:moveTo>
                  <a:pt x="290" y="496"/>
                </a:moveTo>
                <a:lnTo>
                  <a:pt x="300" y="451"/>
                </a:lnTo>
                <a:lnTo>
                  <a:pt x="825" y="491"/>
                </a:lnTo>
                <a:lnTo>
                  <a:pt x="833" y="400"/>
                </a:lnTo>
                <a:lnTo>
                  <a:pt x="846" y="72"/>
                </a:lnTo>
                <a:lnTo>
                  <a:pt x="574" y="65"/>
                </a:lnTo>
                <a:lnTo>
                  <a:pt x="391" y="45"/>
                </a:lnTo>
                <a:lnTo>
                  <a:pt x="80" y="6"/>
                </a:lnTo>
                <a:lnTo>
                  <a:pt x="31" y="0"/>
                </a:lnTo>
                <a:lnTo>
                  <a:pt x="0" y="113"/>
                </a:lnTo>
                <a:lnTo>
                  <a:pt x="13" y="115"/>
                </a:lnTo>
                <a:lnTo>
                  <a:pt x="12" y="149"/>
                </a:lnTo>
                <a:lnTo>
                  <a:pt x="45" y="241"/>
                </a:lnTo>
                <a:lnTo>
                  <a:pt x="45" y="266"/>
                </a:lnTo>
                <a:lnTo>
                  <a:pt x="57" y="251"/>
                </a:lnTo>
                <a:lnTo>
                  <a:pt x="73" y="277"/>
                </a:lnTo>
                <a:lnTo>
                  <a:pt x="75" y="313"/>
                </a:lnTo>
                <a:lnTo>
                  <a:pt x="62" y="336"/>
                </a:lnTo>
                <a:lnTo>
                  <a:pt x="65" y="361"/>
                </a:lnTo>
                <a:lnTo>
                  <a:pt x="99" y="363"/>
                </a:lnTo>
                <a:lnTo>
                  <a:pt x="119" y="435"/>
                </a:lnTo>
                <a:lnTo>
                  <a:pt x="133" y="461"/>
                </a:lnTo>
                <a:lnTo>
                  <a:pt x="163" y="461"/>
                </a:lnTo>
                <a:lnTo>
                  <a:pt x="228" y="482"/>
                </a:lnTo>
                <a:lnTo>
                  <a:pt x="264" y="472"/>
                </a:lnTo>
                <a:lnTo>
                  <a:pt x="290" y="496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2" name="Freeform 20" descr="Stationery"/>
          <p:cNvSpPr>
            <a:spLocks/>
          </p:cNvSpPr>
          <p:nvPr/>
        </p:nvSpPr>
        <p:spPr bwMode="invGray">
          <a:xfrm>
            <a:off x="7204075" y="3105150"/>
            <a:ext cx="582613" cy="287338"/>
          </a:xfrm>
          <a:custGeom>
            <a:avLst/>
            <a:gdLst>
              <a:gd name="T0" fmla="*/ 2147483647 w 374"/>
              <a:gd name="T1" fmla="*/ 2147483647 h 179"/>
              <a:gd name="T2" fmla="*/ 2147483647 w 374"/>
              <a:gd name="T3" fmla="*/ 2147483647 h 179"/>
              <a:gd name="T4" fmla="*/ 2147483647 w 374"/>
              <a:gd name="T5" fmla="*/ 2147483647 h 179"/>
              <a:gd name="T6" fmla="*/ 2147483647 w 374"/>
              <a:gd name="T7" fmla="*/ 2147483647 h 179"/>
              <a:gd name="T8" fmla="*/ 2147483647 w 374"/>
              <a:gd name="T9" fmla="*/ 2147483647 h 179"/>
              <a:gd name="T10" fmla="*/ 2147483647 w 374"/>
              <a:gd name="T11" fmla="*/ 2147483647 h 179"/>
              <a:gd name="T12" fmla="*/ 2147483647 w 374"/>
              <a:gd name="T13" fmla="*/ 2147483647 h 179"/>
              <a:gd name="T14" fmla="*/ 2147483647 w 374"/>
              <a:gd name="T15" fmla="*/ 2147483647 h 179"/>
              <a:gd name="T16" fmla="*/ 2147483647 w 374"/>
              <a:gd name="T17" fmla="*/ 2147483647 h 179"/>
              <a:gd name="T18" fmla="*/ 2147483647 w 374"/>
              <a:gd name="T19" fmla="*/ 2147483647 h 179"/>
              <a:gd name="T20" fmla="*/ 2147483647 w 374"/>
              <a:gd name="T21" fmla="*/ 2147483647 h 179"/>
              <a:gd name="T22" fmla="*/ 2147483647 w 374"/>
              <a:gd name="T23" fmla="*/ 2147483647 h 179"/>
              <a:gd name="T24" fmla="*/ 2147483647 w 374"/>
              <a:gd name="T25" fmla="*/ 2147483647 h 179"/>
              <a:gd name="T26" fmla="*/ 2147483647 w 374"/>
              <a:gd name="T27" fmla="*/ 2147483647 h 179"/>
              <a:gd name="T28" fmla="*/ 2147483647 w 374"/>
              <a:gd name="T29" fmla="*/ 2147483647 h 179"/>
              <a:gd name="T30" fmla="*/ 2147483647 w 374"/>
              <a:gd name="T31" fmla="*/ 2147483647 h 179"/>
              <a:gd name="T32" fmla="*/ 2147483647 w 374"/>
              <a:gd name="T33" fmla="*/ 2147483647 h 179"/>
              <a:gd name="T34" fmla="*/ 2147483647 w 374"/>
              <a:gd name="T35" fmla="*/ 2147483647 h 179"/>
              <a:gd name="T36" fmla="*/ 2147483647 w 374"/>
              <a:gd name="T37" fmla="*/ 2147483647 h 179"/>
              <a:gd name="T38" fmla="*/ 2147483647 w 374"/>
              <a:gd name="T39" fmla="*/ 2147483647 h 179"/>
              <a:gd name="T40" fmla="*/ 2147483647 w 374"/>
              <a:gd name="T41" fmla="*/ 2147483647 h 179"/>
              <a:gd name="T42" fmla="*/ 2147483647 w 374"/>
              <a:gd name="T43" fmla="*/ 2147483647 h 179"/>
              <a:gd name="T44" fmla="*/ 2147483647 w 374"/>
              <a:gd name="T45" fmla="*/ 2147483647 h 179"/>
              <a:gd name="T46" fmla="*/ 2147483647 w 374"/>
              <a:gd name="T47" fmla="*/ 2147483647 h 179"/>
              <a:gd name="T48" fmla="*/ 2147483647 w 374"/>
              <a:gd name="T49" fmla="*/ 2147483647 h 179"/>
              <a:gd name="T50" fmla="*/ 2147483647 w 374"/>
              <a:gd name="T51" fmla="*/ 2147483647 h 179"/>
              <a:gd name="T52" fmla="*/ 2147483647 w 374"/>
              <a:gd name="T53" fmla="*/ 2147483647 h 179"/>
              <a:gd name="T54" fmla="*/ 2147483647 w 374"/>
              <a:gd name="T55" fmla="*/ 2147483647 h 179"/>
              <a:gd name="T56" fmla="*/ 0 w 374"/>
              <a:gd name="T57" fmla="*/ 2147483647 h 179"/>
              <a:gd name="T58" fmla="*/ 2147483647 w 374"/>
              <a:gd name="T59" fmla="*/ 0 h 179"/>
              <a:gd name="T60" fmla="*/ 2147483647 w 374"/>
              <a:gd name="T61" fmla="*/ 2147483647 h 179"/>
              <a:gd name="T62" fmla="*/ 2147483647 w 374"/>
              <a:gd name="T63" fmla="*/ 2147483647 h 17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74"/>
              <a:gd name="T97" fmla="*/ 0 h 179"/>
              <a:gd name="T98" fmla="*/ 374 w 374"/>
              <a:gd name="T99" fmla="*/ 179 h 17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74" h="179">
                <a:moveTo>
                  <a:pt x="373" y="108"/>
                </a:moveTo>
                <a:lnTo>
                  <a:pt x="363" y="170"/>
                </a:lnTo>
                <a:lnTo>
                  <a:pt x="334" y="178"/>
                </a:lnTo>
                <a:lnTo>
                  <a:pt x="314" y="150"/>
                </a:lnTo>
                <a:lnTo>
                  <a:pt x="273" y="123"/>
                </a:lnTo>
                <a:lnTo>
                  <a:pt x="271" y="99"/>
                </a:lnTo>
                <a:lnTo>
                  <a:pt x="285" y="99"/>
                </a:lnTo>
                <a:lnTo>
                  <a:pt x="285" y="74"/>
                </a:lnTo>
                <a:lnTo>
                  <a:pt x="273" y="49"/>
                </a:lnTo>
                <a:lnTo>
                  <a:pt x="283" y="25"/>
                </a:lnTo>
                <a:lnTo>
                  <a:pt x="264" y="42"/>
                </a:lnTo>
                <a:lnTo>
                  <a:pt x="244" y="55"/>
                </a:lnTo>
                <a:lnTo>
                  <a:pt x="248" y="107"/>
                </a:lnTo>
                <a:lnTo>
                  <a:pt x="268" y="136"/>
                </a:lnTo>
                <a:lnTo>
                  <a:pt x="278" y="165"/>
                </a:lnTo>
                <a:lnTo>
                  <a:pt x="259" y="172"/>
                </a:lnTo>
                <a:lnTo>
                  <a:pt x="227" y="151"/>
                </a:lnTo>
                <a:lnTo>
                  <a:pt x="206" y="148"/>
                </a:lnTo>
                <a:lnTo>
                  <a:pt x="210" y="123"/>
                </a:lnTo>
                <a:lnTo>
                  <a:pt x="222" y="108"/>
                </a:lnTo>
                <a:lnTo>
                  <a:pt x="167" y="80"/>
                </a:lnTo>
                <a:lnTo>
                  <a:pt x="151" y="81"/>
                </a:lnTo>
                <a:lnTo>
                  <a:pt x="139" y="60"/>
                </a:lnTo>
                <a:lnTo>
                  <a:pt x="107" y="50"/>
                </a:lnTo>
                <a:lnTo>
                  <a:pt x="93" y="72"/>
                </a:lnTo>
                <a:lnTo>
                  <a:pt x="55" y="70"/>
                </a:lnTo>
                <a:lnTo>
                  <a:pt x="37" y="99"/>
                </a:lnTo>
                <a:lnTo>
                  <a:pt x="7" y="103"/>
                </a:lnTo>
                <a:lnTo>
                  <a:pt x="0" y="61"/>
                </a:lnTo>
                <a:lnTo>
                  <a:pt x="280" y="0"/>
                </a:lnTo>
                <a:lnTo>
                  <a:pt x="327" y="119"/>
                </a:lnTo>
                <a:lnTo>
                  <a:pt x="373" y="108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3" name="Freeform 21" descr="Stationery"/>
          <p:cNvSpPr>
            <a:spLocks/>
          </p:cNvSpPr>
          <p:nvPr/>
        </p:nvSpPr>
        <p:spPr bwMode="invGray">
          <a:xfrm>
            <a:off x="6008688" y="3457575"/>
            <a:ext cx="942975" cy="492125"/>
          </a:xfrm>
          <a:custGeom>
            <a:avLst/>
            <a:gdLst>
              <a:gd name="T0" fmla="*/ 2147483647 w 603"/>
              <a:gd name="T1" fmla="*/ 2147483647 h 306"/>
              <a:gd name="T2" fmla="*/ 2147483647 w 603"/>
              <a:gd name="T3" fmla="*/ 2147483647 h 306"/>
              <a:gd name="T4" fmla="*/ 2147483647 w 603"/>
              <a:gd name="T5" fmla="*/ 2147483647 h 306"/>
              <a:gd name="T6" fmla="*/ 0 w 603"/>
              <a:gd name="T7" fmla="*/ 2147483647 h 306"/>
              <a:gd name="T8" fmla="*/ 2147483647 w 603"/>
              <a:gd name="T9" fmla="*/ 2147483647 h 306"/>
              <a:gd name="T10" fmla="*/ 2147483647 w 603"/>
              <a:gd name="T11" fmla="*/ 2147483647 h 306"/>
              <a:gd name="T12" fmla="*/ 2147483647 w 603"/>
              <a:gd name="T13" fmla="*/ 2147483647 h 306"/>
              <a:gd name="T14" fmla="*/ 2147483647 w 603"/>
              <a:gd name="T15" fmla="*/ 2147483647 h 306"/>
              <a:gd name="T16" fmla="*/ 2147483647 w 603"/>
              <a:gd name="T17" fmla="*/ 2147483647 h 306"/>
              <a:gd name="T18" fmla="*/ 2147483647 w 603"/>
              <a:gd name="T19" fmla="*/ 2147483647 h 306"/>
              <a:gd name="T20" fmla="*/ 2147483647 w 603"/>
              <a:gd name="T21" fmla="*/ 2147483647 h 306"/>
              <a:gd name="T22" fmla="*/ 2147483647 w 603"/>
              <a:gd name="T23" fmla="*/ 2147483647 h 306"/>
              <a:gd name="T24" fmla="*/ 2147483647 w 603"/>
              <a:gd name="T25" fmla="*/ 2147483647 h 306"/>
              <a:gd name="T26" fmla="*/ 2147483647 w 603"/>
              <a:gd name="T27" fmla="*/ 2147483647 h 306"/>
              <a:gd name="T28" fmla="*/ 2147483647 w 603"/>
              <a:gd name="T29" fmla="*/ 2147483647 h 306"/>
              <a:gd name="T30" fmla="*/ 2147483647 w 603"/>
              <a:gd name="T31" fmla="*/ 2147483647 h 306"/>
              <a:gd name="T32" fmla="*/ 2147483647 w 603"/>
              <a:gd name="T33" fmla="*/ 2147483647 h 306"/>
              <a:gd name="T34" fmla="*/ 2147483647 w 603"/>
              <a:gd name="T35" fmla="*/ 2147483647 h 306"/>
              <a:gd name="T36" fmla="*/ 2147483647 w 603"/>
              <a:gd name="T37" fmla="*/ 2147483647 h 306"/>
              <a:gd name="T38" fmla="*/ 2147483647 w 603"/>
              <a:gd name="T39" fmla="*/ 2147483647 h 306"/>
              <a:gd name="T40" fmla="*/ 2147483647 w 603"/>
              <a:gd name="T41" fmla="*/ 2147483647 h 306"/>
              <a:gd name="T42" fmla="*/ 2147483647 w 603"/>
              <a:gd name="T43" fmla="*/ 0 h 306"/>
              <a:gd name="T44" fmla="*/ 2147483647 w 603"/>
              <a:gd name="T45" fmla="*/ 0 h 306"/>
              <a:gd name="T46" fmla="*/ 2147483647 w 603"/>
              <a:gd name="T47" fmla="*/ 2147483647 h 306"/>
              <a:gd name="T48" fmla="*/ 2147483647 w 603"/>
              <a:gd name="T49" fmla="*/ 2147483647 h 306"/>
              <a:gd name="T50" fmla="*/ 2147483647 w 603"/>
              <a:gd name="T51" fmla="*/ 2147483647 h 306"/>
              <a:gd name="T52" fmla="*/ 2147483647 w 603"/>
              <a:gd name="T53" fmla="*/ 2147483647 h 306"/>
              <a:gd name="T54" fmla="*/ 2147483647 w 603"/>
              <a:gd name="T55" fmla="*/ 2147483647 h 306"/>
              <a:gd name="T56" fmla="*/ 2147483647 w 603"/>
              <a:gd name="T57" fmla="*/ 2147483647 h 306"/>
              <a:gd name="T58" fmla="*/ 2147483647 w 603"/>
              <a:gd name="T59" fmla="*/ 2147483647 h 306"/>
              <a:gd name="T60" fmla="*/ 2147483647 w 603"/>
              <a:gd name="T61" fmla="*/ 2147483647 h 306"/>
              <a:gd name="T62" fmla="*/ 2147483647 w 603"/>
              <a:gd name="T63" fmla="*/ 2147483647 h 306"/>
              <a:gd name="T64" fmla="*/ 2147483647 w 603"/>
              <a:gd name="T65" fmla="*/ 2147483647 h 306"/>
              <a:gd name="T66" fmla="*/ 2147483647 w 603"/>
              <a:gd name="T67" fmla="*/ 2147483647 h 306"/>
              <a:gd name="T68" fmla="*/ 2147483647 w 603"/>
              <a:gd name="T69" fmla="*/ 2147483647 h 306"/>
              <a:gd name="T70" fmla="*/ 2147483647 w 603"/>
              <a:gd name="T71" fmla="*/ 2147483647 h 30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03"/>
              <a:gd name="T109" fmla="*/ 0 h 306"/>
              <a:gd name="T110" fmla="*/ 603 w 603"/>
              <a:gd name="T111" fmla="*/ 306 h 30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03" h="306">
                <a:moveTo>
                  <a:pt x="20" y="305"/>
                </a:moveTo>
                <a:lnTo>
                  <a:pt x="27" y="288"/>
                </a:lnTo>
                <a:lnTo>
                  <a:pt x="10" y="278"/>
                </a:lnTo>
                <a:lnTo>
                  <a:pt x="0" y="265"/>
                </a:lnTo>
                <a:lnTo>
                  <a:pt x="14" y="250"/>
                </a:lnTo>
                <a:lnTo>
                  <a:pt x="72" y="253"/>
                </a:lnTo>
                <a:lnTo>
                  <a:pt x="67" y="228"/>
                </a:lnTo>
                <a:lnTo>
                  <a:pt x="86" y="221"/>
                </a:lnTo>
                <a:lnTo>
                  <a:pt x="75" y="205"/>
                </a:lnTo>
                <a:lnTo>
                  <a:pt x="99" y="167"/>
                </a:lnTo>
                <a:lnTo>
                  <a:pt x="128" y="150"/>
                </a:lnTo>
                <a:lnTo>
                  <a:pt x="229" y="136"/>
                </a:lnTo>
                <a:lnTo>
                  <a:pt x="236" y="110"/>
                </a:lnTo>
                <a:lnTo>
                  <a:pt x="267" y="125"/>
                </a:lnTo>
                <a:lnTo>
                  <a:pt x="286" y="84"/>
                </a:lnTo>
                <a:lnTo>
                  <a:pt x="312" y="46"/>
                </a:lnTo>
                <a:lnTo>
                  <a:pt x="348" y="17"/>
                </a:lnTo>
                <a:lnTo>
                  <a:pt x="409" y="3"/>
                </a:lnTo>
                <a:lnTo>
                  <a:pt x="441" y="19"/>
                </a:lnTo>
                <a:lnTo>
                  <a:pt x="467" y="5"/>
                </a:lnTo>
                <a:lnTo>
                  <a:pt x="489" y="16"/>
                </a:lnTo>
                <a:lnTo>
                  <a:pt x="498" y="0"/>
                </a:lnTo>
                <a:lnTo>
                  <a:pt x="513" y="0"/>
                </a:lnTo>
                <a:lnTo>
                  <a:pt x="546" y="26"/>
                </a:lnTo>
                <a:lnTo>
                  <a:pt x="558" y="80"/>
                </a:lnTo>
                <a:lnTo>
                  <a:pt x="579" y="94"/>
                </a:lnTo>
                <a:lnTo>
                  <a:pt x="588" y="121"/>
                </a:lnTo>
                <a:lnTo>
                  <a:pt x="602" y="121"/>
                </a:lnTo>
                <a:lnTo>
                  <a:pt x="581" y="153"/>
                </a:lnTo>
                <a:lnTo>
                  <a:pt x="556" y="169"/>
                </a:lnTo>
                <a:lnTo>
                  <a:pt x="550" y="198"/>
                </a:lnTo>
                <a:lnTo>
                  <a:pt x="501" y="231"/>
                </a:lnTo>
                <a:lnTo>
                  <a:pt x="144" y="282"/>
                </a:lnTo>
                <a:lnTo>
                  <a:pt x="107" y="276"/>
                </a:lnTo>
                <a:lnTo>
                  <a:pt x="118" y="294"/>
                </a:lnTo>
                <a:lnTo>
                  <a:pt x="20" y="305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4" name="Freeform 22" descr="Stationery"/>
          <p:cNvSpPr>
            <a:spLocks/>
          </p:cNvSpPr>
          <p:nvPr/>
        </p:nvSpPr>
        <p:spPr bwMode="invGray">
          <a:xfrm>
            <a:off x="7643813" y="3068638"/>
            <a:ext cx="152400" cy="231775"/>
          </a:xfrm>
          <a:custGeom>
            <a:avLst/>
            <a:gdLst>
              <a:gd name="T0" fmla="*/ 0 w 98"/>
              <a:gd name="T1" fmla="*/ 2147483647 h 144"/>
              <a:gd name="T2" fmla="*/ 2147483647 w 98"/>
              <a:gd name="T3" fmla="*/ 2147483647 h 144"/>
              <a:gd name="T4" fmla="*/ 2147483647 w 98"/>
              <a:gd name="T5" fmla="*/ 2147483647 h 144"/>
              <a:gd name="T6" fmla="*/ 2147483647 w 98"/>
              <a:gd name="T7" fmla="*/ 2147483647 h 144"/>
              <a:gd name="T8" fmla="*/ 2147483647 w 98"/>
              <a:gd name="T9" fmla="*/ 2147483647 h 144"/>
              <a:gd name="T10" fmla="*/ 2147483647 w 98"/>
              <a:gd name="T11" fmla="*/ 2147483647 h 144"/>
              <a:gd name="T12" fmla="*/ 2147483647 w 98"/>
              <a:gd name="T13" fmla="*/ 2147483647 h 144"/>
              <a:gd name="T14" fmla="*/ 2147483647 w 98"/>
              <a:gd name="T15" fmla="*/ 2147483647 h 144"/>
              <a:gd name="T16" fmla="*/ 2147483647 w 98"/>
              <a:gd name="T17" fmla="*/ 0 h 144"/>
              <a:gd name="T18" fmla="*/ 0 w 98"/>
              <a:gd name="T19" fmla="*/ 2147483647 h 1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8"/>
              <a:gd name="T31" fmla="*/ 0 h 144"/>
              <a:gd name="T32" fmla="*/ 98 w 98"/>
              <a:gd name="T33" fmla="*/ 144 h 14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8" h="144">
                <a:moveTo>
                  <a:pt x="0" y="23"/>
                </a:moveTo>
                <a:lnTo>
                  <a:pt x="47" y="143"/>
                </a:lnTo>
                <a:lnTo>
                  <a:pt x="93" y="132"/>
                </a:lnTo>
                <a:lnTo>
                  <a:pt x="97" y="115"/>
                </a:lnTo>
                <a:lnTo>
                  <a:pt x="80" y="99"/>
                </a:lnTo>
                <a:lnTo>
                  <a:pt x="60" y="86"/>
                </a:lnTo>
                <a:lnTo>
                  <a:pt x="31" y="28"/>
                </a:lnTo>
                <a:lnTo>
                  <a:pt x="37" y="7"/>
                </a:lnTo>
                <a:lnTo>
                  <a:pt x="12" y="0"/>
                </a:lnTo>
                <a:lnTo>
                  <a:pt x="0" y="23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5" name="Freeform 23" descr="Stationery"/>
          <p:cNvSpPr>
            <a:spLocks/>
          </p:cNvSpPr>
          <p:nvPr/>
        </p:nvSpPr>
        <p:spPr bwMode="invGray">
          <a:xfrm>
            <a:off x="6862763" y="3113088"/>
            <a:ext cx="579437" cy="582612"/>
          </a:xfrm>
          <a:custGeom>
            <a:avLst/>
            <a:gdLst>
              <a:gd name="T0" fmla="*/ 2147483647 w 371"/>
              <a:gd name="T1" fmla="*/ 0 h 363"/>
              <a:gd name="T2" fmla="*/ 2147483647 w 371"/>
              <a:gd name="T3" fmla="*/ 2147483647 h 363"/>
              <a:gd name="T4" fmla="*/ 2147483647 w 371"/>
              <a:gd name="T5" fmla="*/ 2147483647 h 363"/>
              <a:gd name="T6" fmla="*/ 2147483647 w 371"/>
              <a:gd name="T7" fmla="*/ 2147483647 h 363"/>
              <a:gd name="T8" fmla="*/ 2147483647 w 371"/>
              <a:gd name="T9" fmla="*/ 2147483647 h 363"/>
              <a:gd name="T10" fmla="*/ 2147483647 w 371"/>
              <a:gd name="T11" fmla="*/ 2147483647 h 363"/>
              <a:gd name="T12" fmla="*/ 2147483647 w 371"/>
              <a:gd name="T13" fmla="*/ 2147483647 h 363"/>
              <a:gd name="T14" fmla="*/ 2147483647 w 371"/>
              <a:gd name="T15" fmla="*/ 2147483647 h 363"/>
              <a:gd name="T16" fmla="*/ 2147483647 w 371"/>
              <a:gd name="T17" fmla="*/ 2147483647 h 363"/>
              <a:gd name="T18" fmla="*/ 2147483647 w 371"/>
              <a:gd name="T19" fmla="*/ 2147483647 h 363"/>
              <a:gd name="T20" fmla="*/ 2147483647 w 371"/>
              <a:gd name="T21" fmla="*/ 2147483647 h 363"/>
              <a:gd name="T22" fmla="*/ 2147483647 w 371"/>
              <a:gd name="T23" fmla="*/ 2147483647 h 363"/>
              <a:gd name="T24" fmla="*/ 2147483647 w 371"/>
              <a:gd name="T25" fmla="*/ 2147483647 h 363"/>
              <a:gd name="T26" fmla="*/ 2147483647 w 371"/>
              <a:gd name="T27" fmla="*/ 2147483647 h 363"/>
              <a:gd name="T28" fmla="*/ 2147483647 w 371"/>
              <a:gd name="T29" fmla="*/ 2147483647 h 363"/>
              <a:gd name="T30" fmla="*/ 2147483647 w 371"/>
              <a:gd name="T31" fmla="*/ 2147483647 h 363"/>
              <a:gd name="T32" fmla="*/ 2147483647 w 371"/>
              <a:gd name="T33" fmla="*/ 2147483647 h 363"/>
              <a:gd name="T34" fmla="*/ 2147483647 w 371"/>
              <a:gd name="T35" fmla="*/ 2147483647 h 363"/>
              <a:gd name="T36" fmla="*/ 2147483647 w 371"/>
              <a:gd name="T37" fmla="*/ 2147483647 h 363"/>
              <a:gd name="T38" fmla="*/ 2147483647 w 371"/>
              <a:gd name="T39" fmla="*/ 2147483647 h 363"/>
              <a:gd name="T40" fmla="*/ 2147483647 w 371"/>
              <a:gd name="T41" fmla="*/ 2147483647 h 363"/>
              <a:gd name="T42" fmla="*/ 2147483647 w 371"/>
              <a:gd name="T43" fmla="*/ 2147483647 h 363"/>
              <a:gd name="T44" fmla="*/ 2147483647 w 371"/>
              <a:gd name="T45" fmla="*/ 2147483647 h 363"/>
              <a:gd name="T46" fmla="*/ 2147483647 w 371"/>
              <a:gd name="T47" fmla="*/ 2147483647 h 363"/>
              <a:gd name="T48" fmla="*/ 2147483647 w 371"/>
              <a:gd name="T49" fmla="*/ 2147483647 h 363"/>
              <a:gd name="T50" fmla="*/ 2147483647 w 371"/>
              <a:gd name="T51" fmla="*/ 2147483647 h 363"/>
              <a:gd name="T52" fmla="*/ 2147483647 w 371"/>
              <a:gd name="T53" fmla="*/ 2147483647 h 363"/>
              <a:gd name="T54" fmla="*/ 2147483647 w 371"/>
              <a:gd name="T55" fmla="*/ 2147483647 h 363"/>
              <a:gd name="T56" fmla="*/ 2147483647 w 371"/>
              <a:gd name="T57" fmla="*/ 2147483647 h 363"/>
              <a:gd name="T58" fmla="*/ 0 w 371"/>
              <a:gd name="T59" fmla="*/ 2147483647 h 363"/>
              <a:gd name="T60" fmla="*/ 2147483647 w 371"/>
              <a:gd name="T61" fmla="*/ 2147483647 h 363"/>
              <a:gd name="T62" fmla="*/ 2147483647 w 371"/>
              <a:gd name="T63" fmla="*/ 2147483647 h 363"/>
              <a:gd name="T64" fmla="*/ 2147483647 w 371"/>
              <a:gd name="T65" fmla="*/ 2147483647 h 363"/>
              <a:gd name="T66" fmla="*/ 2147483647 w 371"/>
              <a:gd name="T67" fmla="*/ 2147483647 h 363"/>
              <a:gd name="T68" fmla="*/ 2147483647 w 371"/>
              <a:gd name="T69" fmla="*/ 2147483647 h 363"/>
              <a:gd name="T70" fmla="*/ 2147483647 w 371"/>
              <a:gd name="T71" fmla="*/ 2147483647 h 363"/>
              <a:gd name="T72" fmla="*/ 2147483647 w 371"/>
              <a:gd name="T73" fmla="*/ 2147483647 h 363"/>
              <a:gd name="T74" fmla="*/ 2147483647 w 371"/>
              <a:gd name="T75" fmla="*/ 2147483647 h 363"/>
              <a:gd name="T76" fmla="*/ 2147483647 w 371"/>
              <a:gd name="T77" fmla="*/ 2147483647 h 363"/>
              <a:gd name="T78" fmla="*/ 2147483647 w 371"/>
              <a:gd name="T79" fmla="*/ 2147483647 h 363"/>
              <a:gd name="T80" fmla="*/ 2147483647 w 371"/>
              <a:gd name="T81" fmla="*/ 2147483647 h 363"/>
              <a:gd name="T82" fmla="*/ 2147483647 w 371"/>
              <a:gd name="T83" fmla="*/ 2147483647 h 363"/>
              <a:gd name="T84" fmla="*/ 2147483647 w 371"/>
              <a:gd name="T85" fmla="*/ 0 h 36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71"/>
              <a:gd name="T130" fmla="*/ 0 h 363"/>
              <a:gd name="T131" fmla="*/ 371 w 371"/>
              <a:gd name="T132" fmla="*/ 363 h 363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71" h="363">
                <a:moveTo>
                  <a:pt x="113" y="0"/>
                </a:moveTo>
                <a:lnTo>
                  <a:pt x="130" y="73"/>
                </a:lnTo>
                <a:lnTo>
                  <a:pt x="218" y="55"/>
                </a:lnTo>
                <a:lnTo>
                  <a:pt x="226" y="97"/>
                </a:lnTo>
                <a:lnTo>
                  <a:pt x="255" y="93"/>
                </a:lnTo>
                <a:lnTo>
                  <a:pt x="273" y="64"/>
                </a:lnTo>
                <a:lnTo>
                  <a:pt x="312" y="66"/>
                </a:lnTo>
                <a:lnTo>
                  <a:pt x="326" y="44"/>
                </a:lnTo>
                <a:lnTo>
                  <a:pt x="358" y="54"/>
                </a:lnTo>
                <a:lnTo>
                  <a:pt x="370" y="76"/>
                </a:lnTo>
                <a:lnTo>
                  <a:pt x="329" y="66"/>
                </a:lnTo>
                <a:lnTo>
                  <a:pt x="310" y="121"/>
                </a:lnTo>
                <a:lnTo>
                  <a:pt x="286" y="140"/>
                </a:lnTo>
                <a:lnTo>
                  <a:pt x="279" y="174"/>
                </a:lnTo>
                <a:lnTo>
                  <a:pt x="252" y="191"/>
                </a:lnTo>
                <a:lnTo>
                  <a:pt x="239" y="184"/>
                </a:lnTo>
                <a:lnTo>
                  <a:pt x="216" y="198"/>
                </a:lnTo>
                <a:lnTo>
                  <a:pt x="221" y="212"/>
                </a:lnTo>
                <a:lnTo>
                  <a:pt x="205" y="264"/>
                </a:lnTo>
                <a:lnTo>
                  <a:pt x="208" y="289"/>
                </a:lnTo>
                <a:lnTo>
                  <a:pt x="147" y="331"/>
                </a:lnTo>
                <a:lnTo>
                  <a:pt x="135" y="326"/>
                </a:lnTo>
                <a:lnTo>
                  <a:pt x="121" y="356"/>
                </a:lnTo>
                <a:lnTo>
                  <a:pt x="84" y="362"/>
                </a:lnTo>
                <a:lnTo>
                  <a:pt x="66" y="335"/>
                </a:lnTo>
                <a:lnTo>
                  <a:pt x="56" y="335"/>
                </a:lnTo>
                <a:lnTo>
                  <a:pt x="42" y="335"/>
                </a:lnTo>
                <a:lnTo>
                  <a:pt x="33" y="308"/>
                </a:lnTo>
                <a:lnTo>
                  <a:pt x="12" y="294"/>
                </a:lnTo>
                <a:lnTo>
                  <a:pt x="0" y="240"/>
                </a:lnTo>
                <a:lnTo>
                  <a:pt x="19" y="231"/>
                </a:lnTo>
                <a:lnTo>
                  <a:pt x="29" y="214"/>
                </a:lnTo>
                <a:lnTo>
                  <a:pt x="26" y="197"/>
                </a:lnTo>
                <a:lnTo>
                  <a:pt x="41" y="171"/>
                </a:lnTo>
                <a:lnTo>
                  <a:pt x="55" y="166"/>
                </a:lnTo>
                <a:lnTo>
                  <a:pt x="57" y="146"/>
                </a:lnTo>
                <a:lnTo>
                  <a:pt x="66" y="128"/>
                </a:lnTo>
                <a:lnTo>
                  <a:pt x="73" y="111"/>
                </a:lnTo>
                <a:lnTo>
                  <a:pt x="78" y="121"/>
                </a:lnTo>
                <a:lnTo>
                  <a:pt x="93" y="100"/>
                </a:lnTo>
                <a:lnTo>
                  <a:pt x="104" y="68"/>
                </a:lnTo>
                <a:lnTo>
                  <a:pt x="103" y="24"/>
                </a:lnTo>
                <a:lnTo>
                  <a:pt x="113" y="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6" name="Freeform 24" descr="Stationery"/>
          <p:cNvSpPr>
            <a:spLocks/>
          </p:cNvSpPr>
          <p:nvPr/>
        </p:nvSpPr>
        <p:spPr bwMode="invGray">
          <a:xfrm>
            <a:off x="2552700" y="3859213"/>
            <a:ext cx="906463" cy="998537"/>
          </a:xfrm>
          <a:custGeom>
            <a:avLst/>
            <a:gdLst>
              <a:gd name="T0" fmla="*/ 2147483647 w 580"/>
              <a:gd name="T1" fmla="*/ 2147483647 h 623"/>
              <a:gd name="T2" fmla="*/ 2147483647 w 580"/>
              <a:gd name="T3" fmla="*/ 2147483647 h 623"/>
              <a:gd name="T4" fmla="*/ 2147483647 w 580"/>
              <a:gd name="T5" fmla="*/ 2147483647 h 623"/>
              <a:gd name="T6" fmla="*/ 0 w 580"/>
              <a:gd name="T7" fmla="*/ 2147483647 h 623"/>
              <a:gd name="T8" fmla="*/ 2147483647 w 580"/>
              <a:gd name="T9" fmla="*/ 2147483647 h 623"/>
              <a:gd name="T10" fmla="*/ 2147483647 w 580"/>
              <a:gd name="T11" fmla="*/ 2147483647 h 623"/>
              <a:gd name="T12" fmla="*/ 2147483647 w 580"/>
              <a:gd name="T13" fmla="*/ 2147483647 h 623"/>
              <a:gd name="T14" fmla="*/ 2147483647 w 580"/>
              <a:gd name="T15" fmla="*/ 2147483647 h 623"/>
              <a:gd name="T16" fmla="*/ 2147483647 w 580"/>
              <a:gd name="T17" fmla="*/ 2147483647 h 623"/>
              <a:gd name="T18" fmla="*/ 2147483647 w 580"/>
              <a:gd name="T19" fmla="*/ 2147483647 h 623"/>
              <a:gd name="T20" fmla="*/ 2147483647 w 580"/>
              <a:gd name="T21" fmla="*/ 2147483647 h 623"/>
              <a:gd name="T22" fmla="*/ 2147483647 w 580"/>
              <a:gd name="T23" fmla="*/ 2147483647 h 623"/>
              <a:gd name="T24" fmla="*/ 2147483647 w 580"/>
              <a:gd name="T25" fmla="*/ 2147483647 h 623"/>
              <a:gd name="T26" fmla="*/ 2147483647 w 580"/>
              <a:gd name="T27" fmla="*/ 2147483647 h 623"/>
              <a:gd name="T28" fmla="*/ 2147483647 w 580"/>
              <a:gd name="T29" fmla="*/ 2147483647 h 623"/>
              <a:gd name="T30" fmla="*/ 2147483647 w 580"/>
              <a:gd name="T31" fmla="*/ 2147483647 h 623"/>
              <a:gd name="T32" fmla="*/ 2147483647 w 580"/>
              <a:gd name="T33" fmla="*/ 2147483647 h 623"/>
              <a:gd name="T34" fmla="*/ 2147483647 w 580"/>
              <a:gd name="T35" fmla="*/ 0 h 623"/>
              <a:gd name="T36" fmla="*/ 2147483647 w 580"/>
              <a:gd name="T37" fmla="*/ 2147483647 h 62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580"/>
              <a:gd name="T58" fmla="*/ 0 h 623"/>
              <a:gd name="T59" fmla="*/ 580 w 580"/>
              <a:gd name="T60" fmla="*/ 623 h 62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580" h="623">
                <a:moveTo>
                  <a:pt x="579" y="43"/>
                </a:moveTo>
                <a:lnTo>
                  <a:pt x="524" y="622"/>
                </a:lnTo>
                <a:lnTo>
                  <a:pt x="311" y="604"/>
                </a:lnTo>
                <a:lnTo>
                  <a:pt x="0" y="451"/>
                </a:lnTo>
                <a:lnTo>
                  <a:pt x="4" y="420"/>
                </a:lnTo>
                <a:lnTo>
                  <a:pt x="28" y="391"/>
                </a:lnTo>
                <a:lnTo>
                  <a:pt x="4" y="374"/>
                </a:lnTo>
                <a:lnTo>
                  <a:pt x="25" y="334"/>
                </a:lnTo>
                <a:lnTo>
                  <a:pt x="41" y="289"/>
                </a:lnTo>
                <a:lnTo>
                  <a:pt x="64" y="270"/>
                </a:lnTo>
                <a:lnTo>
                  <a:pt x="50" y="233"/>
                </a:lnTo>
                <a:lnTo>
                  <a:pt x="54" y="185"/>
                </a:lnTo>
                <a:lnTo>
                  <a:pt x="54" y="86"/>
                </a:lnTo>
                <a:lnTo>
                  <a:pt x="68" y="69"/>
                </a:lnTo>
                <a:lnTo>
                  <a:pt x="85" y="69"/>
                </a:lnTo>
                <a:lnTo>
                  <a:pt x="98" y="86"/>
                </a:lnTo>
                <a:lnTo>
                  <a:pt x="122" y="75"/>
                </a:lnTo>
                <a:lnTo>
                  <a:pt x="135" y="0"/>
                </a:lnTo>
                <a:lnTo>
                  <a:pt x="579" y="43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7" name="Freeform 25" descr="Stationery"/>
          <p:cNvSpPr>
            <a:spLocks/>
          </p:cNvSpPr>
          <p:nvPr/>
        </p:nvSpPr>
        <p:spPr bwMode="invGray">
          <a:xfrm>
            <a:off x="3330575" y="3927475"/>
            <a:ext cx="884238" cy="930275"/>
          </a:xfrm>
          <a:custGeom>
            <a:avLst/>
            <a:gdLst>
              <a:gd name="T0" fmla="*/ 0 w 566"/>
              <a:gd name="T1" fmla="*/ 2147483647 h 580"/>
              <a:gd name="T2" fmla="*/ 2147483647 w 566"/>
              <a:gd name="T3" fmla="*/ 2147483647 h 580"/>
              <a:gd name="T4" fmla="*/ 2147483647 w 566"/>
              <a:gd name="T5" fmla="*/ 2147483647 h 580"/>
              <a:gd name="T6" fmla="*/ 2147483647 w 566"/>
              <a:gd name="T7" fmla="*/ 2147483647 h 580"/>
              <a:gd name="T8" fmla="*/ 2147483647 w 566"/>
              <a:gd name="T9" fmla="*/ 2147483647 h 580"/>
              <a:gd name="T10" fmla="*/ 2147483647 w 566"/>
              <a:gd name="T11" fmla="*/ 2147483647 h 580"/>
              <a:gd name="T12" fmla="*/ 2147483647 w 566"/>
              <a:gd name="T13" fmla="*/ 2147483647 h 580"/>
              <a:gd name="T14" fmla="*/ 2147483647 w 566"/>
              <a:gd name="T15" fmla="*/ 2147483647 h 580"/>
              <a:gd name="T16" fmla="*/ 2147483647 w 566"/>
              <a:gd name="T17" fmla="*/ 0 h 580"/>
              <a:gd name="T18" fmla="*/ 0 w 566"/>
              <a:gd name="T19" fmla="*/ 2147483647 h 5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66"/>
              <a:gd name="T31" fmla="*/ 0 h 580"/>
              <a:gd name="T32" fmla="*/ 566 w 566"/>
              <a:gd name="T33" fmla="*/ 580 h 58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66" h="580">
                <a:moveTo>
                  <a:pt x="0" y="577"/>
                </a:moveTo>
                <a:lnTo>
                  <a:pt x="72" y="579"/>
                </a:lnTo>
                <a:lnTo>
                  <a:pt x="82" y="536"/>
                </a:lnTo>
                <a:lnTo>
                  <a:pt x="243" y="544"/>
                </a:lnTo>
                <a:lnTo>
                  <a:pt x="243" y="522"/>
                </a:lnTo>
                <a:lnTo>
                  <a:pt x="554" y="522"/>
                </a:lnTo>
                <a:lnTo>
                  <a:pt x="565" y="68"/>
                </a:lnTo>
                <a:lnTo>
                  <a:pt x="565" y="27"/>
                </a:lnTo>
                <a:lnTo>
                  <a:pt x="52" y="0"/>
                </a:lnTo>
                <a:lnTo>
                  <a:pt x="0" y="577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8" name="Freeform 26" descr="Stationery"/>
          <p:cNvSpPr>
            <a:spLocks/>
          </p:cNvSpPr>
          <p:nvPr/>
        </p:nvSpPr>
        <p:spPr bwMode="invGray">
          <a:xfrm>
            <a:off x="3708400" y="4035425"/>
            <a:ext cx="1836738" cy="1690688"/>
          </a:xfrm>
          <a:custGeom>
            <a:avLst/>
            <a:gdLst>
              <a:gd name="T0" fmla="*/ 2147483647 w 1174"/>
              <a:gd name="T1" fmla="*/ 2147483647 h 1054"/>
              <a:gd name="T2" fmla="*/ 2147483647 w 1174"/>
              <a:gd name="T3" fmla="*/ 2147483647 h 1054"/>
              <a:gd name="T4" fmla="*/ 2147483647 w 1174"/>
              <a:gd name="T5" fmla="*/ 2147483647 h 1054"/>
              <a:gd name="T6" fmla="*/ 2147483647 w 1174"/>
              <a:gd name="T7" fmla="*/ 2147483647 h 1054"/>
              <a:gd name="T8" fmla="*/ 2147483647 w 1174"/>
              <a:gd name="T9" fmla="*/ 2147483647 h 1054"/>
              <a:gd name="T10" fmla="*/ 2147483647 w 1174"/>
              <a:gd name="T11" fmla="*/ 2147483647 h 1054"/>
              <a:gd name="T12" fmla="*/ 2147483647 w 1174"/>
              <a:gd name="T13" fmla="*/ 2147483647 h 1054"/>
              <a:gd name="T14" fmla="*/ 2147483647 w 1174"/>
              <a:gd name="T15" fmla="*/ 2147483647 h 1054"/>
              <a:gd name="T16" fmla="*/ 2147483647 w 1174"/>
              <a:gd name="T17" fmla="*/ 2147483647 h 1054"/>
              <a:gd name="T18" fmla="*/ 2147483647 w 1174"/>
              <a:gd name="T19" fmla="*/ 2147483647 h 1054"/>
              <a:gd name="T20" fmla="*/ 2147483647 w 1174"/>
              <a:gd name="T21" fmla="*/ 2147483647 h 1054"/>
              <a:gd name="T22" fmla="*/ 2147483647 w 1174"/>
              <a:gd name="T23" fmla="*/ 2147483647 h 1054"/>
              <a:gd name="T24" fmla="*/ 2147483647 w 1174"/>
              <a:gd name="T25" fmla="*/ 2147483647 h 1054"/>
              <a:gd name="T26" fmla="*/ 2147483647 w 1174"/>
              <a:gd name="T27" fmla="*/ 2147483647 h 1054"/>
              <a:gd name="T28" fmla="*/ 2147483647 w 1174"/>
              <a:gd name="T29" fmla="*/ 2147483647 h 1054"/>
              <a:gd name="T30" fmla="*/ 2147483647 w 1174"/>
              <a:gd name="T31" fmla="*/ 2147483647 h 1054"/>
              <a:gd name="T32" fmla="*/ 2147483647 w 1174"/>
              <a:gd name="T33" fmla="*/ 2147483647 h 1054"/>
              <a:gd name="T34" fmla="*/ 2147483647 w 1174"/>
              <a:gd name="T35" fmla="*/ 2147483647 h 1054"/>
              <a:gd name="T36" fmla="*/ 2147483647 w 1174"/>
              <a:gd name="T37" fmla="*/ 2147483647 h 1054"/>
              <a:gd name="T38" fmla="*/ 2147483647 w 1174"/>
              <a:gd name="T39" fmla="*/ 2147483647 h 1054"/>
              <a:gd name="T40" fmla="*/ 2147483647 w 1174"/>
              <a:gd name="T41" fmla="*/ 2147483647 h 1054"/>
              <a:gd name="T42" fmla="*/ 2147483647 w 1174"/>
              <a:gd name="T43" fmla="*/ 2147483647 h 1054"/>
              <a:gd name="T44" fmla="*/ 2147483647 w 1174"/>
              <a:gd name="T45" fmla="*/ 2147483647 h 1054"/>
              <a:gd name="T46" fmla="*/ 2147483647 w 1174"/>
              <a:gd name="T47" fmla="*/ 2147483647 h 1054"/>
              <a:gd name="T48" fmla="*/ 0 w 1174"/>
              <a:gd name="T49" fmla="*/ 2147483647 h 1054"/>
              <a:gd name="T50" fmla="*/ 2147483647 w 1174"/>
              <a:gd name="T51" fmla="*/ 2147483647 h 1054"/>
              <a:gd name="T52" fmla="*/ 2147483647 w 1174"/>
              <a:gd name="T53" fmla="*/ 2147483647 h 1054"/>
              <a:gd name="T54" fmla="*/ 2147483647 w 1174"/>
              <a:gd name="T55" fmla="*/ 2147483647 h 1054"/>
              <a:gd name="T56" fmla="*/ 2147483647 w 1174"/>
              <a:gd name="T57" fmla="*/ 2147483647 h 1054"/>
              <a:gd name="T58" fmla="*/ 2147483647 w 1174"/>
              <a:gd name="T59" fmla="*/ 2147483647 h 1054"/>
              <a:gd name="T60" fmla="*/ 2147483647 w 1174"/>
              <a:gd name="T61" fmla="*/ 2147483647 h 1054"/>
              <a:gd name="T62" fmla="*/ 2147483647 w 1174"/>
              <a:gd name="T63" fmla="*/ 2147483647 h 1054"/>
              <a:gd name="T64" fmla="*/ 2147483647 w 1174"/>
              <a:gd name="T65" fmla="*/ 2147483647 h 1054"/>
              <a:gd name="T66" fmla="*/ 2147483647 w 1174"/>
              <a:gd name="T67" fmla="*/ 2147483647 h 105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74"/>
              <a:gd name="T103" fmla="*/ 0 h 1054"/>
              <a:gd name="T104" fmla="*/ 1174 w 1174"/>
              <a:gd name="T105" fmla="*/ 1054 h 105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74" h="1054">
                <a:moveTo>
                  <a:pt x="1060" y="266"/>
                </a:moveTo>
                <a:lnTo>
                  <a:pt x="1105" y="287"/>
                </a:lnTo>
                <a:lnTo>
                  <a:pt x="1106" y="349"/>
                </a:lnTo>
                <a:lnTo>
                  <a:pt x="1115" y="433"/>
                </a:lnTo>
                <a:lnTo>
                  <a:pt x="1129" y="453"/>
                </a:lnTo>
                <a:lnTo>
                  <a:pt x="1141" y="495"/>
                </a:lnTo>
                <a:lnTo>
                  <a:pt x="1173" y="545"/>
                </a:lnTo>
                <a:lnTo>
                  <a:pt x="1155" y="596"/>
                </a:lnTo>
                <a:lnTo>
                  <a:pt x="1155" y="652"/>
                </a:lnTo>
                <a:lnTo>
                  <a:pt x="1123" y="662"/>
                </a:lnTo>
                <a:lnTo>
                  <a:pt x="1091" y="693"/>
                </a:lnTo>
                <a:lnTo>
                  <a:pt x="1066" y="691"/>
                </a:lnTo>
                <a:lnTo>
                  <a:pt x="1074" y="662"/>
                </a:lnTo>
                <a:lnTo>
                  <a:pt x="1049" y="662"/>
                </a:lnTo>
                <a:lnTo>
                  <a:pt x="1043" y="680"/>
                </a:lnTo>
                <a:lnTo>
                  <a:pt x="1050" y="706"/>
                </a:lnTo>
                <a:lnTo>
                  <a:pt x="1017" y="738"/>
                </a:lnTo>
                <a:lnTo>
                  <a:pt x="964" y="772"/>
                </a:lnTo>
                <a:lnTo>
                  <a:pt x="923" y="789"/>
                </a:lnTo>
                <a:lnTo>
                  <a:pt x="910" y="782"/>
                </a:lnTo>
                <a:lnTo>
                  <a:pt x="883" y="794"/>
                </a:lnTo>
                <a:lnTo>
                  <a:pt x="889" y="810"/>
                </a:lnTo>
                <a:lnTo>
                  <a:pt x="867" y="809"/>
                </a:lnTo>
                <a:lnTo>
                  <a:pt x="877" y="826"/>
                </a:lnTo>
                <a:lnTo>
                  <a:pt x="837" y="896"/>
                </a:lnTo>
                <a:lnTo>
                  <a:pt x="799" y="900"/>
                </a:lnTo>
                <a:lnTo>
                  <a:pt x="825" y="914"/>
                </a:lnTo>
                <a:lnTo>
                  <a:pt x="830" y="928"/>
                </a:lnTo>
                <a:lnTo>
                  <a:pt x="843" y="926"/>
                </a:lnTo>
                <a:lnTo>
                  <a:pt x="863" y="1043"/>
                </a:lnTo>
                <a:lnTo>
                  <a:pt x="834" y="1053"/>
                </a:lnTo>
                <a:lnTo>
                  <a:pt x="811" y="1034"/>
                </a:lnTo>
                <a:lnTo>
                  <a:pt x="778" y="1034"/>
                </a:lnTo>
                <a:lnTo>
                  <a:pt x="678" y="978"/>
                </a:lnTo>
                <a:lnTo>
                  <a:pt x="623" y="881"/>
                </a:lnTo>
                <a:lnTo>
                  <a:pt x="546" y="813"/>
                </a:lnTo>
                <a:lnTo>
                  <a:pt x="532" y="779"/>
                </a:lnTo>
                <a:lnTo>
                  <a:pt x="465" y="688"/>
                </a:lnTo>
                <a:lnTo>
                  <a:pt x="405" y="675"/>
                </a:lnTo>
                <a:lnTo>
                  <a:pt x="349" y="686"/>
                </a:lnTo>
                <a:lnTo>
                  <a:pt x="329" y="716"/>
                </a:lnTo>
                <a:lnTo>
                  <a:pt x="292" y="732"/>
                </a:lnTo>
                <a:lnTo>
                  <a:pt x="268" y="758"/>
                </a:lnTo>
                <a:lnTo>
                  <a:pt x="185" y="693"/>
                </a:lnTo>
                <a:lnTo>
                  <a:pt x="151" y="657"/>
                </a:lnTo>
                <a:lnTo>
                  <a:pt x="119" y="603"/>
                </a:lnTo>
                <a:lnTo>
                  <a:pt x="81" y="581"/>
                </a:lnTo>
                <a:lnTo>
                  <a:pt x="61" y="542"/>
                </a:lnTo>
                <a:lnTo>
                  <a:pt x="35" y="513"/>
                </a:lnTo>
                <a:lnTo>
                  <a:pt x="0" y="476"/>
                </a:lnTo>
                <a:lnTo>
                  <a:pt x="0" y="454"/>
                </a:lnTo>
                <a:lnTo>
                  <a:pt x="311" y="454"/>
                </a:lnTo>
                <a:lnTo>
                  <a:pt x="322" y="0"/>
                </a:lnTo>
                <a:lnTo>
                  <a:pt x="582" y="9"/>
                </a:lnTo>
                <a:lnTo>
                  <a:pt x="585" y="208"/>
                </a:lnTo>
                <a:lnTo>
                  <a:pt x="604" y="220"/>
                </a:lnTo>
                <a:lnTo>
                  <a:pt x="626" y="214"/>
                </a:lnTo>
                <a:lnTo>
                  <a:pt x="652" y="228"/>
                </a:lnTo>
                <a:lnTo>
                  <a:pt x="734" y="245"/>
                </a:lnTo>
                <a:lnTo>
                  <a:pt x="759" y="238"/>
                </a:lnTo>
                <a:lnTo>
                  <a:pt x="800" y="259"/>
                </a:lnTo>
                <a:lnTo>
                  <a:pt x="836" y="254"/>
                </a:lnTo>
                <a:lnTo>
                  <a:pt x="864" y="265"/>
                </a:lnTo>
                <a:lnTo>
                  <a:pt x="893" y="254"/>
                </a:lnTo>
                <a:lnTo>
                  <a:pt x="912" y="268"/>
                </a:lnTo>
                <a:lnTo>
                  <a:pt x="941" y="251"/>
                </a:lnTo>
                <a:lnTo>
                  <a:pt x="1023" y="248"/>
                </a:lnTo>
                <a:lnTo>
                  <a:pt x="1036" y="262"/>
                </a:lnTo>
                <a:lnTo>
                  <a:pt x="1060" y="266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79" name="Freeform 27" descr="Stationery"/>
          <p:cNvSpPr>
            <a:spLocks/>
          </p:cNvSpPr>
          <p:nvPr/>
        </p:nvSpPr>
        <p:spPr bwMode="invGray">
          <a:xfrm>
            <a:off x="5338763" y="3967163"/>
            <a:ext cx="649287" cy="630237"/>
          </a:xfrm>
          <a:custGeom>
            <a:avLst/>
            <a:gdLst>
              <a:gd name="T0" fmla="*/ 2147483647 w 415"/>
              <a:gd name="T1" fmla="*/ 2147483647 h 393"/>
              <a:gd name="T2" fmla="*/ 2147483647 w 415"/>
              <a:gd name="T3" fmla="*/ 2147483647 h 393"/>
              <a:gd name="T4" fmla="*/ 0 w 415"/>
              <a:gd name="T5" fmla="*/ 2147483647 h 393"/>
              <a:gd name="T6" fmla="*/ 2147483647 w 415"/>
              <a:gd name="T7" fmla="*/ 2147483647 h 393"/>
              <a:gd name="T8" fmla="*/ 2147483647 w 415"/>
              <a:gd name="T9" fmla="*/ 0 h 393"/>
              <a:gd name="T10" fmla="*/ 2147483647 w 415"/>
              <a:gd name="T11" fmla="*/ 2147483647 h 393"/>
              <a:gd name="T12" fmla="*/ 2147483647 w 415"/>
              <a:gd name="T13" fmla="*/ 2147483647 h 393"/>
              <a:gd name="T14" fmla="*/ 2147483647 w 415"/>
              <a:gd name="T15" fmla="*/ 2147483647 h 393"/>
              <a:gd name="T16" fmla="*/ 2147483647 w 415"/>
              <a:gd name="T17" fmla="*/ 2147483647 h 393"/>
              <a:gd name="T18" fmla="*/ 2147483647 w 415"/>
              <a:gd name="T19" fmla="*/ 2147483647 h 393"/>
              <a:gd name="T20" fmla="*/ 2147483647 w 415"/>
              <a:gd name="T21" fmla="*/ 2147483647 h 393"/>
              <a:gd name="T22" fmla="*/ 2147483647 w 415"/>
              <a:gd name="T23" fmla="*/ 2147483647 h 393"/>
              <a:gd name="T24" fmla="*/ 2147483647 w 415"/>
              <a:gd name="T25" fmla="*/ 2147483647 h 393"/>
              <a:gd name="T26" fmla="*/ 2147483647 w 415"/>
              <a:gd name="T27" fmla="*/ 2147483647 h 393"/>
              <a:gd name="T28" fmla="*/ 2147483647 w 415"/>
              <a:gd name="T29" fmla="*/ 2147483647 h 393"/>
              <a:gd name="T30" fmla="*/ 2147483647 w 415"/>
              <a:gd name="T31" fmla="*/ 2147483647 h 393"/>
              <a:gd name="T32" fmla="*/ 2147483647 w 415"/>
              <a:gd name="T33" fmla="*/ 2147483647 h 393"/>
              <a:gd name="T34" fmla="*/ 2147483647 w 415"/>
              <a:gd name="T35" fmla="*/ 2147483647 h 39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15"/>
              <a:gd name="T55" fmla="*/ 0 h 393"/>
              <a:gd name="T56" fmla="*/ 415 w 415"/>
              <a:gd name="T57" fmla="*/ 393 h 39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15" h="393">
                <a:moveTo>
                  <a:pt x="17" y="309"/>
                </a:moveTo>
                <a:lnTo>
                  <a:pt x="18" y="137"/>
                </a:lnTo>
                <a:lnTo>
                  <a:pt x="0" y="28"/>
                </a:lnTo>
                <a:lnTo>
                  <a:pt x="159" y="17"/>
                </a:lnTo>
                <a:lnTo>
                  <a:pt x="381" y="0"/>
                </a:lnTo>
                <a:lnTo>
                  <a:pt x="369" y="42"/>
                </a:lnTo>
                <a:lnTo>
                  <a:pt x="414" y="42"/>
                </a:lnTo>
                <a:lnTo>
                  <a:pt x="402" y="109"/>
                </a:lnTo>
                <a:lnTo>
                  <a:pt x="387" y="123"/>
                </a:lnTo>
                <a:lnTo>
                  <a:pt x="400" y="127"/>
                </a:lnTo>
                <a:lnTo>
                  <a:pt x="383" y="154"/>
                </a:lnTo>
                <a:lnTo>
                  <a:pt x="321" y="260"/>
                </a:lnTo>
                <a:lnTo>
                  <a:pt x="321" y="314"/>
                </a:lnTo>
                <a:lnTo>
                  <a:pt x="332" y="323"/>
                </a:lnTo>
                <a:lnTo>
                  <a:pt x="324" y="365"/>
                </a:lnTo>
                <a:lnTo>
                  <a:pt x="63" y="392"/>
                </a:lnTo>
                <a:lnTo>
                  <a:pt x="62" y="330"/>
                </a:lnTo>
                <a:lnTo>
                  <a:pt x="17" y="309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0" name="Freeform 28" descr="Stationery"/>
          <p:cNvSpPr>
            <a:spLocks/>
          </p:cNvSpPr>
          <p:nvPr/>
        </p:nvSpPr>
        <p:spPr bwMode="invGray">
          <a:xfrm>
            <a:off x="5407025" y="4538663"/>
            <a:ext cx="828675" cy="627062"/>
          </a:xfrm>
          <a:custGeom>
            <a:avLst/>
            <a:gdLst>
              <a:gd name="T0" fmla="*/ 0 w 529"/>
              <a:gd name="T1" fmla="*/ 2147483647 h 382"/>
              <a:gd name="T2" fmla="*/ 2147483647 w 529"/>
              <a:gd name="T3" fmla="*/ 0 h 382"/>
              <a:gd name="T4" fmla="*/ 2147483647 w 529"/>
              <a:gd name="T5" fmla="*/ 2147483647 h 382"/>
              <a:gd name="T6" fmla="*/ 2147483647 w 529"/>
              <a:gd name="T7" fmla="*/ 2147483647 h 382"/>
              <a:gd name="T8" fmla="*/ 2147483647 w 529"/>
              <a:gd name="T9" fmla="*/ 2147483647 h 382"/>
              <a:gd name="T10" fmla="*/ 2147483647 w 529"/>
              <a:gd name="T11" fmla="*/ 2147483647 h 382"/>
              <a:gd name="T12" fmla="*/ 2147483647 w 529"/>
              <a:gd name="T13" fmla="*/ 2147483647 h 382"/>
              <a:gd name="T14" fmla="*/ 2147483647 w 529"/>
              <a:gd name="T15" fmla="*/ 2147483647 h 382"/>
              <a:gd name="T16" fmla="*/ 2147483647 w 529"/>
              <a:gd name="T17" fmla="*/ 2147483647 h 382"/>
              <a:gd name="T18" fmla="*/ 2147483647 w 529"/>
              <a:gd name="T19" fmla="*/ 2147483647 h 382"/>
              <a:gd name="T20" fmla="*/ 2147483647 w 529"/>
              <a:gd name="T21" fmla="*/ 2147483647 h 382"/>
              <a:gd name="T22" fmla="*/ 2147483647 w 529"/>
              <a:gd name="T23" fmla="*/ 2147483647 h 382"/>
              <a:gd name="T24" fmla="*/ 2147483647 w 529"/>
              <a:gd name="T25" fmla="*/ 2147483647 h 382"/>
              <a:gd name="T26" fmla="*/ 2147483647 w 529"/>
              <a:gd name="T27" fmla="*/ 2147483647 h 382"/>
              <a:gd name="T28" fmla="*/ 2147483647 w 529"/>
              <a:gd name="T29" fmla="*/ 2147483647 h 382"/>
              <a:gd name="T30" fmla="*/ 2147483647 w 529"/>
              <a:gd name="T31" fmla="*/ 2147483647 h 382"/>
              <a:gd name="T32" fmla="*/ 2147483647 w 529"/>
              <a:gd name="T33" fmla="*/ 2147483647 h 382"/>
              <a:gd name="T34" fmla="*/ 2147483647 w 529"/>
              <a:gd name="T35" fmla="*/ 2147483647 h 382"/>
              <a:gd name="T36" fmla="*/ 2147483647 w 529"/>
              <a:gd name="T37" fmla="*/ 2147483647 h 382"/>
              <a:gd name="T38" fmla="*/ 2147483647 w 529"/>
              <a:gd name="T39" fmla="*/ 2147483647 h 382"/>
              <a:gd name="T40" fmla="*/ 2147483647 w 529"/>
              <a:gd name="T41" fmla="*/ 2147483647 h 382"/>
              <a:gd name="T42" fmla="*/ 2147483647 w 529"/>
              <a:gd name="T43" fmla="*/ 2147483647 h 382"/>
              <a:gd name="T44" fmla="*/ 2147483647 w 529"/>
              <a:gd name="T45" fmla="*/ 2147483647 h 382"/>
              <a:gd name="T46" fmla="*/ 2147483647 w 529"/>
              <a:gd name="T47" fmla="*/ 2147483647 h 382"/>
              <a:gd name="T48" fmla="*/ 2147483647 w 529"/>
              <a:gd name="T49" fmla="*/ 2147483647 h 382"/>
              <a:gd name="T50" fmla="*/ 2147483647 w 529"/>
              <a:gd name="T51" fmla="*/ 2147483647 h 382"/>
              <a:gd name="T52" fmla="*/ 2147483647 w 529"/>
              <a:gd name="T53" fmla="*/ 2147483647 h 382"/>
              <a:gd name="T54" fmla="*/ 2147483647 w 529"/>
              <a:gd name="T55" fmla="*/ 2147483647 h 382"/>
              <a:gd name="T56" fmla="*/ 2147483647 w 529"/>
              <a:gd name="T57" fmla="*/ 2147483647 h 382"/>
              <a:gd name="T58" fmla="*/ 2147483647 w 529"/>
              <a:gd name="T59" fmla="*/ 2147483647 h 382"/>
              <a:gd name="T60" fmla="*/ 2147483647 w 529"/>
              <a:gd name="T61" fmla="*/ 2147483647 h 382"/>
              <a:gd name="T62" fmla="*/ 2147483647 w 529"/>
              <a:gd name="T63" fmla="*/ 2147483647 h 382"/>
              <a:gd name="T64" fmla="*/ 2147483647 w 529"/>
              <a:gd name="T65" fmla="*/ 2147483647 h 382"/>
              <a:gd name="T66" fmla="*/ 2147483647 w 529"/>
              <a:gd name="T67" fmla="*/ 2147483647 h 382"/>
              <a:gd name="T68" fmla="*/ 2147483647 w 529"/>
              <a:gd name="T69" fmla="*/ 2147483647 h 382"/>
              <a:gd name="T70" fmla="*/ 0 w 529"/>
              <a:gd name="T71" fmla="*/ 2147483647 h 38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29"/>
              <a:gd name="T109" fmla="*/ 0 h 382"/>
              <a:gd name="T110" fmla="*/ 529 w 529"/>
              <a:gd name="T111" fmla="*/ 382 h 38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29" h="382">
                <a:moveTo>
                  <a:pt x="0" y="27"/>
                </a:moveTo>
                <a:lnTo>
                  <a:pt x="282" y="0"/>
                </a:lnTo>
                <a:lnTo>
                  <a:pt x="312" y="64"/>
                </a:lnTo>
                <a:lnTo>
                  <a:pt x="254" y="177"/>
                </a:lnTo>
                <a:lnTo>
                  <a:pt x="261" y="197"/>
                </a:lnTo>
                <a:lnTo>
                  <a:pt x="430" y="184"/>
                </a:lnTo>
                <a:lnTo>
                  <a:pt x="439" y="195"/>
                </a:lnTo>
                <a:lnTo>
                  <a:pt x="430" y="213"/>
                </a:lnTo>
                <a:lnTo>
                  <a:pt x="453" y="258"/>
                </a:lnTo>
                <a:lnTo>
                  <a:pt x="442" y="272"/>
                </a:lnTo>
                <a:lnTo>
                  <a:pt x="452" y="285"/>
                </a:lnTo>
                <a:lnTo>
                  <a:pt x="482" y="280"/>
                </a:lnTo>
                <a:lnTo>
                  <a:pt x="488" y="296"/>
                </a:lnTo>
                <a:lnTo>
                  <a:pt x="479" y="333"/>
                </a:lnTo>
                <a:lnTo>
                  <a:pt x="528" y="352"/>
                </a:lnTo>
                <a:lnTo>
                  <a:pt x="497" y="381"/>
                </a:lnTo>
                <a:lnTo>
                  <a:pt x="495" y="361"/>
                </a:lnTo>
                <a:lnTo>
                  <a:pt x="447" y="357"/>
                </a:lnTo>
                <a:lnTo>
                  <a:pt x="434" y="337"/>
                </a:lnTo>
                <a:lnTo>
                  <a:pt x="422" y="361"/>
                </a:lnTo>
                <a:lnTo>
                  <a:pt x="388" y="373"/>
                </a:lnTo>
                <a:lnTo>
                  <a:pt x="314" y="361"/>
                </a:lnTo>
                <a:lnTo>
                  <a:pt x="331" y="352"/>
                </a:lnTo>
                <a:lnTo>
                  <a:pt x="279" y="337"/>
                </a:lnTo>
                <a:lnTo>
                  <a:pt x="246" y="319"/>
                </a:lnTo>
                <a:lnTo>
                  <a:pt x="227" y="326"/>
                </a:lnTo>
                <a:lnTo>
                  <a:pt x="229" y="337"/>
                </a:lnTo>
                <a:lnTo>
                  <a:pt x="151" y="337"/>
                </a:lnTo>
                <a:lnTo>
                  <a:pt x="93" y="323"/>
                </a:lnTo>
                <a:lnTo>
                  <a:pt x="53" y="329"/>
                </a:lnTo>
                <a:lnTo>
                  <a:pt x="53" y="273"/>
                </a:lnTo>
                <a:lnTo>
                  <a:pt x="72" y="223"/>
                </a:lnTo>
                <a:lnTo>
                  <a:pt x="37" y="172"/>
                </a:lnTo>
                <a:lnTo>
                  <a:pt x="24" y="130"/>
                </a:lnTo>
                <a:lnTo>
                  <a:pt x="9" y="111"/>
                </a:lnTo>
                <a:lnTo>
                  <a:pt x="0" y="27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1" name="Freeform 29" descr="Stationery"/>
          <p:cNvSpPr>
            <a:spLocks/>
          </p:cNvSpPr>
          <p:nvPr/>
        </p:nvSpPr>
        <p:spPr bwMode="invGray">
          <a:xfrm>
            <a:off x="5803900" y="4178300"/>
            <a:ext cx="504825" cy="790575"/>
          </a:xfrm>
          <a:custGeom>
            <a:avLst/>
            <a:gdLst>
              <a:gd name="T0" fmla="*/ 2147483647 w 324"/>
              <a:gd name="T1" fmla="*/ 2147483647 h 494"/>
              <a:gd name="T2" fmla="*/ 2147483647 w 324"/>
              <a:gd name="T3" fmla="*/ 2147483647 h 494"/>
              <a:gd name="T4" fmla="*/ 0 w 324"/>
              <a:gd name="T5" fmla="*/ 2147483647 h 494"/>
              <a:gd name="T6" fmla="*/ 2147483647 w 324"/>
              <a:gd name="T7" fmla="*/ 2147483647 h 494"/>
              <a:gd name="T8" fmla="*/ 2147483647 w 324"/>
              <a:gd name="T9" fmla="*/ 2147483647 h 494"/>
              <a:gd name="T10" fmla="*/ 2147483647 w 324"/>
              <a:gd name="T11" fmla="*/ 2147483647 h 494"/>
              <a:gd name="T12" fmla="*/ 2147483647 w 324"/>
              <a:gd name="T13" fmla="*/ 2147483647 h 494"/>
              <a:gd name="T14" fmla="*/ 2147483647 w 324"/>
              <a:gd name="T15" fmla="*/ 2147483647 h 494"/>
              <a:gd name="T16" fmla="*/ 2147483647 w 324"/>
              <a:gd name="T17" fmla="*/ 2147483647 h 494"/>
              <a:gd name="T18" fmla="*/ 2147483647 w 324"/>
              <a:gd name="T19" fmla="*/ 2147483647 h 494"/>
              <a:gd name="T20" fmla="*/ 2147483647 w 324"/>
              <a:gd name="T21" fmla="*/ 2147483647 h 494"/>
              <a:gd name="T22" fmla="*/ 2147483647 w 324"/>
              <a:gd name="T23" fmla="*/ 2147483647 h 494"/>
              <a:gd name="T24" fmla="*/ 2147483647 w 324"/>
              <a:gd name="T25" fmla="*/ 0 h 494"/>
              <a:gd name="T26" fmla="*/ 2147483647 w 324"/>
              <a:gd name="T27" fmla="*/ 2147483647 h 494"/>
              <a:gd name="T28" fmla="*/ 2147483647 w 324"/>
              <a:gd name="T29" fmla="*/ 2147483647 h 494"/>
              <a:gd name="T30" fmla="*/ 2147483647 w 324"/>
              <a:gd name="T31" fmla="*/ 2147483647 h 494"/>
              <a:gd name="T32" fmla="*/ 2147483647 w 324"/>
              <a:gd name="T33" fmla="*/ 2147483647 h 494"/>
              <a:gd name="T34" fmla="*/ 2147483647 w 324"/>
              <a:gd name="T35" fmla="*/ 2147483647 h 49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24"/>
              <a:gd name="T55" fmla="*/ 0 h 494"/>
              <a:gd name="T56" fmla="*/ 324 w 324"/>
              <a:gd name="T57" fmla="*/ 494 h 49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24" h="494">
                <a:moveTo>
                  <a:pt x="29" y="235"/>
                </a:moveTo>
                <a:lnTo>
                  <a:pt x="59" y="298"/>
                </a:lnTo>
                <a:lnTo>
                  <a:pt x="0" y="411"/>
                </a:lnTo>
                <a:lnTo>
                  <a:pt x="8" y="432"/>
                </a:lnTo>
                <a:lnTo>
                  <a:pt x="180" y="419"/>
                </a:lnTo>
                <a:lnTo>
                  <a:pt x="189" y="429"/>
                </a:lnTo>
                <a:lnTo>
                  <a:pt x="180" y="448"/>
                </a:lnTo>
                <a:lnTo>
                  <a:pt x="204" y="493"/>
                </a:lnTo>
                <a:lnTo>
                  <a:pt x="282" y="465"/>
                </a:lnTo>
                <a:lnTo>
                  <a:pt x="323" y="465"/>
                </a:lnTo>
                <a:lnTo>
                  <a:pt x="312" y="409"/>
                </a:lnTo>
                <a:lnTo>
                  <a:pt x="295" y="300"/>
                </a:lnTo>
                <a:lnTo>
                  <a:pt x="295" y="0"/>
                </a:lnTo>
                <a:lnTo>
                  <a:pt x="95" y="25"/>
                </a:lnTo>
                <a:lnTo>
                  <a:pt x="26" y="130"/>
                </a:lnTo>
                <a:lnTo>
                  <a:pt x="26" y="184"/>
                </a:lnTo>
                <a:lnTo>
                  <a:pt x="38" y="193"/>
                </a:lnTo>
                <a:lnTo>
                  <a:pt x="29" y="235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2" name="Freeform 30" descr="Stationery"/>
          <p:cNvSpPr>
            <a:spLocks/>
          </p:cNvSpPr>
          <p:nvPr/>
        </p:nvSpPr>
        <p:spPr bwMode="invGray">
          <a:xfrm>
            <a:off x="6234113" y="4125913"/>
            <a:ext cx="500062" cy="706437"/>
          </a:xfrm>
          <a:custGeom>
            <a:avLst/>
            <a:gdLst>
              <a:gd name="T0" fmla="*/ 2147483647 w 320"/>
              <a:gd name="T1" fmla="*/ 2147483647 h 441"/>
              <a:gd name="T2" fmla="*/ 0 w 320"/>
              <a:gd name="T3" fmla="*/ 2147483647 h 441"/>
              <a:gd name="T4" fmla="*/ 0 w 320"/>
              <a:gd name="T5" fmla="*/ 2147483647 h 441"/>
              <a:gd name="T6" fmla="*/ 2147483647 w 320"/>
              <a:gd name="T7" fmla="*/ 0 h 441"/>
              <a:gd name="T8" fmla="*/ 2147483647 w 320"/>
              <a:gd name="T9" fmla="*/ 2147483647 h 441"/>
              <a:gd name="T10" fmla="*/ 2147483647 w 320"/>
              <a:gd name="T11" fmla="*/ 2147483647 h 441"/>
              <a:gd name="T12" fmla="*/ 2147483647 w 320"/>
              <a:gd name="T13" fmla="*/ 2147483647 h 441"/>
              <a:gd name="T14" fmla="*/ 2147483647 w 320"/>
              <a:gd name="T15" fmla="*/ 2147483647 h 441"/>
              <a:gd name="T16" fmla="*/ 2147483647 w 320"/>
              <a:gd name="T17" fmla="*/ 2147483647 h 44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0"/>
              <a:gd name="T28" fmla="*/ 0 h 441"/>
              <a:gd name="T29" fmla="*/ 320 w 320"/>
              <a:gd name="T30" fmla="*/ 441 h 44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0" h="441">
                <a:moveTo>
                  <a:pt x="15" y="440"/>
                </a:moveTo>
                <a:lnTo>
                  <a:pt x="0" y="331"/>
                </a:lnTo>
                <a:lnTo>
                  <a:pt x="0" y="31"/>
                </a:lnTo>
                <a:lnTo>
                  <a:pt x="214" y="0"/>
                </a:lnTo>
                <a:lnTo>
                  <a:pt x="303" y="280"/>
                </a:lnTo>
                <a:lnTo>
                  <a:pt x="297" y="317"/>
                </a:lnTo>
                <a:lnTo>
                  <a:pt x="299" y="361"/>
                </a:lnTo>
                <a:lnTo>
                  <a:pt x="319" y="395"/>
                </a:lnTo>
                <a:lnTo>
                  <a:pt x="15" y="44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Freeform 31" descr="Stationery"/>
          <p:cNvSpPr>
            <a:spLocks/>
          </p:cNvSpPr>
          <p:nvPr/>
        </p:nvSpPr>
        <p:spPr bwMode="invGray">
          <a:xfrm>
            <a:off x="5873750" y="3727450"/>
            <a:ext cx="1241425" cy="519113"/>
          </a:xfrm>
          <a:custGeom>
            <a:avLst/>
            <a:gdLst>
              <a:gd name="T0" fmla="*/ 2147483647 w 703"/>
              <a:gd name="T1" fmla="*/ 2147483647 h 270"/>
              <a:gd name="T2" fmla="*/ 2147483647 w 703"/>
              <a:gd name="T3" fmla="*/ 2147483647 h 270"/>
              <a:gd name="T4" fmla="*/ 2147483647 w 703"/>
              <a:gd name="T5" fmla="*/ 2147483647 h 270"/>
              <a:gd name="T6" fmla="*/ 2147483647 w 703"/>
              <a:gd name="T7" fmla="*/ 2147483647 h 270"/>
              <a:gd name="T8" fmla="*/ 2147483647 w 703"/>
              <a:gd name="T9" fmla="*/ 2147483647 h 270"/>
              <a:gd name="T10" fmla="*/ 2147483647 w 703"/>
              <a:gd name="T11" fmla="*/ 2147483647 h 270"/>
              <a:gd name="T12" fmla="*/ 2147483647 w 703"/>
              <a:gd name="T13" fmla="*/ 2147483647 h 270"/>
              <a:gd name="T14" fmla="*/ 2147483647 w 703"/>
              <a:gd name="T15" fmla="*/ 0 h 270"/>
              <a:gd name="T16" fmla="*/ 2147483647 w 703"/>
              <a:gd name="T17" fmla="*/ 2147483647 h 270"/>
              <a:gd name="T18" fmla="*/ 2147483647 w 703"/>
              <a:gd name="T19" fmla="*/ 2147483647 h 270"/>
              <a:gd name="T20" fmla="*/ 2147483647 w 703"/>
              <a:gd name="T21" fmla="*/ 2147483647 h 270"/>
              <a:gd name="T22" fmla="*/ 2147483647 w 703"/>
              <a:gd name="T23" fmla="*/ 2147483647 h 270"/>
              <a:gd name="T24" fmla="*/ 2147483647 w 703"/>
              <a:gd name="T25" fmla="*/ 2147483647 h 270"/>
              <a:gd name="T26" fmla="*/ 2147483647 w 703"/>
              <a:gd name="T27" fmla="*/ 2147483647 h 270"/>
              <a:gd name="T28" fmla="*/ 2147483647 w 703"/>
              <a:gd name="T29" fmla="*/ 2147483647 h 270"/>
              <a:gd name="T30" fmla="*/ 2147483647 w 703"/>
              <a:gd name="T31" fmla="*/ 2147483647 h 270"/>
              <a:gd name="T32" fmla="*/ 2147483647 w 703"/>
              <a:gd name="T33" fmla="*/ 2147483647 h 270"/>
              <a:gd name="T34" fmla="*/ 2147483647 w 703"/>
              <a:gd name="T35" fmla="*/ 2147483647 h 270"/>
              <a:gd name="T36" fmla="*/ 2147483647 w 703"/>
              <a:gd name="T37" fmla="*/ 2147483647 h 270"/>
              <a:gd name="T38" fmla="*/ 2147483647 w 703"/>
              <a:gd name="T39" fmla="*/ 2147483647 h 270"/>
              <a:gd name="T40" fmla="*/ 2147483647 w 703"/>
              <a:gd name="T41" fmla="*/ 2147483647 h 270"/>
              <a:gd name="T42" fmla="*/ 2147483647 w 703"/>
              <a:gd name="T43" fmla="*/ 2147483647 h 270"/>
              <a:gd name="T44" fmla="*/ 2147483647 w 703"/>
              <a:gd name="T45" fmla="*/ 2147483647 h 270"/>
              <a:gd name="T46" fmla="*/ 0 w 703"/>
              <a:gd name="T47" fmla="*/ 2147483647 h 270"/>
              <a:gd name="T48" fmla="*/ 2147483647 w 703"/>
              <a:gd name="T49" fmla="*/ 2147483647 h 270"/>
              <a:gd name="T50" fmla="*/ 2147483647 w 703"/>
              <a:gd name="T51" fmla="*/ 2147483647 h 270"/>
              <a:gd name="T52" fmla="*/ 2147483647 w 703"/>
              <a:gd name="T53" fmla="*/ 2147483647 h 270"/>
              <a:gd name="T54" fmla="*/ 2147483647 w 703"/>
              <a:gd name="T55" fmla="*/ 2147483647 h 27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03"/>
              <a:gd name="T85" fmla="*/ 0 h 270"/>
              <a:gd name="T86" fmla="*/ 703 w 703"/>
              <a:gd name="T87" fmla="*/ 270 h 270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03" h="270">
                <a:moveTo>
                  <a:pt x="31" y="157"/>
                </a:moveTo>
                <a:lnTo>
                  <a:pt x="38" y="115"/>
                </a:lnTo>
                <a:lnTo>
                  <a:pt x="66" y="102"/>
                </a:lnTo>
                <a:lnTo>
                  <a:pt x="163" y="91"/>
                </a:lnTo>
                <a:lnTo>
                  <a:pt x="153" y="73"/>
                </a:lnTo>
                <a:lnTo>
                  <a:pt x="190" y="80"/>
                </a:lnTo>
                <a:lnTo>
                  <a:pt x="546" y="28"/>
                </a:lnTo>
                <a:lnTo>
                  <a:pt x="702" y="0"/>
                </a:lnTo>
                <a:lnTo>
                  <a:pt x="691" y="28"/>
                </a:lnTo>
                <a:lnTo>
                  <a:pt x="663" y="40"/>
                </a:lnTo>
                <a:lnTo>
                  <a:pt x="665" y="52"/>
                </a:lnTo>
                <a:lnTo>
                  <a:pt x="648" y="60"/>
                </a:lnTo>
                <a:lnTo>
                  <a:pt x="636" y="60"/>
                </a:lnTo>
                <a:lnTo>
                  <a:pt x="613" y="68"/>
                </a:lnTo>
                <a:lnTo>
                  <a:pt x="600" y="91"/>
                </a:lnTo>
                <a:lnTo>
                  <a:pt x="596" y="112"/>
                </a:lnTo>
                <a:lnTo>
                  <a:pt x="560" y="137"/>
                </a:lnTo>
                <a:lnTo>
                  <a:pt x="529" y="147"/>
                </a:lnTo>
                <a:lnTo>
                  <a:pt x="529" y="167"/>
                </a:lnTo>
                <a:lnTo>
                  <a:pt x="495" y="173"/>
                </a:lnTo>
                <a:lnTo>
                  <a:pt x="493" y="198"/>
                </a:lnTo>
                <a:lnTo>
                  <a:pt x="400" y="213"/>
                </a:lnTo>
                <a:lnTo>
                  <a:pt x="182" y="244"/>
                </a:lnTo>
                <a:lnTo>
                  <a:pt x="0" y="269"/>
                </a:lnTo>
                <a:lnTo>
                  <a:pt x="17" y="242"/>
                </a:lnTo>
                <a:lnTo>
                  <a:pt x="4" y="238"/>
                </a:lnTo>
                <a:lnTo>
                  <a:pt x="19" y="224"/>
                </a:lnTo>
                <a:lnTo>
                  <a:pt x="31" y="157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4" name="Freeform 32" descr="Stationery"/>
          <p:cNvSpPr>
            <a:spLocks/>
          </p:cNvSpPr>
          <p:nvPr/>
        </p:nvSpPr>
        <p:spPr bwMode="invGray">
          <a:xfrm>
            <a:off x="6708775" y="3622675"/>
            <a:ext cx="1135063" cy="479425"/>
          </a:xfrm>
          <a:custGeom>
            <a:avLst/>
            <a:gdLst>
              <a:gd name="T0" fmla="*/ 2147483647 w 726"/>
              <a:gd name="T1" fmla="*/ 2147483647 h 299"/>
              <a:gd name="T2" fmla="*/ 2147483647 w 726"/>
              <a:gd name="T3" fmla="*/ 0 h 299"/>
              <a:gd name="T4" fmla="*/ 2147483647 w 726"/>
              <a:gd name="T5" fmla="*/ 2147483647 h 299"/>
              <a:gd name="T6" fmla="*/ 2147483647 w 726"/>
              <a:gd name="T7" fmla="*/ 2147483647 h 299"/>
              <a:gd name="T8" fmla="*/ 2147483647 w 726"/>
              <a:gd name="T9" fmla="*/ 2147483647 h 299"/>
              <a:gd name="T10" fmla="*/ 2147483647 w 726"/>
              <a:gd name="T11" fmla="*/ 2147483647 h 299"/>
              <a:gd name="T12" fmla="*/ 2147483647 w 726"/>
              <a:gd name="T13" fmla="*/ 2147483647 h 299"/>
              <a:gd name="T14" fmla="*/ 2147483647 w 726"/>
              <a:gd name="T15" fmla="*/ 2147483647 h 299"/>
              <a:gd name="T16" fmla="*/ 2147483647 w 726"/>
              <a:gd name="T17" fmla="*/ 2147483647 h 299"/>
              <a:gd name="T18" fmla="*/ 2147483647 w 726"/>
              <a:gd name="T19" fmla="*/ 2147483647 h 299"/>
              <a:gd name="T20" fmla="*/ 2147483647 w 726"/>
              <a:gd name="T21" fmla="*/ 2147483647 h 299"/>
              <a:gd name="T22" fmla="*/ 2147483647 w 726"/>
              <a:gd name="T23" fmla="*/ 2147483647 h 299"/>
              <a:gd name="T24" fmla="*/ 2147483647 w 726"/>
              <a:gd name="T25" fmla="*/ 2147483647 h 299"/>
              <a:gd name="T26" fmla="*/ 2147483647 w 726"/>
              <a:gd name="T27" fmla="*/ 2147483647 h 299"/>
              <a:gd name="T28" fmla="*/ 2147483647 w 726"/>
              <a:gd name="T29" fmla="*/ 2147483647 h 299"/>
              <a:gd name="T30" fmla="*/ 2147483647 w 726"/>
              <a:gd name="T31" fmla="*/ 2147483647 h 299"/>
              <a:gd name="T32" fmla="*/ 2147483647 w 726"/>
              <a:gd name="T33" fmla="*/ 2147483647 h 299"/>
              <a:gd name="T34" fmla="*/ 2147483647 w 726"/>
              <a:gd name="T35" fmla="*/ 2147483647 h 299"/>
              <a:gd name="T36" fmla="*/ 2147483647 w 726"/>
              <a:gd name="T37" fmla="*/ 2147483647 h 299"/>
              <a:gd name="T38" fmla="*/ 2147483647 w 726"/>
              <a:gd name="T39" fmla="*/ 2147483647 h 299"/>
              <a:gd name="T40" fmla="*/ 2147483647 w 726"/>
              <a:gd name="T41" fmla="*/ 2147483647 h 299"/>
              <a:gd name="T42" fmla="*/ 2147483647 w 726"/>
              <a:gd name="T43" fmla="*/ 2147483647 h 299"/>
              <a:gd name="T44" fmla="*/ 2147483647 w 726"/>
              <a:gd name="T45" fmla="*/ 2147483647 h 299"/>
              <a:gd name="T46" fmla="*/ 2147483647 w 726"/>
              <a:gd name="T47" fmla="*/ 2147483647 h 299"/>
              <a:gd name="T48" fmla="*/ 2147483647 w 726"/>
              <a:gd name="T49" fmla="*/ 2147483647 h 299"/>
              <a:gd name="T50" fmla="*/ 2147483647 w 726"/>
              <a:gd name="T51" fmla="*/ 2147483647 h 299"/>
              <a:gd name="T52" fmla="*/ 2147483647 w 726"/>
              <a:gd name="T53" fmla="*/ 2147483647 h 299"/>
              <a:gd name="T54" fmla="*/ 2147483647 w 726"/>
              <a:gd name="T55" fmla="*/ 2147483647 h 299"/>
              <a:gd name="T56" fmla="*/ 2147483647 w 726"/>
              <a:gd name="T57" fmla="*/ 2147483647 h 299"/>
              <a:gd name="T58" fmla="*/ 2147483647 w 726"/>
              <a:gd name="T59" fmla="*/ 2147483647 h 299"/>
              <a:gd name="T60" fmla="*/ 2147483647 w 726"/>
              <a:gd name="T61" fmla="*/ 2147483647 h 299"/>
              <a:gd name="T62" fmla="*/ 2147483647 w 726"/>
              <a:gd name="T63" fmla="*/ 2147483647 h 299"/>
              <a:gd name="T64" fmla="*/ 2147483647 w 726"/>
              <a:gd name="T65" fmla="*/ 2147483647 h 299"/>
              <a:gd name="T66" fmla="*/ 0 w 726"/>
              <a:gd name="T67" fmla="*/ 2147483647 h 299"/>
              <a:gd name="T68" fmla="*/ 2147483647 w 726"/>
              <a:gd name="T69" fmla="*/ 2147483647 h 299"/>
              <a:gd name="T70" fmla="*/ 2147483647 w 726"/>
              <a:gd name="T71" fmla="*/ 2147483647 h 299"/>
              <a:gd name="T72" fmla="*/ 2147483647 w 726"/>
              <a:gd name="T73" fmla="*/ 2147483647 h 299"/>
              <a:gd name="T74" fmla="*/ 2147483647 w 726"/>
              <a:gd name="T75" fmla="*/ 2147483647 h 299"/>
              <a:gd name="T76" fmla="*/ 2147483647 w 726"/>
              <a:gd name="T77" fmla="*/ 2147483647 h 299"/>
              <a:gd name="T78" fmla="*/ 2147483647 w 726"/>
              <a:gd name="T79" fmla="*/ 2147483647 h 299"/>
              <a:gd name="T80" fmla="*/ 2147483647 w 726"/>
              <a:gd name="T81" fmla="*/ 2147483647 h 299"/>
              <a:gd name="T82" fmla="*/ 2147483647 w 726"/>
              <a:gd name="T83" fmla="*/ 2147483647 h 299"/>
              <a:gd name="T84" fmla="*/ 2147483647 w 726"/>
              <a:gd name="T85" fmla="*/ 2147483647 h 299"/>
              <a:gd name="T86" fmla="*/ 2147483647 w 726"/>
              <a:gd name="T87" fmla="*/ 2147483647 h 299"/>
              <a:gd name="T88" fmla="*/ 2147483647 w 726"/>
              <a:gd name="T89" fmla="*/ 2147483647 h 299"/>
              <a:gd name="T90" fmla="*/ 2147483647 w 726"/>
              <a:gd name="T91" fmla="*/ 2147483647 h 299"/>
              <a:gd name="T92" fmla="*/ 2147483647 w 726"/>
              <a:gd name="T93" fmla="*/ 2147483647 h 2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26"/>
              <a:gd name="T142" fmla="*/ 0 h 299"/>
              <a:gd name="T143" fmla="*/ 726 w 726"/>
              <a:gd name="T144" fmla="*/ 299 h 2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26" h="299">
                <a:moveTo>
                  <a:pt x="209" y="100"/>
                </a:moveTo>
                <a:lnTo>
                  <a:pt x="678" y="0"/>
                </a:lnTo>
                <a:lnTo>
                  <a:pt x="696" y="39"/>
                </a:lnTo>
                <a:lnTo>
                  <a:pt x="668" y="42"/>
                </a:lnTo>
                <a:lnTo>
                  <a:pt x="644" y="62"/>
                </a:lnTo>
                <a:lnTo>
                  <a:pt x="618" y="48"/>
                </a:lnTo>
                <a:lnTo>
                  <a:pt x="628" y="68"/>
                </a:lnTo>
                <a:lnTo>
                  <a:pt x="628" y="85"/>
                </a:lnTo>
                <a:lnTo>
                  <a:pt x="643" y="68"/>
                </a:lnTo>
                <a:lnTo>
                  <a:pt x="688" y="58"/>
                </a:lnTo>
                <a:lnTo>
                  <a:pt x="699" y="72"/>
                </a:lnTo>
                <a:lnTo>
                  <a:pt x="699" y="54"/>
                </a:lnTo>
                <a:lnTo>
                  <a:pt x="720" y="58"/>
                </a:lnTo>
                <a:lnTo>
                  <a:pt x="725" y="83"/>
                </a:lnTo>
                <a:lnTo>
                  <a:pt x="699" y="120"/>
                </a:lnTo>
                <a:lnTo>
                  <a:pt x="665" y="120"/>
                </a:lnTo>
                <a:lnTo>
                  <a:pt x="644" y="132"/>
                </a:lnTo>
                <a:lnTo>
                  <a:pt x="661" y="147"/>
                </a:lnTo>
                <a:lnTo>
                  <a:pt x="644" y="171"/>
                </a:lnTo>
                <a:lnTo>
                  <a:pt x="693" y="158"/>
                </a:lnTo>
                <a:lnTo>
                  <a:pt x="690" y="176"/>
                </a:lnTo>
                <a:lnTo>
                  <a:pt x="651" y="212"/>
                </a:lnTo>
                <a:lnTo>
                  <a:pt x="597" y="229"/>
                </a:lnTo>
                <a:lnTo>
                  <a:pt x="585" y="284"/>
                </a:lnTo>
                <a:lnTo>
                  <a:pt x="535" y="289"/>
                </a:lnTo>
                <a:lnTo>
                  <a:pt x="415" y="236"/>
                </a:lnTo>
                <a:lnTo>
                  <a:pt x="323" y="251"/>
                </a:lnTo>
                <a:lnTo>
                  <a:pt x="303" y="241"/>
                </a:lnTo>
                <a:lnTo>
                  <a:pt x="273" y="246"/>
                </a:lnTo>
                <a:lnTo>
                  <a:pt x="255" y="243"/>
                </a:lnTo>
                <a:lnTo>
                  <a:pt x="136" y="266"/>
                </a:lnTo>
                <a:lnTo>
                  <a:pt x="130" y="278"/>
                </a:lnTo>
                <a:lnTo>
                  <a:pt x="118" y="281"/>
                </a:lnTo>
                <a:lnTo>
                  <a:pt x="0" y="298"/>
                </a:lnTo>
                <a:lnTo>
                  <a:pt x="1" y="273"/>
                </a:lnTo>
                <a:lnTo>
                  <a:pt x="36" y="267"/>
                </a:lnTo>
                <a:lnTo>
                  <a:pt x="36" y="247"/>
                </a:lnTo>
                <a:lnTo>
                  <a:pt x="67" y="237"/>
                </a:lnTo>
                <a:lnTo>
                  <a:pt x="103" y="212"/>
                </a:lnTo>
                <a:lnTo>
                  <a:pt x="106" y="191"/>
                </a:lnTo>
                <a:lnTo>
                  <a:pt x="119" y="168"/>
                </a:lnTo>
                <a:lnTo>
                  <a:pt x="143" y="160"/>
                </a:lnTo>
                <a:lnTo>
                  <a:pt x="155" y="160"/>
                </a:lnTo>
                <a:lnTo>
                  <a:pt x="172" y="152"/>
                </a:lnTo>
                <a:lnTo>
                  <a:pt x="169" y="140"/>
                </a:lnTo>
                <a:lnTo>
                  <a:pt x="198" y="128"/>
                </a:lnTo>
                <a:lnTo>
                  <a:pt x="209" y="10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5" name="Freeform 33" descr="Stationery"/>
          <p:cNvSpPr>
            <a:spLocks/>
          </p:cNvSpPr>
          <p:nvPr/>
        </p:nvSpPr>
        <p:spPr bwMode="invGray">
          <a:xfrm>
            <a:off x="6878638" y="4000500"/>
            <a:ext cx="666750" cy="481013"/>
          </a:xfrm>
          <a:custGeom>
            <a:avLst/>
            <a:gdLst>
              <a:gd name="T0" fmla="*/ 2147483647 w 427"/>
              <a:gd name="T1" fmla="*/ 2147483647 h 300"/>
              <a:gd name="T2" fmla="*/ 2147483647 w 427"/>
              <a:gd name="T3" fmla="*/ 0 h 300"/>
              <a:gd name="T4" fmla="*/ 2147483647 w 427"/>
              <a:gd name="T5" fmla="*/ 2147483647 h 300"/>
              <a:gd name="T6" fmla="*/ 2147483647 w 427"/>
              <a:gd name="T7" fmla="*/ 2147483647 h 300"/>
              <a:gd name="T8" fmla="*/ 2147483647 w 427"/>
              <a:gd name="T9" fmla="*/ 2147483647 h 300"/>
              <a:gd name="T10" fmla="*/ 2147483647 w 427"/>
              <a:gd name="T11" fmla="*/ 2147483647 h 300"/>
              <a:gd name="T12" fmla="*/ 2147483647 w 427"/>
              <a:gd name="T13" fmla="*/ 2147483647 h 300"/>
              <a:gd name="T14" fmla="*/ 2147483647 w 427"/>
              <a:gd name="T15" fmla="*/ 2147483647 h 300"/>
              <a:gd name="T16" fmla="*/ 2147483647 w 427"/>
              <a:gd name="T17" fmla="*/ 2147483647 h 300"/>
              <a:gd name="T18" fmla="*/ 0 w 427"/>
              <a:gd name="T19" fmla="*/ 2147483647 h 300"/>
              <a:gd name="T20" fmla="*/ 2147483647 w 427"/>
              <a:gd name="T21" fmla="*/ 2147483647 h 300"/>
              <a:gd name="T22" fmla="*/ 2147483647 w 427"/>
              <a:gd name="T23" fmla="*/ 2147483647 h 300"/>
              <a:gd name="T24" fmla="*/ 2147483647 w 427"/>
              <a:gd name="T25" fmla="*/ 2147483647 h 300"/>
              <a:gd name="T26" fmla="*/ 2147483647 w 427"/>
              <a:gd name="T27" fmla="*/ 2147483647 h 300"/>
              <a:gd name="T28" fmla="*/ 2147483647 w 427"/>
              <a:gd name="T29" fmla="*/ 2147483647 h 300"/>
              <a:gd name="T30" fmla="*/ 2147483647 w 427"/>
              <a:gd name="T31" fmla="*/ 2147483647 h 300"/>
              <a:gd name="T32" fmla="*/ 2147483647 w 427"/>
              <a:gd name="T33" fmla="*/ 2147483647 h 300"/>
              <a:gd name="T34" fmla="*/ 2147483647 w 427"/>
              <a:gd name="T35" fmla="*/ 2147483647 h 300"/>
              <a:gd name="T36" fmla="*/ 2147483647 w 427"/>
              <a:gd name="T37" fmla="*/ 2147483647 h 300"/>
              <a:gd name="T38" fmla="*/ 2147483647 w 427"/>
              <a:gd name="T39" fmla="*/ 2147483647 h 300"/>
              <a:gd name="T40" fmla="*/ 2147483647 w 427"/>
              <a:gd name="T41" fmla="*/ 2147483647 h 300"/>
              <a:gd name="T42" fmla="*/ 2147483647 w 427"/>
              <a:gd name="T43" fmla="*/ 2147483647 h 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27"/>
              <a:gd name="T67" fmla="*/ 0 h 300"/>
              <a:gd name="T68" fmla="*/ 427 w 427"/>
              <a:gd name="T69" fmla="*/ 300 h 3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27" h="300">
                <a:moveTo>
                  <a:pt x="426" y="54"/>
                </a:moveTo>
                <a:lnTo>
                  <a:pt x="306" y="0"/>
                </a:lnTo>
                <a:lnTo>
                  <a:pt x="215" y="15"/>
                </a:lnTo>
                <a:lnTo>
                  <a:pt x="195" y="5"/>
                </a:lnTo>
                <a:lnTo>
                  <a:pt x="165" y="11"/>
                </a:lnTo>
                <a:lnTo>
                  <a:pt x="147" y="8"/>
                </a:lnTo>
                <a:lnTo>
                  <a:pt x="28" y="30"/>
                </a:lnTo>
                <a:lnTo>
                  <a:pt x="23" y="42"/>
                </a:lnTo>
                <a:lnTo>
                  <a:pt x="11" y="46"/>
                </a:lnTo>
                <a:lnTo>
                  <a:pt x="0" y="73"/>
                </a:lnTo>
                <a:lnTo>
                  <a:pt x="46" y="109"/>
                </a:lnTo>
                <a:lnTo>
                  <a:pt x="62" y="138"/>
                </a:lnTo>
                <a:lnTo>
                  <a:pt x="163" y="209"/>
                </a:lnTo>
                <a:lnTo>
                  <a:pt x="233" y="284"/>
                </a:lnTo>
                <a:lnTo>
                  <a:pt x="261" y="299"/>
                </a:lnTo>
                <a:lnTo>
                  <a:pt x="250" y="258"/>
                </a:lnTo>
                <a:lnTo>
                  <a:pt x="275" y="274"/>
                </a:lnTo>
                <a:lnTo>
                  <a:pt x="285" y="267"/>
                </a:lnTo>
                <a:lnTo>
                  <a:pt x="284" y="251"/>
                </a:lnTo>
                <a:lnTo>
                  <a:pt x="306" y="251"/>
                </a:lnTo>
                <a:lnTo>
                  <a:pt x="369" y="186"/>
                </a:lnTo>
                <a:lnTo>
                  <a:pt x="426" y="54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6" name="Freeform 34" descr="Stationery"/>
          <p:cNvSpPr>
            <a:spLocks/>
          </p:cNvSpPr>
          <p:nvPr/>
        </p:nvSpPr>
        <p:spPr bwMode="invGray">
          <a:xfrm>
            <a:off x="6564313" y="4073525"/>
            <a:ext cx="723900" cy="727075"/>
          </a:xfrm>
          <a:custGeom>
            <a:avLst/>
            <a:gdLst>
              <a:gd name="T0" fmla="*/ 2147483647 w 463"/>
              <a:gd name="T1" fmla="*/ 2147483647 h 453"/>
              <a:gd name="T2" fmla="*/ 2147483647 w 463"/>
              <a:gd name="T3" fmla="*/ 2147483647 h 453"/>
              <a:gd name="T4" fmla="*/ 2147483647 w 463"/>
              <a:gd name="T5" fmla="*/ 2147483647 h 453"/>
              <a:gd name="T6" fmla="*/ 2147483647 w 463"/>
              <a:gd name="T7" fmla="*/ 2147483647 h 453"/>
              <a:gd name="T8" fmla="*/ 2147483647 w 463"/>
              <a:gd name="T9" fmla="*/ 2147483647 h 453"/>
              <a:gd name="T10" fmla="*/ 2147483647 w 463"/>
              <a:gd name="T11" fmla="*/ 2147483647 h 453"/>
              <a:gd name="T12" fmla="*/ 2147483647 w 463"/>
              <a:gd name="T13" fmla="*/ 2147483647 h 453"/>
              <a:gd name="T14" fmla="*/ 2147483647 w 463"/>
              <a:gd name="T15" fmla="*/ 2147483647 h 453"/>
              <a:gd name="T16" fmla="*/ 2147483647 w 463"/>
              <a:gd name="T17" fmla="*/ 2147483647 h 453"/>
              <a:gd name="T18" fmla="*/ 2147483647 w 463"/>
              <a:gd name="T19" fmla="*/ 2147483647 h 453"/>
              <a:gd name="T20" fmla="*/ 2147483647 w 463"/>
              <a:gd name="T21" fmla="*/ 2147483647 h 453"/>
              <a:gd name="T22" fmla="*/ 0 w 463"/>
              <a:gd name="T23" fmla="*/ 2147483647 h 453"/>
              <a:gd name="T24" fmla="*/ 2147483647 w 463"/>
              <a:gd name="T25" fmla="*/ 2147483647 h 453"/>
              <a:gd name="T26" fmla="*/ 2147483647 w 463"/>
              <a:gd name="T27" fmla="*/ 0 h 453"/>
              <a:gd name="T28" fmla="*/ 2147483647 w 463"/>
              <a:gd name="T29" fmla="*/ 2147483647 h 453"/>
              <a:gd name="T30" fmla="*/ 2147483647 w 463"/>
              <a:gd name="T31" fmla="*/ 2147483647 h 453"/>
              <a:gd name="T32" fmla="*/ 2147483647 w 463"/>
              <a:gd name="T33" fmla="*/ 2147483647 h 453"/>
              <a:gd name="T34" fmla="*/ 2147483647 w 463"/>
              <a:gd name="T35" fmla="*/ 2147483647 h 453"/>
              <a:gd name="T36" fmla="*/ 2147483647 w 463"/>
              <a:gd name="T37" fmla="*/ 2147483647 h 453"/>
              <a:gd name="T38" fmla="*/ 2147483647 w 463"/>
              <a:gd name="T39" fmla="*/ 2147483647 h 453"/>
              <a:gd name="T40" fmla="*/ 2147483647 w 463"/>
              <a:gd name="T41" fmla="*/ 2147483647 h 453"/>
              <a:gd name="T42" fmla="*/ 2147483647 w 463"/>
              <a:gd name="T43" fmla="*/ 2147483647 h 453"/>
              <a:gd name="T44" fmla="*/ 2147483647 w 463"/>
              <a:gd name="T45" fmla="*/ 2147483647 h 453"/>
              <a:gd name="T46" fmla="*/ 2147483647 w 463"/>
              <a:gd name="T47" fmla="*/ 2147483647 h 45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463"/>
              <a:gd name="T73" fmla="*/ 0 h 453"/>
              <a:gd name="T74" fmla="*/ 463 w 463"/>
              <a:gd name="T75" fmla="*/ 453 h 45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463" h="453">
                <a:moveTo>
                  <a:pt x="431" y="420"/>
                </a:moveTo>
                <a:lnTo>
                  <a:pt x="410" y="412"/>
                </a:lnTo>
                <a:lnTo>
                  <a:pt x="399" y="402"/>
                </a:lnTo>
                <a:lnTo>
                  <a:pt x="388" y="438"/>
                </a:lnTo>
                <a:lnTo>
                  <a:pt x="380" y="437"/>
                </a:lnTo>
                <a:lnTo>
                  <a:pt x="370" y="425"/>
                </a:lnTo>
                <a:lnTo>
                  <a:pt x="121" y="452"/>
                </a:lnTo>
                <a:lnTo>
                  <a:pt x="107" y="427"/>
                </a:lnTo>
                <a:lnTo>
                  <a:pt x="87" y="394"/>
                </a:lnTo>
                <a:lnTo>
                  <a:pt x="85" y="350"/>
                </a:lnTo>
                <a:lnTo>
                  <a:pt x="90" y="312"/>
                </a:lnTo>
                <a:lnTo>
                  <a:pt x="0" y="32"/>
                </a:lnTo>
                <a:lnTo>
                  <a:pt x="93" y="17"/>
                </a:lnTo>
                <a:lnTo>
                  <a:pt x="211" y="0"/>
                </a:lnTo>
                <a:lnTo>
                  <a:pt x="200" y="27"/>
                </a:lnTo>
                <a:lnTo>
                  <a:pt x="246" y="63"/>
                </a:lnTo>
                <a:lnTo>
                  <a:pt x="262" y="91"/>
                </a:lnTo>
                <a:lnTo>
                  <a:pt x="363" y="163"/>
                </a:lnTo>
                <a:lnTo>
                  <a:pt x="433" y="237"/>
                </a:lnTo>
                <a:lnTo>
                  <a:pt x="462" y="252"/>
                </a:lnTo>
                <a:lnTo>
                  <a:pt x="437" y="313"/>
                </a:lnTo>
                <a:lnTo>
                  <a:pt x="439" y="355"/>
                </a:lnTo>
                <a:lnTo>
                  <a:pt x="431" y="370"/>
                </a:lnTo>
                <a:lnTo>
                  <a:pt x="431" y="42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7" name="Freeform 35" descr="Stationery"/>
          <p:cNvSpPr>
            <a:spLocks/>
          </p:cNvSpPr>
          <p:nvPr/>
        </p:nvSpPr>
        <p:spPr bwMode="invGray">
          <a:xfrm>
            <a:off x="6246813" y="4719638"/>
            <a:ext cx="1335087" cy="876300"/>
          </a:xfrm>
          <a:custGeom>
            <a:avLst/>
            <a:gdLst>
              <a:gd name="T0" fmla="*/ 2147483647 w 854"/>
              <a:gd name="T1" fmla="*/ 2147483647 h 546"/>
              <a:gd name="T2" fmla="*/ 2147483647 w 854"/>
              <a:gd name="T3" fmla="*/ 2147483647 h 546"/>
              <a:gd name="T4" fmla="*/ 2147483647 w 854"/>
              <a:gd name="T5" fmla="*/ 2147483647 h 546"/>
              <a:gd name="T6" fmla="*/ 2147483647 w 854"/>
              <a:gd name="T7" fmla="*/ 2147483647 h 546"/>
              <a:gd name="T8" fmla="*/ 2147483647 w 854"/>
              <a:gd name="T9" fmla="*/ 2147483647 h 546"/>
              <a:gd name="T10" fmla="*/ 2147483647 w 854"/>
              <a:gd name="T11" fmla="*/ 2147483647 h 546"/>
              <a:gd name="T12" fmla="*/ 2147483647 w 854"/>
              <a:gd name="T13" fmla="*/ 2147483647 h 546"/>
              <a:gd name="T14" fmla="*/ 2147483647 w 854"/>
              <a:gd name="T15" fmla="*/ 2147483647 h 546"/>
              <a:gd name="T16" fmla="*/ 2147483647 w 854"/>
              <a:gd name="T17" fmla="*/ 2147483647 h 546"/>
              <a:gd name="T18" fmla="*/ 2147483647 w 854"/>
              <a:gd name="T19" fmla="*/ 2147483647 h 546"/>
              <a:gd name="T20" fmla="*/ 2147483647 w 854"/>
              <a:gd name="T21" fmla="*/ 2147483647 h 546"/>
              <a:gd name="T22" fmla="*/ 2147483647 w 854"/>
              <a:gd name="T23" fmla="*/ 2147483647 h 546"/>
              <a:gd name="T24" fmla="*/ 2147483647 w 854"/>
              <a:gd name="T25" fmla="*/ 2147483647 h 546"/>
              <a:gd name="T26" fmla="*/ 2147483647 w 854"/>
              <a:gd name="T27" fmla="*/ 2147483647 h 546"/>
              <a:gd name="T28" fmla="*/ 2147483647 w 854"/>
              <a:gd name="T29" fmla="*/ 2147483647 h 546"/>
              <a:gd name="T30" fmla="*/ 2147483647 w 854"/>
              <a:gd name="T31" fmla="*/ 2147483647 h 546"/>
              <a:gd name="T32" fmla="*/ 2147483647 w 854"/>
              <a:gd name="T33" fmla="*/ 2147483647 h 546"/>
              <a:gd name="T34" fmla="*/ 2147483647 w 854"/>
              <a:gd name="T35" fmla="*/ 2147483647 h 546"/>
              <a:gd name="T36" fmla="*/ 2147483647 w 854"/>
              <a:gd name="T37" fmla="*/ 2147483647 h 546"/>
              <a:gd name="T38" fmla="*/ 2147483647 w 854"/>
              <a:gd name="T39" fmla="*/ 2147483647 h 546"/>
              <a:gd name="T40" fmla="*/ 2147483647 w 854"/>
              <a:gd name="T41" fmla="*/ 2147483647 h 546"/>
              <a:gd name="T42" fmla="*/ 2147483647 w 854"/>
              <a:gd name="T43" fmla="*/ 2147483647 h 546"/>
              <a:gd name="T44" fmla="*/ 2147483647 w 854"/>
              <a:gd name="T45" fmla="*/ 2147483647 h 546"/>
              <a:gd name="T46" fmla="*/ 2147483647 w 854"/>
              <a:gd name="T47" fmla="*/ 2147483647 h 546"/>
              <a:gd name="T48" fmla="*/ 2147483647 w 854"/>
              <a:gd name="T49" fmla="*/ 2147483647 h 546"/>
              <a:gd name="T50" fmla="*/ 2147483647 w 854"/>
              <a:gd name="T51" fmla="*/ 2147483647 h 546"/>
              <a:gd name="T52" fmla="*/ 2147483647 w 854"/>
              <a:gd name="T53" fmla="*/ 2147483647 h 546"/>
              <a:gd name="T54" fmla="*/ 2147483647 w 854"/>
              <a:gd name="T55" fmla="*/ 2147483647 h 546"/>
              <a:gd name="T56" fmla="*/ 2147483647 w 854"/>
              <a:gd name="T57" fmla="*/ 2147483647 h 546"/>
              <a:gd name="T58" fmla="*/ 2147483647 w 854"/>
              <a:gd name="T59" fmla="*/ 2147483647 h 546"/>
              <a:gd name="T60" fmla="*/ 2147483647 w 854"/>
              <a:gd name="T61" fmla="*/ 2147483647 h 546"/>
              <a:gd name="T62" fmla="*/ 2147483647 w 854"/>
              <a:gd name="T63" fmla="*/ 2147483647 h 546"/>
              <a:gd name="T64" fmla="*/ 2147483647 w 854"/>
              <a:gd name="T65" fmla="*/ 2147483647 h 546"/>
              <a:gd name="T66" fmla="*/ 2147483647 w 854"/>
              <a:gd name="T67" fmla="*/ 2147483647 h 546"/>
              <a:gd name="T68" fmla="*/ 2147483647 w 854"/>
              <a:gd name="T69" fmla="*/ 2147483647 h 546"/>
              <a:gd name="T70" fmla="*/ 2147483647 w 854"/>
              <a:gd name="T71" fmla="*/ 2147483647 h 546"/>
              <a:gd name="T72" fmla="*/ 2147483647 w 854"/>
              <a:gd name="T73" fmla="*/ 2147483647 h 546"/>
              <a:gd name="T74" fmla="*/ 2147483647 w 854"/>
              <a:gd name="T75" fmla="*/ 2147483647 h 546"/>
              <a:gd name="T76" fmla="*/ 2147483647 w 854"/>
              <a:gd name="T77" fmla="*/ 2147483647 h 546"/>
              <a:gd name="T78" fmla="*/ 2147483647 w 854"/>
              <a:gd name="T79" fmla="*/ 2147483647 h 546"/>
              <a:gd name="T80" fmla="*/ 2147483647 w 854"/>
              <a:gd name="T81" fmla="*/ 2147483647 h 546"/>
              <a:gd name="T82" fmla="*/ 2147483647 w 854"/>
              <a:gd name="T83" fmla="*/ 2147483647 h 546"/>
              <a:gd name="T84" fmla="*/ 2147483647 w 854"/>
              <a:gd name="T85" fmla="*/ 2147483647 h 546"/>
              <a:gd name="T86" fmla="*/ 2147483647 w 854"/>
              <a:gd name="T87" fmla="*/ 2147483647 h 546"/>
              <a:gd name="T88" fmla="*/ 0 w 854"/>
              <a:gd name="T89" fmla="*/ 2147483647 h 546"/>
              <a:gd name="T90" fmla="*/ 2147483647 w 854"/>
              <a:gd name="T91" fmla="*/ 2147483647 h 546"/>
              <a:gd name="T92" fmla="*/ 2147483647 w 854"/>
              <a:gd name="T93" fmla="*/ 2147483647 h 546"/>
              <a:gd name="T94" fmla="*/ 2147483647 w 854"/>
              <a:gd name="T95" fmla="*/ 2147483647 h 546"/>
              <a:gd name="T96" fmla="*/ 2147483647 w 854"/>
              <a:gd name="T97" fmla="*/ 2147483647 h 546"/>
              <a:gd name="T98" fmla="*/ 2147483647 w 854"/>
              <a:gd name="T99" fmla="*/ 2147483647 h 546"/>
              <a:gd name="T100" fmla="*/ 2147483647 w 854"/>
              <a:gd name="T101" fmla="*/ 0 h 546"/>
              <a:gd name="T102" fmla="*/ 2147483647 w 854"/>
              <a:gd name="T103" fmla="*/ 2147483647 h 546"/>
              <a:gd name="T104" fmla="*/ 2147483647 w 854"/>
              <a:gd name="T105" fmla="*/ 2147483647 h 54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54"/>
              <a:gd name="T160" fmla="*/ 0 h 546"/>
              <a:gd name="T161" fmla="*/ 854 w 854"/>
              <a:gd name="T162" fmla="*/ 546 h 54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54" h="546">
                <a:moveTo>
                  <a:pt x="635" y="17"/>
                </a:moveTo>
                <a:lnTo>
                  <a:pt x="655" y="76"/>
                </a:lnTo>
                <a:lnTo>
                  <a:pt x="731" y="178"/>
                </a:lnTo>
                <a:lnTo>
                  <a:pt x="761" y="178"/>
                </a:lnTo>
                <a:lnTo>
                  <a:pt x="768" y="230"/>
                </a:lnTo>
                <a:lnTo>
                  <a:pt x="826" y="329"/>
                </a:lnTo>
                <a:lnTo>
                  <a:pt x="841" y="405"/>
                </a:lnTo>
                <a:lnTo>
                  <a:pt x="853" y="465"/>
                </a:lnTo>
                <a:lnTo>
                  <a:pt x="841" y="488"/>
                </a:lnTo>
                <a:lnTo>
                  <a:pt x="818" y="539"/>
                </a:lnTo>
                <a:lnTo>
                  <a:pt x="801" y="531"/>
                </a:lnTo>
                <a:lnTo>
                  <a:pt x="773" y="545"/>
                </a:lnTo>
                <a:lnTo>
                  <a:pt x="750" y="509"/>
                </a:lnTo>
                <a:lnTo>
                  <a:pt x="681" y="465"/>
                </a:lnTo>
                <a:lnTo>
                  <a:pt x="659" y="409"/>
                </a:lnTo>
                <a:lnTo>
                  <a:pt x="626" y="393"/>
                </a:lnTo>
                <a:lnTo>
                  <a:pt x="591" y="361"/>
                </a:lnTo>
                <a:lnTo>
                  <a:pt x="574" y="303"/>
                </a:lnTo>
                <a:lnTo>
                  <a:pt x="555" y="303"/>
                </a:lnTo>
                <a:lnTo>
                  <a:pt x="548" y="269"/>
                </a:lnTo>
                <a:lnTo>
                  <a:pt x="550" y="235"/>
                </a:lnTo>
                <a:lnTo>
                  <a:pt x="540" y="173"/>
                </a:lnTo>
                <a:lnTo>
                  <a:pt x="503" y="146"/>
                </a:lnTo>
                <a:lnTo>
                  <a:pt x="469" y="146"/>
                </a:lnTo>
                <a:lnTo>
                  <a:pt x="453" y="118"/>
                </a:lnTo>
                <a:lnTo>
                  <a:pt x="383" y="114"/>
                </a:lnTo>
                <a:lnTo>
                  <a:pt x="373" y="129"/>
                </a:lnTo>
                <a:lnTo>
                  <a:pt x="308" y="155"/>
                </a:lnTo>
                <a:lnTo>
                  <a:pt x="292" y="137"/>
                </a:lnTo>
                <a:lnTo>
                  <a:pt x="266" y="127"/>
                </a:lnTo>
                <a:lnTo>
                  <a:pt x="260" y="114"/>
                </a:lnTo>
                <a:lnTo>
                  <a:pt x="246" y="121"/>
                </a:lnTo>
                <a:lnTo>
                  <a:pt x="218" y="112"/>
                </a:lnTo>
                <a:lnTo>
                  <a:pt x="208" y="100"/>
                </a:lnTo>
                <a:lnTo>
                  <a:pt x="159" y="114"/>
                </a:lnTo>
                <a:lnTo>
                  <a:pt x="148" y="100"/>
                </a:lnTo>
                <a:lnTo>
                  <a:pt x="128" y="121"/>
                </a:lnTo>
                <a:lnTo>
                  <a:pt x="97" y="114"/>
                </a:lnTo>
                <a:lnTo>
                  <a:pt x="82" y="132"/>
                </a:lnTo>
                <a:lnTo>
                  <a:pt x="57" y="132"/>
                </a:lnTo>
                <a:lnTo>
                  <a:pt x="62" y="116"/>
                </a:lnTo>
                <a:lnTo>
                  <a:pt x="48" y="98"/>
                </a:lnTo>
                <a:lnTo>
                  <a:pt x="45" y="121"/>
                </a:lnTo>
                <a:lnTo>
                  <a:pt x="10" y="126"/>
                </a:lnTo>
                <a:lnTo>
                  <a:pt x="0" y="70"/>
                </a:lnTo>
                <a:lnTo>
                  <a:pt x="310" y="25"/>
                </a:lnTo>
                <a:lnTo>
                  <a:pt x="324" y="50"/>
                </a:lnTo>
                <a:lnTo>
                  <a:pt x="574" y="23"/>
                </a:lnTo>
                <a:lnTo>
                  <a:pt x="583" y="34"/>
                </a:lnTo>
                <a:lnTo>
                  <a:pt x="592" y="36"/>
                </a:lnTo>
                <a:lnTo>
                  <a:pt x="602" y="0"/>
                </a:lnTo>
                <a:lnTo>
                  <a:pt x="613" y="10"/>
                </a:lnTo>
                <a:lnTo>
                  <a:pt x="635" y="17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8" name="Freeform 36" descr="Stationery"/>
          <p:cNvSpPr>
            <a:spLocks/>
          </p:cNvSpPr>
          <p:nvPr/>
        </p:nvSpPr>
        <p:spPr bwMode="invGray">
          <a:xfrm>
            <a:off x="4105275" y="2987675"/>
            <a:ext cx="1119188" cy="554038"/>
          </a:xfrm>
          <a:custGeom>
            <a:avLst/>
            <a:gdLst>
              <a:gd name="T0" fmla="*/ 2147483647 w 689"/>
              <a:gd name="T1" fmla="*/ 0 h 313"/>
              <a:gd name="T2" fmla="*/ 2147483647 w 689"/>
              <a:gd name="T3" fmla="*/ 2147483647 h 313"/>
              <a:gd name="T4" fmla="*/ 2147483647 w 689"/>
              <a:gd name="T5" fmla="*/ 2147483647 h 313"/>
              <a:gd name="T6" fmla="*/ 2147483647 w 689"/>
              <a:gd name="T7" fmla="*/ 2147483647 h 313"/>
              <a:gd name="T8" fmla="*/ 2147483647 w 689"/>
              <a:gd name="T9" fmla="*/ 2147483647 h 313"/>
              <a:gd name="T10" fmla="*/ 2147483647 w 689"/>
              <a:gd name="T11" fmla="*/ 2147483647 h 313"/>
              <a:gd name="T12" fmla="*/ 2147483647 w 689"/>
              <a:gd name="T13" fmla="*/ 2147483647 h 313"/>
              <a:gd name="T14" fmla="*/ 2147483647 w 689"/>
              <a:gd name="T15" fmla="*/ 2147483647 h 313"/>
              <a:gd name="T16" fmla="*/ 2147483647 w 689"/>
              <a:gd name="T17" fmla="*/ 2147483647 h 313"/>
              <a:gd name="T18" fmla="*/ 2147483647 w 689"/>
              <a:gd name="T19" fmla="*/ 2147483647 h 313"/>
              <a:gd name="T20" fmla="*/ 2147483647 w 689"/>
              <a:gd name="T21" fmla="*/ 2147483647 h 313"/>
              <a:gd name="T22" fmla="*/ 2147483647 w 689"/>
              <a:gd name="T23" fmla="*/ 2147483647 h 313"/>
              <a:gd name="T24" fmla="*/ 0 w 689"/>
              <a:gd name="T25" fmla="*/ 2147483647 h 313"/>
              <a:gd name="T26" fmla="*/ 2147483647 w 689"/>
              <a:gd name="T27" fmla="*/ 0 h 31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689"/>
              <a:gd name="T43" fmla="*/ 0 h 313"/>
              <a:gd name="T44" fmla="*/ 689 w 689"/>
              <a:gd name="T45" fmla="*/ 313 h 31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689" h="313">
                <a:moveTo>
                  <a:pt x="8" y="0"/>
                </a:moveTo>
                <a:lnTo>
                  <a:pt x="161" y="11"/>
                </a:lnTo>
                <a:lnTo>
                  <a:pt x="423" y="11"/>
                </a:lnTo>
                <a:lnTo>
                  <a:pt x="463" y="24"/>
                </a:lnTo>
                <a:lnTo>
                  <a:pt x="499" y="29"/>
                </a:lnTo>
                <a:lnTo>
                  <a:pt x="538" y="20"/>
                </a:lnTo>
                <a:lnTo>
                  <a:pt x="567" y="37"/>
                </a:lnTo>
                <a:lnTo>
                  <a:pt x="588" y="66"/>
                </a:lnTo>
                <a:lnTo>
                  <a:pt x="656" y="241"/>
                </a:lnTo>
                <a:lnTo>
                  <a:pt x="688" y="301"/>
                </a:lnTo>
                <a:lnTo>
                  <a:pt x="145" y="312"/>
                </a:lnTo>
                <a:lnTo>
                  <a:pt x="145" y="204"/>
                </a:lnTo>
                <a:lnTo>
                  <a:pt x="0" y="200"/>
                </a:lnTo>
                <a:lnTo>
                  <a:pt x="8" y="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9" name="Freeform 37" descr="Stationery"/>
          <p:cNvSpPr>
            <a:spLocks/>
          </p:cNvSpPr>
          <p:nvPr/>
        </p:nvSpPr>
        <p:spPr bwMode="invGray">
          <a:xfrm>
            <a:off x="4333875" y="3473450"/>
            <a:ext cx="995363" cy="514350"/>
          </a:xfrm>
          <a:custGeom>
            <a:avLst/>
            <a:gdLst>
              <a:gd name="T0" fmla="*/ 0 w 632"/>
              <a:gd name="T1" fmla="*/ 2147483647 h 299"/>
              <a:gd name="T2" fmla="*/ 0 w 632"/>
              <a:gd name="T3" fmla="*/ 2147483647 h 299"/>
              <a:gd name="T4" fmla="*/ 2147483647 w 632"/>
              <a:gd name="T5" fmla="*/ 2147483647 h 299"/>
              <a:gd name="T6" fmla="*/ 2147483647 w 632"/>
              <a:gd name="T7" fmla="*/ 2147483647 h 299"/>
              <a:gd name="T8" fmla="*/ 2147483647 w 632"/>
              <a:gd name="T9" fmla="*/ 2147483647 h 299"/>
              <a:gd name="T10" fmla="*/ 2147483647 w 632"/>
              <a:gd name="T11" fmla="*/ 2147483647 h 299"/>
              <a:gd name="T12" fmla="*/ 2147483647 w 632"/>
              <a:gd name="T13" fmla="*/ 2147483647 h 299"/>
              <a:gd name="T14" fmla="*/ 2147483647 w 632"/>
              <a:gd name="T15" fmla="*/ 2147483647 h 299"/>
              <a:gd name="T16" fmla="*/ 2147483647 w 632"/>
              <a:gd name="T17" fmla="*/ 0 h 299"/>
              <a:gd name="T18" fmla="*/ 0 w 632"/>
              <a:gd name="T19" fmla="*/ 2147483647 h 29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32"/>
              <a:gd name="T31" fmla="*/ 0 h 299"/>
              <a:gd name="T32" fmla="*/ 632 w 632"/>
              <a:gd name="T33" fmla="*/ 299 h 29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32" h="299">
                <a:moveTo>
                  <a:pt x="0" y="10"/>
                </a:moveTo>
                <a:lnTo>
                  <a:pt x="0" y="298"/>
                </a:lnTo>
                <a:lnTo>
                  <a:pt x="422" y="295"/>
                </a:lnTo>
                <a:lnTo>
                  <a:pt x="631" y="278"/>
                </a:lnTo>
                <a:lnTo>
                  <a:pt x="605" y="77"/>
                </a:lnTo>
                <a:lnTo>
                  <a:pt x="580" y="41"/>
                </a:lnTo>
                <a:lnTo>
                  <a:pt x="573" y="16"/>
                </a:lnTo>
                <a:lnTo>
                  <a:pt x="551" y="16"/>
                </a:lnTo>
                <a:lnTo>
                  <a:pt x="544" y="0"/>
                </a:lnTo>
                <a:lnTo>
                  <a:pt x="0" y="1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0" name="Freeform 38" descr="Stationery"/>
          <p:cNvSpPr>
            <a:spLocks/>
          </p:cNvSpPr>
          <p:nvPr/>
        </p:nvSpPr>
        <p:spPr bwMode="invGray">
          <a:xfrm>
            <a:off x="5014913" y="2868613"/>
            <a:ext cx="771525" cy="519112"/>
          </a:xfrm>
          <a:custGeom>
            <a:avLst/>
            <a:gdLst>
              <a:gd name="T0" fmla="*/ 2147483647 w 492"/>
              <a:gd name="T1" fmla="*/ 2147483647 h 323"/>
              <a:gd name="T2" fmla="*/ 2147483647 w 492"/>
              <a:gd name="T3" fmla="*/ 0 h 323"/>
              <a:gd name="T4" fmla="*/ 2147483647 w 492"/>
              <a:gd name="T5" fmla="*/ 2147483647 h 323"/>
              <a:gd name="T6" fmla="*/ 2147483647 w 492"/>
              <a:gd name="T7" fmla="*/ 2147483647 h 323"/>
              <a:gd name="T8" fmla="*/ 2147483647 w 492"/>
              <a:gd name="T9" fmla="*/ 2147483647 h 323"/>
              <a:gd name="T10" fmla="*/ 2147483647 w 492"/>
              <a:gd name="T11" fmla="*/ 2147483647 h 323"/>
              <a:gd name="T12" fmla="*/ 2147483647 w 492"/>
              <a:gd name="T13" fmla="*/ 2147483647 h 323"/>
              <a:gd name="T14" fmla="*/ 2147483647 w 492"/>
              <a:gd name="T15" fmla="*/ 2147483647 h 323"/>
              <a:gd name="T16" fmla="*/ 2147483647 w 492"/>
              <a:gd name="T17" fmla="*/ 2147483647 h 323"/>
              <a:gd name="T18" fmla="*/ 2147483647 w 492"/>
              <a:gd name="T19" fmla="*/ 2147483647 h 323"/>
              <a:gd name="T20" fmla="*/ 2147483647 w 492"/>
              <a:gd name="T21" fmla="*/ 2147483647 h 323"/>
              <a:gd name="T22" fmla="*/ 2147483647 w 492"/>
              <a:gd name="T23" fmla="*/ 2147483647 h 323"/>
              <a:gd name="T24" fmla="*/ 2147483647 w 492"/>
              <a:gd name="T25" fmla="*/ 2147483647 h 323"/>
              <a:gd name="T26" fmla="*/ 2147483647 w 492"/>
              <a:gd name="T27" fmla="*/ 2147483647 h 323"/>
              <a:gd name="T28" fmla="*/ 2147483647 w 492"/>
              <a:gd name="T29" fmla="*/ 2147483647 h 323"/>
              <a:gd name="T30" fmla="*/ 2147483647 w 492"/>
              <a:gd name="T31" fmla="*/ 2147483647 h 323"/>
              <a:gd name="T32" fmla="*/ 2147483647 w 492"/>
              <a:gd name="T33" fmla="*/ 2147483647 h 323"/>
              <a:gd name="T34" fmla="*/ 2147483647 w 492"/>
              <a:gd name="T35" fmla="*/ 2147483647 h 323"/>
              <a:gd name="T36" fmla="*/ 2147483647 w 492"/>
              <a:gd name="T37" fmla="*/ 2147483647 h 323"/>
              <a:gd name="T38" fmla="*/ 0 w 492"/>
              <a:gd name="T39" fmla="*/ 2147483647 h 323"/>
              <a:gd name="T40" fmla="*/ 2147483647 w 492"/>
              <a:gd name="T41" fmla="*/ 2147483647 h 32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92"/>
              <a:gd name="T64" fmla="*/ 0 h 323"/>
              <a:gd name="T65" fmla="*/ 492 w 492"/>
              <a:gd name="T66" fmla="*/ 323 h 323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92" h="323">
                <a:moveTo>
                  <a:pt x="12" y="24"/>
                </a:moveTo>
                <a:lnTo>
                  <a:pt x="404" y="0"/>
                </a:lnTo>
                <a:lnTo>
                  <a:pt x="418" y="8"/>
                </a:lnTo>
                <a:lnTo>
                  <a:pt x="412" y="53"/>
                </a:lnTo>
                <a:lnTo>
                  <a:pt x="428" y="78"/>
                </a:lnTo>
                <a:lnTo>
                  <a:pt x="465" y="94"/>
                </a:lnTo>
                <a:lnTo>
                  <a:pt x="489" y="122"/>
                </a:lnTo>
                <a:lnTo>
                  <a:pt x="491" y="157"/>
                </a:lnTo>
                <a:lnTo>
                  <a:pt x="477" y="181"/>
                </a:lnTo>
                <a:lnTo>
                  <a:pt x="441" y="190"/>
                </a:lnTo>
                <a:lnTo>
                  <a:pt x="448" y="228"/>
                </a:lnTo>
                <a:lnTo>
                  <a:pt x="429" y="261"/>
                </a:lnTo>
                <a:lnTo>
                  <a:pt x="427" y="322"/>
                </a:lnTo>
                <a:lnTo>
                  <a:pt x="396" y="291"/>
                </a:lnTo>
                <a:lnTo>
                  <a:pt x="80" y="317"/>
                </a:lnTo>
                <a:lnTo>
                  <a:pt x="12" y="141"/>
                </a:lnTo>
                <a:lnTo>
                  <a:pt x="12" y="112"/>
                </a:lnTo>
                <a:lnTo>
                  <a:pt x="14" y="104"/>
                </a:lnTo>
                <a:lnTo>
                  <a:pt x="12" y="59"/>
                </a:lnTo>
                <a:lnTo>
                  <a:pt x="0" y="45"/>
                </a:lnTo>
                <a:lnTo>
                  <a:pt x="12" y="24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1" name="Freeform 39" descr="Stationery"/>
          <p:cNvSpPr>
            <a:spLocks/>
          </p:cNvSpPr>
          <p:nvPr/>
        </p:nvSpPr>
        <p:spPr bwMode="invGray">
          <a:xfrm>
            <a:off x="5684838" y="2962275"/>
            <a:ext cx="534987" cy="920750"/>
          </a:xfrm>
          <a:custGeom>
            <a:avLst/>
            <a:gdLst>
              <a:gd name="T0" fmla="*/ 2147483647 w 343"/>
              <a:gd name="T1" fmla="*/ 2147483647 h 574"/>
              <a:gd name="T2" fmla="*/ 2147483647 w 343"/>
              <a:gd name="T3" fmla="*/ 0 h 574"/>
              <a:gd name="T4" fmla="*/ 2147483647 w 343"/>
              <a:gd name="T5" fmla="*/ 2147483647 h 574"/>
              <a:gd name="T6" fmla="*/ 2147483647 w 343"/>
              <a:gd name="T7" fmla="*/ 2147483647 h 574"/>
              <a:gd name="T8" fmla="*/ 2147483647 w 343"/>
              <a:gd name="T9" fmla="*/ 2147483647 h 574"/>
              <a:gd name="T10" fmla="*/ 2147483647 w 343"/>
              <a:gd name="T11" fmla="*/ 2147483647 h 574"/>
              <a:gd name="T12" fmla="*/ 2147483647 w 343"/>
              <a:gd name="T13" fmla="*/ 2147483647 h 574"/>
              <a:gd name="T14" fmla="*/ 2147483647 w 343"/>
              <a:gd name="T15" fmla="*/ 2147483647 h 574"/>
              <a:gd name="T16" fmla="*/ 2147483647 w 343"/>
              <a:gd name="T17" fmla="*/ 2147483647 h 574"/>
              <a:gd name="T18" fmla="*/ 2147483647 w 343"/>
              <a:gd name="T19" fmla="*/ 2147483647 h 574"/>
              <a:gd name="T20" fmla="*/ 2147483647 w 343"/>
              <a:gd name="T21" fmla="*/ 2147483647 h 574"/>
              <a:gd name="T22" fmla="*/ 2147483647 w 343"/>
              <a:gd name="T23" fmla="*/ 2147483647 h 574"/>
              <a:gd name="T24" fmla="*/ 2147483647 w 343"/>
              <a:gd name="T25" fmla="*/ 2147483647 h 574"/>
              <a:gd name="T26" fmla="*/ 2147483647 w 343"/>
              <a:gd name="T27" fmla="*/ 2147483647 h 574"/>
              <a:gd name="T28" fmla="*/ 2147483647 w 343"/>
              <a:gd name="T29" fmla="*/ 2147483647 h 574"/>
              <a:gd name="T30" fmla="*/ 2147483647 w 343"/>
              <a:gd name="T31" fmla="*/ 2147483647 h 574"/>
              <a:gd name="T32" fmla="*/ 2147483647 w 343"/>
              <a:gd name="T33" fmla="*/ 2147483647 h 574"/>
              <a:gd name="T34" fmla="*/ 2147483647 w 343"/>
              <a:gd name="T35" fmla="*/ 2147483647 h 574"/>
              <a:gd name="T36" fmla="*/ 2147483647 w 343"/>
              <a:gd name="T37" fmla="*/ 2147483647 h 574"/>
              <a:gd name="T38" fmla="*/ 2147483647 w 343"/>
              <a:gd name="T39" fmla="*/ 2147483647 h 574"/>
              <a:gd name="T40" fmla="*/ 2147483647 w 343"/>
              <a:gd name="T41" fmla="*/ 2147483647 h 574"/>
              <a:gd name="T42" fmla="*/ 0 w 343"/>
              <a:gd name="T43" fmla="*/ 2147483647 h 574"/>
              <a:gd name="T44" fmla="*/ 2147483647 w 343"/>
              <a:gd name="T45" fmla="*/ 2147483647 h 574"/>
              <a:gd name="T46" fmla="*/ 2147483647 w 343"/>
              <a:gd name="T47" fmla="*/ 2147483647 h 574"/>
              <a:gd name="T48" fmla="*/ 2147483647 w 343"/>
              <a:gd name="T49" fmla="*/ 2147483647 h 574"/>
              <a:gd name="T50" fmla="*/ 2147483647 w 343"/>
              <a:gd name="T51" fmla="*/ 2147483647 h 574"/>
              <a:gd name="T52" fmla="*/ 2147483647 w 343"/>
              <a:gd name="T53" fmla="*/ 2147483647 h 574"/>
              <a:gd name="T54" fmla="*/ 2147483647 w 343"/>
              <a:gd name="T55" fmla="*/ 2147483647 h 574"/>
              <a:gd name="T56" fmla="*/ 2147483647 w 343"/>
              <a:gd name="T57" fmla="*/ 2147483647 h 57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43"/>
              <a:gd name="T88" fmla="*/ 0 h 574"/>
              <a:gd name="T89" fmla="*/ 343 w 343"/>
              <a:gd name="T90" fmla="*/ 574 h 57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43" h="574">
                <a:moveTo>
                  <a:pt x="38" y="34"/>
                </a:moveTo>
                <a:lnTo>
                  <a:pt x="258" y="0"/>
                </a:lnTo>
                <a:lnTo>
                  <a:pt x="255" y="22"/>
                </a:lnTo>
                <a:lnTo>
                  <a:pt x="280" y="57"/>
                </a:lnTo>
                <a:lnTo>
                  <a:pt x="289" y="89"/>
                </a:lnTo>
                <a:lnTo>
                  <a:pt x="328" y="317"/>
                </a:lnTo>
                <a:lnTo>
                  <a:pt x="323" y="347"/>
                </a:lnTo>
                <a:lnTo>
                  <a:pt x="342" y="369"/>
                </a:lnTo>
                <a:lnTo>
                  <a:pt x="306" y="475"/>
                </a:lnTo>
                <a:lnTo>
                  <a:pt x="283" y="513"/>
                </a:lnTo>
                <a:lnTo>
                  <a:pt x="293" y="529"/>
                </a:lnTo>
                <a:lnTo>
                  <a:pt x="274" y="536"/>
                </a:lnTo>
                <a:lnTo>
                  <a:pt x="279" y="561"/>
                </a:lnTo>
                <a:lnTo>
                  <a:pt x="222" y="558"/>
                </a:lnTo>
                <a:lnTo>
                  <a:pt x="208" y="573"/>
                </a:lnTo>
                <a:lnTo>
                  <a:pt x="185" y="562"/>
                </a:lnTo>
                <a:lnTo>
                  <a:pt x="165" y="521"/>
                </a:lnTo>
                <a:lnTo>
                  <a:pt x="115" y="477"/>
                </a:lnTo>
                <a:lnTo>
                  <a:pt x="122" y="401"/>
                </a:lnTo>
                <a:lnTo>
                  <a:pt x="70" y="376"/>
                </a:lnTo>
                <a:lnTo>
                  <a:pt x="32" y="332"/>
                </a:lnTo>
                <a:lnTo>
                  <a:pt x="0" y="263"/>
                </a:lnTo>
                <a:lnTo>
                  <a:pt x="2" y="201"/>
                </a:lnTo>
                <a:lnTo>
                  <a:pt x="21" y="169"/>
                </a:lnTo>
                <a:lnTo>
                  <a:pt x="14" y="130"/>
                </a:lnTo>
                <a:lnTo>
                  <a:pt x="50" y="122"/>
                </a:lnTo>
                <a:lnTo>
                  <a:pt x="64" y="98"/>
                </a:lnTo>
                <a:lnTo>
                  <a:pt x="62" y="62"/>
                </a:lnTo>
                <a:lnTo>
                  <a:pt x="38" y="34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2" name="Freeform 40" descr="Stationery"/>
          <p:cNvSpPr>
            <a:spLocks/>
          </p:cNvSpPr>
          <p:nvPr/>
        </p:nvSpPr>
        <p:spPr bwMode="invGray">
          <a:xfrm>
            <a:off x="5141913" y="3335338"/>
            <a:ext cx="911225" cy="701675"/>
          </a:xfrm>
          <a:custGeom>
            <a:avLst/>
            <a:gdLst>
              <a:gd name="T0" fmla="*/ 2147483647 w 582"/>
              <a:gd name="T1" fmla="*/ 2147483647 h 438"/>
              <a:gd name="T2" fmla="*/ 2147483647 w 582"/>
              <a:gd name="T3" fmla="*/ 2147483647 h 438"/>
              <a:gd name="T4" fmla="*/ 2147483647 w 582"/>
              <a:gd name="T5" fmla="*/ 2147483647 h 438"/>
              <a:gd name="T6" fmla="*/ 2147483647 w 582"/>
              <a:gd name="T7" fmla="*/ 2147483647 h 438"/>
              <a:gd name="T8" fmla="*/ 2147483647 w 582"/>
              <a:gd name="T9" fmla="*/ 2147483647 h 438"/>
              <a:gd name="T10" fmla="*/ 2147483647 w 582"/>
              <a:gd name="T11" fmla="*/ 2147483647 h 438"/>
              <a:gd name="T12" fmla="*/ 2147483647 w 582"/>
              <a:gd name="T13" fmla="*/ 2147483647 h 438"/>
              <a:gd name="T14" fmla="*/ 2147483647 w 582"/>
              <a:gd name="T15" fmla="*/ 2147483647 h 438"/>
              <a:gd name="T16" fmla="*/ 2147483647 w 582"/>
              <a:gd name="T17" fmla="*/ 2147483647 h 438"/>
              <a:gd name="T18" fmla="*/ 2147483647 w 582"/>
              <a:gd name="T19" fmla="*/ 2147483647 h 438"/>
              <a:gd name="T20" fmla="*/ 2147483647 w 582"/>
              <a:gd name="T21" fmla="*/ 2147483647 h 438"/>
              <a:gd name="T22" fmla="*/ 2147483647 w 582"/>
              <a:gd name="T23" fmla="*/ 2147483647 h 438"/>
              <a:gd name="T24" fmla="*/ 2147483647 w 582"/>
              <a:gd name="T25" fmla="*/ 2147483647 h 438"/>
              <a:gd name="T26" fmla="*/ 2147483647 w 582"/>
              <a:gd name="T27" fmla="*/ 2147483647 h 438"/>
              <a:gd name="T28" fmla="*/ 2147483647 w 582"/>
              <a:gd name="T29" fmla="*/ 2147483647 h 438"/>
              <a:gd name="T30" fmla="*/ 2147483647 w 582"/>
              <a:gd name="T31" fmla="*/ 2147483647 h 438"/>
              <a:gd name="T32" fmla="*/ 2147483647 w 582"/>
              <a:gd name="T33" fmla="*/ 2147483647 h 438"/>
              <a:gd name="T34" fmla="*/ 2147483647 w 582"/>
              <a:gd name="T35" fmla="*/ 0 h 438"/>
              <a:gd name="T36" fmla="*/ 0 w 582"/>
              <a:gd name="T37" fmla="*/ 2147483647 h 438"/>
              <a:gd name="T38" fmla="*/ 2147483647 w 582"/>
              <a:gd name="T39" fmla="*/ 2147483647 h 438"/>
              <a:gd name="T40" fmla="*/ 2147483647 w 582"/>
              <a:gd name="T41" fmla="*/ 2147483647 h 438"/>
              <a:gd name="T42" fmla="*/ 2147483647 w 582"/>
              <a:gd name="T43" fmla="*/ 2147483647 h 438"/>
              <a:gd name="T44" fmla="*/ 2147483647 w 582"/>
              <a:gd name="T45" fmla="*/ 2147483647 h 438"/>
              <a:gd name="T46" fmla="*/ 2147483647 w 582"/>
              <a:gd name="T47" fmla="*/ 2147483647 h 438"/>
              <a:gd name="T48" fmla="*/ 2147483647 w 582"/>
              <a:gd name="T49" fmla="*/ 2147483647 h 438"/>
              <a:gd name="T50" fmla="*/ 2147483647 w 582"/>
              <a:gd name="T51" fmla="*/ 2147483647 h 43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82"/>
              <a:gd name="T79" fmla="*/ 0 h 438"/>
              <a:gd name="T80" fmla="*/ 582 w 582"/>
              <a:gd name="T81" fmla="*/ 438 h 43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82" h="438">
                <a:moveTo>
                  <a:pt x="126" y="423"/>
                </a:moveTo>
                <a:lnTo>
                  <a:pt x="285" y="412"/>
                </a:lnTo>
                <a:lnTo>
                  <a:pt x="506" y="395"/>
                </a:lnTo>
                <a:lnTo>
                  <a:pt x="494" y="437"/>
                </a:lnTo>
                <a:lnTo>
                  <a:pt x="539" y="437"/>
                </a:lnTo>
                <a:lnTo>
                  <a:pt x="547" y="395"/>
                </a:lnTo>
                <a:lnTo>
                  <a:pt x="574" y="382"/>
                </a:lnTo>
                <a:lnTo>
                  <a:pt x="581" y="365"/>
                </a:lnTo>
                <a:lnTo>
                  <a:pt x="563" y="355"/>
                </a:lnTo>
                <a:lnTo>
                  <a:pt x="554" y="342"/>
                </a:lnTo>
                <a:lnTo>
                  <a:pt x="531" y="331"/>
                </a:lnTo>
                <a:lnTo>
                  <a:pt x="511" y="290"/>
                </a:lnTo>
                <a:lnTo>
                  <a:pt x="461" y="246"/>
                </a:lnTo>
                <a:lnTo>
                  <a:pt x="468" y="169"/>
                </a:lnTo>
                <a:lnTo>
                  <a:pt x="416" y="145"/>
                </a:lnTo>
                <a:lnTo>
                  <a:pt x="378" y="100"/>
                </a:lnTo>
                <a:lnTo>
                  <a:pt x="346" y="31"/>
                </a:lnTo>
                <a:lnTo>
                  <a:pt x="315" y="0"/>
                </a:lnTo>
                <a:lnTo>
                  <a:pt x="0" y="26"/>
                </a:lnTo>
                <a:lnTo>
                  <a:pt x="32" y="86"/>
                </a:lnTo>
                <a:lnTo>
                  <a:pt x="39" y="103"/>
                </a:lnTo>
                <a:lnTo>
                  <a:pt x="61" y="103"/>
                </a:lnTo>
                <a:lnTo>
                  <a:pt x="68" y="128"/>
                </a:lnTo>
                <a:lnTo>
                  <a:pt x="93" y="166"/>
                </a:lnTo>
                <a:lnTo>
                  <a:pt x="119" y="374"/>
                </a:lnTo>
                <a:lnTo>
                  <a:pt x="126" y="423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3" name="Freeform 41" descr="Stationery"/>
          <p:cNvSpPr>
            <a:spLocks/>
          </p:cNvSpPr>
          <p:nvPr/>
        </p:nvSpPr>
        <p:spPr bwMode="invGray">
          <a:xfrm>
            <a:off x="6135688" y="3040063"/>
            <a:ext cx="420687" cy="687387"/>
          </a:xfrm>
          <a:custGeom>
            <a:avLst/>
            <a:gdLst>
              <a:gd name="T0" fmla="*/ 0 w 269"/>
              <a:gd name="T1" fmla="*/ 2147483647 h 429"/>
              <a:gd name="T2" fmla="*/ 2147483647 w 269"/>
              <a:gd name="T3" fmla="*/ 2147483647 h 429"/>
              <a:gd name="T4" fmla="*/ 2147483647 w 269"/>
              <a:gd name="T5" fmla="*/ 2147483647 h 429"/>
              <a:gd name="T6" fmla="*/ 2147483647 w 269"/>
              <a:gd name="T7" fmla="*/ 2147483647 h 429"/>
              <a:gd name="T8" fmla="*/ 2147483647 w 269"/>
              <a:gd name="T9" fmla="*/ 2147483647 h 429"/>
              <a:gd name="T10" fmla="*/ 2147483647 w 269"/>
              <a:gd name="T11" fmla="*/ 2147483647 h 429"/>
              <a:gd name="T12" fmla="*/ 2147483647 w 269"/>
              <a:gd name="T13" fmla="*/ 2147483647 h 429"/>
              <a:gd name="T14" fmla="*/ 2147483647 w 269"/>
              <a:gd name="T15" fmla="*/ 2147483647 h 429"/>
              <a:gd name="T16" fmla="*/ 2147483647 w 269"/>
              <a:gd name="T17" fmla="*/ 2147483647 h 429"/>
              <a:gd name="T18" fmla="*/ 2147483647 w 269"/>
              <a:gd name="T19" fmla="*/ 2147483647 h 429"/>
              <a:gd name="T20" fmla="*/ 2147483647 w 269"/>
              <a:gd name="T21" fmla="*/ 2147483647 h 429"/>
              <a:gd name="T22" fmla="*/ 2147483647 w 269"/>
              <a:gd name="T23" fmla="*/ 2147483647 h 429"/>
              <a:gd name="T24" fmla="*/ 2147483647 w 269"/>
              <a:gd name="T25" fmla="*/ 0 h 429"/>
              <a:gd name="T26" fmla="*/ 2147483647 w 269"/>
              <a:gd name="T27" fmla="*/ 2147483647 h 429"/>
              <a:gd name="T28" fmla="*/ 2147483647 w 269"/>
              <a:gd name="T29" fmla="*/ 2147483647 h 429"/>
              <a:gd name="T30" fmla="*/ 2147483647 w 269"/>
              <a:gd name="T31" fmla="*/ 2147483647 h 429"/>
              <a:gd name="T32" fmla="*/ 0 w 269"/>
              <a:gd name="T33" fmla="*/ 2147483647 h 4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9"/>
              <a:gd name="T52" fmla="*/ 0 h 429"/>
              <a:gd name="T53" fmla="*/ 269 w 269"/>
              <a:gd name="T54" fmla="*/ 429 h 4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9" h="429">
                <a:moveTo>
                  <a:pt x="0" y="42"/>
                </a:moveTo>
                <a:lnTo>
                  <a:pt x="39" y="270"/>
                </a:lnTo>
                <a:lnTo>
                  <a:pt x="35" y="300"/>
                </a:lnTo>
                <a:lnTo>
                  <a:pt x="54" y="322"/>
                </a:lnTo>
                <a:lnTo>
                  <a:pt x="18" y="428"/>
                </a:lnTo>
                <a:lnTo>
                  <a:pt x="47" y="411"/>
                </a:lnTo>
                <a:lnTo>
                  <a:pt x="148" y="397"/>
                </a:lnTo>
                <a:lnTo>
                  <a:pt x="156" y="371"/>
                </a:lnTo>
                <a:lnTo>
                  <a:pt x="187" y="386"/>
                </a:lnTo>
                <a:lnTo>
                  <a:pt x="206" y="345"/>
                </a:lnTo>
                <a:lnTo>
                  <a:pt x="232" y="307"/>
                </a:lnTo>
                <a:lnTo>
                  <a:pt x="268" y="278"/>
                </a:lnTo>
                <a:lnTo>
                  <a:pt x="212" y="0"/>
                </a:lnTo>
                <a:lnTo>
                  <a:pt x="73" y="16"/>
                </a:lnTo>
                <a:lnTo>
                  <a:pt x="57" y="30"/>
                </a:lnTo>
                <a:lnTo>
                  <a:pt x="26" y="40"/>
                </a:lnTo>
                <a:lnTo>
                  <a:pt x="0" y="42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4" name="Freeform 42" descr="Stationery"/>
          <p:cNvSpPr>
            <a:spLocks/>
          </p:cNvSpPr>
          <p:nvPr/>
        </p:nvSpPr>
        <p:spPr bwMode="invGray">
          <a:xfrm>
            <a:off x="4152900" y="2001838"/>
            <a:ext cx="839788" cy="541337"/>
          </a:xfrm>
          <a:custGeom>
            <a:avLst/>
            <a:gdLst>
              <a:gd name="T0" fmla="*/ 2147483647 w 537"/>
              <a:gd name="T1" fmla="*/ 2147483647 h 339"/>
              <a:gd name="T2" fmla="*/ 0 w 537"/>
              <a:gd name="T3" fmla="*/ 2147483647 h 339"/>
              <a:gd name="T4" fmla="*/ 2147483647 w 537"/>
              <a:gd name="T5" fmla="*/ 2147483647 h 339"/>
              <a:gd name="T6" fmla="*/ 2147483647 w 537"/>
              <a:gd name="T7" fmla="*/ 2147483647 h 339"/>
              <a:gd name="T8" fmla="*/ 2147483647 w 537"/>
              <a:gd name="T9" fmla="*/ 2147483647 h 339"/>
              <a:gd name="T10" fmla="*/ 2147483647 w 537"/>
              <a:gd name="T11" fmla="*/ 2147483647 h 339"/>
              <a:gd name="T12" fmla="*/ 2147483647 w 537"/>
              <a:gd name="T13" fmla="*/ 0 h 339"/>
              <a:gd name="T14" fmla="*/ 2147483647 w 537"/>
              <a:gd name="T15" fmla="*/ 2147483647 h 339"/>
              <a:gd name="T16" fmla="*/ 2147483647 w 537"/>
              <a:gd name="T17" fmla="*/ 2147483647 h 339"/>
              <a:gd name="T18" fmla="*/ 2147483647 w 537"/>
              <a:gd name="T19" fmla="*/ 2147483647 h 33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37"/>
              <a:gd name="T31" fmla="*/ 0 h 339"/>
              <a:gd name="T32" fmla="*/ 537 w 537"/>
              <a:gd name="T33" fmla="*/ 339 h 33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37" h="339">
                <a:moveTo>
                  <a:pt x="13" y="5"/>
                </a:moveTo>
                <a:lnTo>
                  <a:pt x="0" y="333"/>
                </a:lnTo>
                <a:lnTo>
                  <a:pt x="366" y="338"/>
                </a:lnTo>
                <a:lnTo>
                  <a:pt x="536" y="327"/>
                </a:lnTo>
                <a:lnTo>
                  <a:pt x="524" y="193"/>
                </a:lnTo>
                <a:lnTo>
                  <a:pt x="495" y="124"/>
                </a:lnTo>
                <a:lnTo>
                  <a:pt x="468" y="0"/>
                </a:lnTo>
                <a:lnTo>
                  <a:pt x="260" y="5"/>
                </a:lnTo>
                <a:lnTo>
                  <a:pt x="155" y="5"/>
                </a:lnTo>
                <a:lnTo>
                  <a:pt x="13" y="5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5" name="Freeform 43" descr="Stationery"/>
          <p:cNvSpPr>
            <a:spLocks/>
          </p:cNvSpPr>
          <p:nvPr/>
        </p:nvSpPr>
        <p:spPr bwMode="invGray">
          <a:xfrm>
            <a:off x="4132263" y="2525713"/>
            <a:ext cx="908050" cy="569912"/>
          </a:xfrm>
          <a:custGeom>
            <a:avLst/>
            <a:gdLst>
              <a:gd name="T0" fmla="*/ 2147483647 w 580"/>
              <a:gd name="T1" fmla="*/ 2147483647 h 356"/>
              <a:gd name="T2" fmla="*/ 2147483647 w 580"/>
              <a:gd name="T3" fmla="*/ 2147483647 h 356"/>
              <a:gd name="T4" fmla="*/ 2147483647 w 580"/>
              <a:gd name="T5" fmla="*/ 0 h 356"/>
              <a:gd name="T6" fmla="*/ 2147483647 w 580"/>
              <a:gd name="T7" fmla="*/ 2147483647 h 356"/>
              <a:gd name="T8" fmla="*/ 2147483647 w 580"/>
              <a:gd name="T9" fmla="*/ 2147483647 h 356"/>
              <a:gd name="T10" fmla="*/ 2147483647 w 580"/>
              <a:gd name="T11" fmla="*/ 2147483647 h 356"/>
              <a:gd name="T12" fmla="*/ 2147483647 w 580"/>
              <a:gd name="T13" fmla="*/ 2147483647 h 356"/>
              <a:gd name="T14" fmla="*/ 2147483647 w 580"/>
              <a:gd name="T15" fmla="*/ 2147483647 h 356"/>
              <a:gd name="T16" fmla="*/ 2147483647 w 580"/>
              <a:gd name="T17" fmla="*/ 2147483647 h 356"/>
              <a:gd name="T18" fmla="*/ 2147483647 w 580"/>
              <a:gd name="T19" fmla="*/ 2147483647 h 356"/>
              <a:gd name="T20" fmla="*/ 2147483647 w 580"/>
              <a:gd name="T21" fmla="*/ 2147483647 h 356"/>
              <a:gd name="T22" fmla="*/ 2147483647 w 580"/>
              <a:gd name="T23" fmla="*/ 2147483647 h 356"/>
              <a:gd name="T24" fmla="*/ 2147483647 w 580"/>
              <a:gd name="T25" fmla="*/ 2147483647 h 356"/>
              <a:gd name="T26" fmla="*/ 2147483647 w 580"/>
              <a:gd name="T27" fmla="*/ 2147483647 h 356"/>
              <a:gd name="T28" fmla="*/ 2147483647 w 580"/>
              <a:gd name="T29" fmla="*/ 2147483647 h 356"/>
              <a:gd name="T30" fmla="*/ 2147483647 w 580"/>
              <a:gd name="T31" fmla="*/ 2147483647 h 356"/>
              <a:gd name="T32" fmla="*/ 2147483647 w 580"/>
              <a:gd name="T33" fmla="*/ 2147483647 h 356"/>
              <a:gd name="T34" fmla="*/ 0 w 580"/>
              <a:gd name="T35" fmla="*/ 2147483647 h 356"/>
              <a:gd name="T36" fmla="*/ 2147483647 w 580"/>
              <a:gd name="T37" fmla="*/ 2147483647 h 356"/>
              <a:gd name="T38" fmla="*/ 2147483647 w 580"/>
              <a:gd name="T39" fmla="*/ 2147483647 h 35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80"/>
              <a:gd name="T61" fmla="*/ 0 h 356"/>
              <a:gd name="T62" fmla="*/ 580 w 580"/>
              <a:gd name="T63" fmla="*/ 356 h 35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80" h="356">
                <a:moveTo>
                  <a:pt x="15" y="5"/>
                </a:moveTo>
                <a:lnTo>
                  <a:pt x="379" y="11"/>
                </a:lnTo>
                <a:lnTo>
                  <a:pt x="547" y="0"/>
                </a:lnTo>
                <a:lnTo>
                  <a:pt x="527" y="31"/>
                </a:lnTo>
                <a:lnTo>
                  <a:pt x="551" y="63"/>
                </a:lnTo>
                <a:lnTo>
                  <a:pt x="577" y="237"/>
                </a:lnTo>
                <a:lnTo>
                  <a:pt x="565" y="259"/>
                </a:lnTo>
                <a:lnTo>
                  <a:pt x="577" y="273"/>
                </a:lnTo>
                <a:lnTo>
                  <a:pt x="579" y="318"/>
                </a:lnTo>
                <a:lnTo>
                  <a:pt x="577" y="326"/>
                </a:lnTo>
                <a:lnTo>
                  <a:pt x="577" y="355"/>
                </a:lnTo>
                <a:lnTo>
                  <a:pt x="555" y="326"/>
                </a:lnTo>
                <a:lnTo>
                  <a:pt x="527" y="310"/>
                </a:lnTo>
                <a:lnTo>
                  <a:pt x="488" y="318"/>
                </a:lnTo>
                <a:lnTo>
                  <a:pt x="452" y="313"/>
                </a:lnTo>
                <a:lnTo>
                  <a:pt x="412" y="300"/>
                </a:lnTo>
                <a:lnTo>
                  <a:pt x="152" y="300"/>
                </a:lnTo>
                <a:lnTo>
                  <a:pt x="0" y="289"/>
                </a:lnTo>
                <a:lnTo>
                  <a:pt x="7" y="96"/>
                </a:lnTo>
                <a:lnTo>
                  <a:pt x="15" y="5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6" name="Freeform 44" descr="Stationery"/>
          <p:cNvSpPr>
            <a:spLocks/>
          </p:cNvSpPr>
          <p:nvPr/>
        </p:nvSpPr>
        <p:spPr bwMode="invGray">
          <a:xfrm>
            <a:off x="4876800" y="1912938"/>
            <a:ext cx="904875" cy="1014412"/>
          </a:xfrm>
          <a:custGeom>
            <a:avLst/>
            <a:gdLst>
              <a:gd name="T0" fmla="*/ 2147483647 w 578"/>
              <a:gd name="T1" fmla="*/ 2147483647 h 632"/>
              <a:gd name="T2" fmla="*/ 2147483647 w 578"/>
              <a:gd name="T3" fmla="*/ 2147483647 h 632"/>
              <a:gd name="T4" fmla="*/ 2147483647 w 578"/>
              <a:gd name="T5" fmla="*/ 2147483647 h 632"/>
              <a:gd name="T6" fmla="*/ 2147483647 w 578"/>
              <a:gd name="T7" fmla="*/ 2147483647 h 632"/>
              <a:gd name="T8" fmla="*/ 2147483647 w 578"/>
              <a:gd name="T9" fmla="*/ 2147483647 h 632"/>
              <a:gd name="T10" fmla="*/ 2147483647 w 578"/>
              <a:gd name="T11" fmla="*/ 2147483647 h 632"/>
              <a:gd name="T12" fmla="*/ 2147483647 w 578"/>
              <a:gd name="T13" fmla="*/ 2147483647 h 632"/>
              <a:gd name="T14" fmla="*/ 2147483647 w 578"/>
              <a:gd name="T15" fmla="*/ 2147483647 h 632"/>
              <a:gd name="T16" fmla="*/ 2147483647 w 578"/>
              <a:gd name="T17" fmla="*/ 2147483647 h 632"/>
              <a:gd name="T18" fmla="*/ 2147483647 w 578"/>
              <a:gd name="T19" fmla="*/ 2147483647 h 632"/>
              <a:gd name="T20" fmla="*/ 2147483647 w 578"/>
              <a:gd name="T21" fmla="*/ 2147483647 h 632"/>
              <a:gd name="T22" fmla="*/ 2147483647 w 578"/>
              <a:gd name="T23" fmla="*/ 2147483647 h 632"/>
              <a:gd name="T24" fmla="*/ 2147483647 w 578"/>
              <a:gd name="T25" fmla="*/ 2147483647 h 632"/>
              <a:gd name="T26" fmla="*/ 2147483647 w 578"/>
              <a:gd name="T27" fmla="*/ 2147483647 h 632"/>
              <a:gd name="T28" fmla="*/ 2147483647 w 578"/>
              <a:gd name="T29" fmla="*/ 2147483647 h 632"/>
              <a:gd name="T30" fmla="*/ 2147483647 w 578"/>
              <a:gd name="T31" fmla="*/ 2147483647 h 632"/>
              <a:gd name="T32" fmla="*/ 2147483647 w 578"/>
              <a:gd name="T33" fmla="*/ 2147483647 h 632"/>
              <a:gd name="T34" fmla="*/ 2147483647 w 578"/>
              <a:gd name="T35" fmla="*/ 2147483647 h 632"/>
              <a:gd name="T36" fmla="*/ 2147483647 w 578"/>
              <a:gd name="T37" fmla="*/ 2147483647 h 632"/>
              <a:gd name="T38" fmla="*/ 2147483647 w 578"/>
              <a:gd name="T39" fmla="*/ 2147483647 h 632"/>
              <a:gd name="T40" fmla="*/ 2147483647 w 578"/>
              <a:gd name="T41" fmla="*/ 2147483647 h 632"/>
              <a:gd name="T42" fmla="*/ 2147483647 w 578"/>
              <a:gd name="T43" fmla="*/ 2147483647 h 632"/>
              <a:gd name="T44" fmla="*/ 2147483647 w 578"/>
              <a:gd name="T45" fmla="*/ 2147483647 h 632"/>
              <a:gd name="T46" fmla="*/ 0 w 578"/>
              <a:gd name="T47" fmla="*/ 2147483647 h 632"/>
              <a:gd name="T48" fmla="*/ 2147483647 w 578"/>
              <a:gd name="T49" fmla="*/ 2147483647 h 632"/>
              <a:gd name="T50" fmla="*/ 2147483647 w 578"/>
              <a:gd name="T51" fmla="*/ 0 h 632"/>
              <a:gd name="T52" fmla="*/ 2147483647 w 578"/>
              <a:gd name="T53" fmla="*/ 2147483647 h 632"/>
              <a:gd name="T54" fmla="*/ 2147483647 w 578"/>
              <a:gd name="T55" fmla="*/ 2147483647 h 632"/>
              <a:gd name="T56" fmla="*/ 2147483647 w 578"/>
              <a:gd name="T57" fmla="*/ 2147483647 h 632"/>
              <a:gd name="T58" fmla="*/ 2147483647 w 578"/>
              <a:gd name="T59" fmla="*/ 2147483647 h 632"/>
              <a:gd name="T60" fmla="*/ 2147483647 w 578"/>
              <a:gd name="T61" fmla="*/ 2147483647 h 632"/>
              <a:gd name="T62" fmla="*/ 2147483647 w 578"/>
              <a:gd name="T63" fmla="*/ 2147483647 h 632"/>
              <a:gd name="T64" fmla="*/ 2147483647 w 578"/>
              <a:gd name="T65" fmla="*/ 2147483647 h 632"/>
              <a:gd name="T66" fmla="*/ 2147483647 w 578"/>
              <a:gd name="T67" fmla="*/ 2147483647 h 63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578"/>
              <a:gd name="T103" fmla="*/ 0 h 632"/>
              <a:gd name="T104" fmla="*/ 578 w 578"/>
              <a:gd name="T105" fmla="*/ 632 h 63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578" h="632">
                <a:moveTo>
                  <a:pt x="577" y="142"/>
                </a:moveTo>
                <a:lnTo>
                  <a:pt x="534" y="183"/>
                </a:lnTo>
                <a:lnTo>
                  <a:pt x="476" y="212"/>
                </a:lnTo>
                <a:lnTo>
                  <a:pt x="407" y="290"/>
                </a:lnTo>
                <a:lnTo>
                  <a:pt x="385" y="318"/>
                </a:lnTo>
                <a:lnTo>
                  <a:pt x="378" y="354"/>
                </a:lnTo>
                <a:lnTo>
                  <a:pt x="354" y="372"/>
                </a:lnTo>
                <a:lnTo>
                  <a:pt x="378" y="380"/>
                </a:lnTo>
                <a:lnTo>
                  <a:pt x="347" y="380"/>
                </a:lnTo>
                <a:lnTo>
                  <a:pt x="366" y="393"/>
                </a:lnTo>
                <a:lnTo>
                  <a:pt x="356" y="415"/>
                </a:lnTo>
                <a:lnTo>
                  <a:pt x="367" y="482"/>
                </a:lnTo>
                <a:lnTo>
                  <a:pt x="352" y="509"/>
                </a:lnTo>
                <a:lnTo>
                  <a:pt x="407" y="524"/>
                </a:lnTo>
                <a:lnTo>
                  <a:pt x="443" y="555"/>
                </a:lnTo>
                <a:lnTo>
                  <a:pt x="482" y="569"/>
                </a:lnTo>
                <a:lnTo>
                  <a:pt x="490" y="607"/>
                </a:lnTo>
                <a:lnTo>
                  <a:pt x="98" y="631"/>
                </a:lnTo>
                <a:lnTo>
                  <a:pt x="72" y="456"/>
                </a:lnTo>
                <a:lnTo>
                  <a:pt x="48" y="425"/>
                </a:lnTo>
                <a:lnTo>
                  <a:pt x="68" y="393"/>
                </a:lnTo>
                <a:lnTo>
                  <a:pt x="56" y="259"/>
                </a:lnTo>
                <a:lnTo>
                  <a:pt x="27" y="190"/>
                </a:lnTo>
                <a:lnTo>
                  <a:pt x="0" y="66"/>
                </a:lnTo>
                <a:lnTo>
                  <a:pt x="154" y="55"/>
                </a:lnTo>
                <a:lnTo>
                  <a:pt x="197" y="0"/>
                </a:lnTo>
                <a:lnTo>
                  <a:pt x="225" y="17"/>
                </a:lnTo>
                <a:lnTo>
                  <a:pt x="212" y="41"/>
                </a:lnTo>
                <a:lnTo>
                  <a:pt x="238" y="55"/>
                </a:lnTo>
                <a:lnTo>
                  <a:pt x="224" y="81"/>
                </a:lnTo>
                <a:lnTo>
                  <a:pt x="272" y="102"/>
                </a:lnTo>
                <a:lnTo>
                  <a:pt x="323" y="88"/>
                </a:lnTo>
                <a:lnTo>
                  <a:pt x="470" y="142"/>
                </a:lnTo>
                <a:lnTo>
                  <a:pt x="577" y="142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7" name="Freeform 45" descr="Stationery"/>
          <p:cNvSpPr>
            <a:spLocks/>
          </p:cNvSpPr>
          <p:nvPr/>
        </p:nvSpPr>
        <p:spPr bwMode="invGray">
          <a:xfrm>
            <a:off x="5421313" y="2343150"/>
            <a:ext cx="684212" cy="687388"/>
          </a:xfrm>
          <a:custGeom>
            <a:avLst/>
            <a:gdLst>
              <a:gd name="T0" fmla="*/ 2147483647 w 436"/>
              <a:gd name="T1" fmla="*/ 2147483647 h 429"/>
              <a:gd name="T2" fmla="*/ 2147483647 w 436"/>
              <a:gd name="T3" fmla="*/ 2147483647 h 429"/>
              <a:gd name="T4" fmla="*/ 2147483647 w 436"/>
              <a:gd name="T5" fmla="*/ 0 h 429"/>
              <a:gd name="T6" fmla="*/ 2147483647 w 436"/>
              <a:gd name="T7" fmla="*/ 2147483647 h 429"/>
              <a:gd name="T8" fmla="*/ 2147483647 w 436"/>
              <a:gd name="T9" fmla="*/ 2147483647 h 429"/>
              <a:gd name="T10" fmla="*/ 2147483647 w 436"/>
              <a:gd name="T11" fmla="*/ 2147483647 h 429"/>
              <a:gd name="T12" fmla="*/ 2147483647 w 436"/>
              <a:gd name="T13" fmla="*/ 2147483647 h 429"/>
              <a:gd name="T14" fmla="*/ 2147483647 w 436"/>
              <a:gd name="T15" fmla="*/ 2147483647 h 429"/>
              <a:gd name="T16" fmla="*/ 0 w 436"/>
              <a:gd name="T17" fmla="*/ 2147483647 h 429"/>
              <a:gd name="T18" fmla="*/ 2147483647 w 436"/>
              <a:gd name="T19" fmla="*/ 2147483647 h 429"/>
              <a:gd name="T20" fmla="*/ 2147483647 w 436"/>
              <a:gd name="T21" fmla="*/ 2147483647 h 429"/>
              <a:gd name="T22" fmla="*/ 2147483647 w 436"/>
              <a:gd name="T23" fmla="*/ 2147483647 h 429"/>
              <a:gd name="T24" fmla="*/ 2147483647 w 436"/>
              <a:gd name="T25" fmla="*/ 2147483647 h 429"/>
              <a:gd name="T26" fmla="*/ 2147483647 w 436"/>
              <a:gd name="T27" fmla="*/ 2147483647 h 429"/>
              <a:gd name="T28" fmla="*/ 2147483647 w 436"/>
              <a:gd name="T29" fmla="*/ 2147483647 h 429"/>
              <a:gd name="T30" fmla="*/ 2147483647 w 436"/>
              <a:gd name="T31" fmla="*/ 2147483647 h 429"/>
              <a:gd name="T32" fmla="*/ 2147483647 w 436"/>
              <a:gd name="T33" fmla="*/ 2147483647 h 429"/>
              <a:gd name="T34" fmla="*/ 2147483647 w 436"/>
              <a:gd name="T35" fmla="*/ 2147483647 h 429"/>
              <a:gd name="T36" fmla="*/ 2147483647 w 436"/>
              <a:gd name="T37" fmla="*/ 2147483647 h 429"/>
              <a:gd name="T38" fmla="*/ 2147483647 w 436"/>
              <a:gd name="T39" fmla="*/ 2147483647 h 429"/>
              <a:gd name="T40" fmla="*/ 2147483647 w 436"/>
              <a:gd name="T41" fmla="*/ 2147483647 h 429"/>
              <a:gd name="T42" fmla="*/ 2147483647 w 436"/>
              <a:gd name="T43" fmla="*/ 2147483647 h 429"/>
              <a:gd name="T44" fmla="*/ 2147483647 w 436"/>
              <a:gd name="T45" fmla="*/ 2147483647 h 429"/>
              <a:gd name="T46" fmla="*/ 2147483647 w 436"/>
              <a:gd name="T47" fmla="*/ 2147483647 h 429"/>
              <a:gd name="T48" fmla="*/ 2147483647 w 436"/>
              <a:gd name="T49" fmla="*/ 2147483647 h 429"/>
              <a:gd name="T50" fmla="*/ 2147483647 w 436"/>
              <a:gd name="T51" fmla="*/ 2147483647 h 429"/>
              <a:gd name="T52" fmla="*/ 2147483647 w 436"/>
              <a:gd name="T53" fmla="*/ 2147483647 h 429"/>
              <a:gd name="T54" fmla="*/ 2147483647 w 436"/>
              <a:gd name="T55" fmla="*/ 2147483647 h 429"/>
              <a:gd name="T56" fmla="*/ 2147483647 w 436"/>
              <a:gd name="T57" fmla="*/ 2147483647 h 429"/>
              <a:gd name="T58" fmla="*/ 2147483647 w 436"/>
              <a:gd name="T59" fmla="*/ 2147483647 h 429"/>
              <a:gd name="T60" fmla="*/ 2147483647 w 436"/>
              <a:gd name="T61" fmla="*/ 2147483647 h 429"/>
              <a:gd name="T62" fmla="*/ 2147483647 w 436"/>
              <a:gd name="T63" fmla="*/ 2147483647 h 429"/>
              <a:gd name="T64" fmla="*/ 2147483647 w 436"/>
              <a:gd name="T65" fmla="*/ 2147483647 h 429"/>
              <a:gd name="T66" fmla="*/ 2147483647 w 436"/>
              <a:gd name="T67" fmla="*/ 2147483647 h 42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36"/>
              <a:gd name="T103" fmla="*/ 0 h 429"/>
              <a:gd name="T104" fmla="*/ 436 w 436"/>
              <a:gd name="T105" fmla="*/ 429 h 429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36" h="429">
                <a:moveTo>
                  <a:pt x="175" y="31"/>
                </a:moveTo>
                <a:lnTo>
                  <a:pt x="140" y="31"/>
                </a:lnTo>
                <a:lnTo>
                  <a:pt x="145" y="0"/>
                </a:lnTo>
                <a:lnTo>
                  <a:pt x="59" y="18"/>
                </a:lnTo>
                <a:lnTo>
                  <a:pt x="38" y="46"/>
                </a:lnTo>
                <a:lnTo>
                  <a:pt x="31" y="83"/>
                </a:lnTo>
                <a:lnTo>
                  <a:pt x="7" y="100"/>
                </a:lnTo>
                <a:lnTo>
                  <a:pt x="31" y="109"/>
                </a:lnTo>
                <a:lnTo>
                  <a:pt x="0" y="109"/>
                </a:lnTo>
                <a:lnTo>
                  <a:pt x="19" y="122"/>
                </a:lnTo>
                <a:lnTo>
                  <a:pt x="9" y="143"/>
                </a:lnTo>
                <a:lnTo>
                  <a:pt x="20" y="210"/>
                </a:lnTo>
                <a:lnTo>
                  <a:pt x="5" y="237"/>
                </a:lnTo>
                <a:lnTo>
                  <a:pt x="59" y="252"/>
                </a:lnTo>
                <a:lnTo>
                  <a:pt x="96" y="283"/>
                </a:lnTo>
                <a:lnTo>
                  <a:pt x="134" y="297"/>
                </a:lnTo>
                <a:lnTo>
                  <a:pt x="142" y="334"/>
                </a:lnTo>
                <a:lnTo>
                  <a:pt x="156" y="342"/>
                </a:lnTo>
                <a:lnTo>
                  <a:pt x="151" y="387"/>
                </a:lnTo>
                <a:lnTo>
                  <a:pt x="166" y="412"/>
                </a:lnTo>
                <a:lnTo>
                  <a:pt x="203" y="428"/>
                </a:lnTo>
                <a:lnTo>
                  <a:pt x="421" y="394"/>
                </a:lnTo>
                <a:lnTo>
                  <a:pt x="409" y="338"/>
                </a:lnTo>
                <a:lnTo>
                  <a:pt x="435" y="132"/>
                </a:lnTo>
                <a:lnTo>
                  <a:pt x="383" y="208"/>
                </a:lnTo>
                <a:lnTo>
                  <a:pt x="378" y="187"/>
                </a:lnTo>
                <a:lnTo>
                  <a:pt x="395" y="145"/>
                </a:lnTo>
                <a:lnTo>
                  <a:pt x="383" y="94"/>
                </a:lnTo>
                <a:lnTo>
                  <a:pt x="363" y="94"/>
                </a:lnTo>
                <a:lnTo>
                  <a:pt x="356" y="79"/>
                </a:lnTo>
                <a:lnTo>
                  <a:pt x="308" y="75"/>
                </a:lnTo>
                <a:lnTo>
                  <a:pt x="269" y="53"/>
                </a:lnTo>
                <a:lnTo>
                  <a:pt x="207" y="49"/>
                </a:lnTo>
                <a:lnTo>
                  <a:pt x="175" y="31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8" name="Freeform 46" descr="Stationery"/>
          <p:cNvSpPr>
            <a:spLocks/>
          </p:cNvSpPr>
          <p:nvPr/>
        </p:nvSpPr>
        <p:spPr bwMode="invGray">
          <a:xfrm>
            <a:off x="5702300" y="2201863"/>
            <a:ext cx="730250" cy="368300"/>
          </a:xfrm>
          <a:custGeom>
            <a:avLst/>
            <a:gdLst>
              <a:gd name="T0" fmla="*/ 2147483647 w 469"/>
              <a:gd name="T1" fmla="*/ 2147483647 h 230"/>
              <a:gd name="T2" fmla="*/ 2147483647 w 469"/>
              <a:gd name="T3" fmla="*/ 2147483647 h 230"/>
              <a:gd name="T4" fmla="*/ 2147483647 w 469"/>
              <a:gd name="T5" fmla="*/ 2147483647 h 230"/>
              <a:gd name="T6" fmla="*/ 2147483647 w 469"/>
              <a:gd name="T7" fmla="*/ 2147483647 h 230"/>
              <a:gd name="T8" fmla="*/ 2147483647 w 469"/>
              <a:gd name="T9" fmla="*/ 2147483647 h 230"/>
              <a:gd name="T10" fmla="*/ 2147483647 w 469"/>
              <a:gd name="T11" fmla="*/ 2147483647 h 230"/>
              <a:gd name="T12" fmla="*/ 2147483647 w 469"/>
              <a:gd name="T13" fmla="*/ 2147483647 h 230"/>
              <a:gd name="T14" fmla="*/ 2147483647 w 469"/>
              <a:gd name="T15" fmla="*/ 2147483647 h 230"/>
              <a:gd name="T16" fmla="*/ 2147483647 w 469"/>
              <a:gd name="T17" fmla="*/ 2147483647 h 230"/>
              <a:gd name="T18" fmla="*/ 2147483647 w 469"/>
              <a:gd name="T19" fmla="*/ 2147483647 h 230"/>
              <a:gd name="T20" fmla="*/ 2147483647 w 469"/>
              <a:gd name="T21" fmla="*/ 2147483647 h 230"/>
              <a:gd name="T22" fmla="*/ 2147483647 w 469"/>
              <a:gd name="T23" fmla="*/ 2147483647 h 230"/>
              <a:gd name="T24" fmla="*/ 2147483647 w 469"/>
              <a:gd name="T25" fmla="*/ 2147483647 h 230"/>
              <a:gd name="T26" fmla="*/ 2147483647 w 469"/>
              <a:gd name="T27" fmla="*/ 2147483647 h 230"/>
              <a:gd name="T28" fmla="*/ 2147483647 w 469"/>
              <a:gd name="T29" fmla="*/ 2147483647 h 230"/>
              <a:gd name="T30" fmla="*/ 2147483647 w 469"/>
              <a:gd name="T31" fmla="*/ 2147483647 h 230"/>
              <a:gd name="T32" fmla="*/ 2147483647 w 469"/>
              <a:gd name="T33" fmla="*/ 2147483647 h 230"/>
              <a:gd name="T34" fmla="*/ 2147483647 w 469"/>
              <a:gd name="T35" fmla="*/ 2147483647 h 230"/>
              <a:gd name="T36" fmla="*/ 2147483647 w 469"/>
              <a:gd name="T37" fmla="*/ 2147483647 h 230"/>
              <a:gd name="T38" fmla="*/ 2147483647 w 469"/>
              <a:gd name="T39" fmla="*/ 2147483647 h 230"/>
              <a:gd name="T40" fmla="*/ 2147483647 w 469"/>
              <a:gd name="T41" fmla="*/ 2147483647 h 230"/>
              <a:gd name="T42" fmla="*/ 2147483647 w 469"/>
              <a:gd name="T43" fmla="*/ 2147483647 h 230"/>
              <a:gd name="T44" fmla="*/ 2147483647 w 469"/>
              <a:gd name="T45" fmla="*/ 2147483647 h 230"/>
              <a:gd name="T46" fmla="*/ 2147483647 w 469"/>
              <a:gd name="T47" fmla="*/ 0 h 230"/>
              <a:gd name="T48" fmla="*/ 2147483647 w 469"/>
              <a:gd name="T49" fmla="*/ 2147483647 h 230"/>
              <a:gd name="T50" fmla="*/ 2147483647 w 469"/>
              <a:gd name="T51" fmla="*/ 2147483647 h 230"/>
              <a:gd name="T52" fmla="*/ 0 w 469"/>
              <a:gd name="T53" fmla="*/ 2147483647 h 230"/>
              <a:gd name="T54" fmla="*/ 2147483647 w 469"/>
              <a:gd name="T55" fmla="*/ 2147483647 h 230"/>
              <a:gd name="T56" fmla="*/ 2147483647 w 469"/>
              <a:gd name="T57" fmla="*/ 2147483647 h 230"/>
              <a:gd name="T58" fmla="*/ 2147483647 w 469"/>
              <a:gd name="T59" fmla="*/ 2147483647 h 230"/>
              <a:gd name="T60" fmla="*/ 2147483647 w 469"/>
              <a:gd name="T61" fmla="*/ 2147483647 h 230"/>
              <a:gd name="T62" fmla="*/ 2147483647 w 469"/>
              <a:gd name="T63" fmla="*/ 2147483647 h 230"/>
              <a:gd name="T64" fmla="*/ 2147483647 w 469"/>
              <a:gd name="T65" fmla="*/ 2147483647 h 230"/>
              <a:gd name="T66" fmla="*/ 2147483647 w 469"/>
              <a:gd name="T67" fmla="*/ 2147483647 h 23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469"/>
              <a:gd name="T103" fmla="*/ 0 h 230"/>
              <a:gd name="T104" fmla="*/ 469 w 469"/>
              <a:gd name="T105" fmla="*/ 230 h 23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469" h="230">
                <a:moveTo>
                  <a:pt x="220" y="229"/>
                </a:moveTo>
                <a:lnTo>
                  <a:pt x="264" y="166"/>
                </a:lnTo>
                <a:lnTo>
                  <a:pt x="283" y="166"/>
                </a:lnTo>
                <a:lnTo>
                  <a:pt x="310" y="138"/>
                </a:lnTo>
                <a:lnTo>
                  <a:pt x="333" y="138"/>
                </a:lnTo>
                <a:lnTo>
                  <a:pt x="362" y="116"/>
                </a:lnTo>
                <a:lnTo>
                  <a:pt x="401" y="124"/>
                </a:lnTo>
                <a:lnTo>
                  <a:pt x="468" y="109"/>
                </a:lnTo>
                <a:lnTo>
                  <a:pt x="435" y="60"/>
                </a:lnTo>
                <a:lnTo>
                  <a:pt x="391" y="60"/>
                </a:lnTo>
                <a:lnTo>
                  <a:pt x="377" y="34"/>
                </a:lnTo>
                <a:lnTo>
                  <a:pt x="354" y="34"/>
                </a:lnTo>
                <a:lnTo>
                  <a:pt x="317" y="55"/>
                </a:lnTo>
                <a:lnTo>
                  <a:pt x="264" y="64"/>
                </a:lnTo>
                <a:lnTo>
                  <a:pt x="258" y="80"/>
                </a:lnTo>
                <a:lnTo>
                  <a:pt x="232" y="71"/>
                </a:lnTo>
                <a:lnTo>
                  <a:pt x="206" y="88"/>
                </a:lnTo>
                <a:lnTo>
                  <a:pt x="195" y="64"/>
                </a:lnTo>
                <a:lnTo>
                  <a:pt x="171" y="50"/>
                </a:lnTo>
                <a:lnTo>
                  <a:pt x="146" y="50"/>
                </a:lnTo>
                <a:lnTo>
                  <a:pt x="133" y="64"/>
                </a:lnTo>
                <a:lnTo>
                  <a:pt x="127" y="48"/>
                </a:lnTo>
                <a:lnTo>
                  <a:pt x="136" y="24"/>
                </a:lnTo>
                <a:lnTo>
                  <a:pt x="175" y="0"/>
                </a:lnTo>
                <a:lnTo>
                  <a:pt x="125" y="12"/>
                </a:lnTo>
                <a:lnTo>
                  <a:pt x="83" y="64"/>
                </a:lnTo>
                <a:lnTo>
                  <a:pt x="0" y="114"/>
                </a:lnTo>
                <a:lnTo>
                  <a:pt x="32" y="132"/>
                </a:lnTo>
                <a:lnTo>
                  <a:pt x="94" y="136"/>
                </a:lnTo>
                <a:lnTo>
                  <a:pt x="133" y="158"/>
                </a:lnTo>
                <a:lnTo>
                  <a:pt x="181" y="162"/>
                </a:lnTo>
                <a:lnTo>
                  <a:pt x="188" y="177"/>
                </a:lnTo>
                <a:lnTo>
                  <a:pt x="208" y="177"/>
                </a:lnTo>
                <a:lnTo>
                  <a:pt x="220" y="229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99" name="Freeform 47" descr="Stationery"/>
          <p:cNvSpPr>
            <a:spLocks/>
          </p:cNvSpPr>
          <p:nvPr/>
        </p:nvSpPr>
        <p:spPr bwMode="invGray">
          <a:xfrm>
            <a:off x="6199188" y="2420938"/>
            <a:ext cx="501650" cy="646112"/>
          </a:xfrm>
          <a:custGeom>
            <a:avLst/>
            <a:gdLst>
              <a:gd name="T0" fmla="*/ 2147483647 w 321"/>
              <a:gd name="T1" fmla="*/ 2147483647 h 403"/>
              <a:gd name="T2" fmla="*/ 2147483647 w 321"/>
              <a:gd name="T3" fmla="*/ 2147483647 h 403"/>
              <a:gd name="T4" fmla="*/ 2147483647 w 321"/>
              <a:gd name="T5" fmla="*/ 2147483647 h 403"/>
              <a:gd name="T6" fmla="*/ 2147483647 w 321"/>
              <a:gd name="T7" fmla="*/ 2147483647 h 403"/>
              <a:gd name="T8" fmla="*/ 2147483647 w 321"/>
              <a:gd name="T9" fmla="*/ 2147483647 h 403"/>
              <a:gd name="T10" fmla="*/ 2147483647 w 321"/>
              <a:gd name="T11" fmla="*/ 2147483647 h 403"/>
              <a:gd name="T12" fmla="*/ 2147483647 w 321"/>
              <a:gd name="T13" fmla="*/ 2147483647 h 403"/>
              <a:gd name="T14" fmla="*/ 2147483647 w 321"/>
              <a:gd name="T15" fmla="*/ 2147483647 h 403"/>
              <a:gd name="T16" fmla="*/ 2147483647 w 321"/>
              <a:gd name="T17" fmla="*/ 2147483647 h 403"/>
              <a:gd name="T18" fmla="*/ 2147483647 w 321"/>
              <a:gd name="T19" fmla="*/ 2147483647 h 403"/>
              <a:gd name="T20" fmla="*/ 2147483647 w 321"/>
              <a:gd name="T21" fmla="*/ 2147483647 h 403"/>
              <a:gd name="T22" fmla="*/ 2147483647 w 321"/>
              <a:gd name="T23" fmla="*/ 0 h 403"/>
              <a:gd name="T24" fmla="*/ 2147483647 w 321"/>
              <a:gd name="T25" fmla="*/ 2147483647 h 403"/>
              <a:gd name="T26" fmla="*/ 2147483647 w 321"/>
              <a:gd name="T27" fmla="*/ 2147483647 h 403"/>
              <a:gd name="T28" fmla="*/ 2147483647 w 321"/>
              <a:gd name="T29" fmla="*/ 2147483647 h 403"/>
              <a:gd name="T30" fmla="*/ 2147483647 w 321"/>
              <a:gd name="T31" fmla="*/ 2147483647 h 403"/>
              <a:gd name="T32" fmla="*/ 2147483647 w 321"/>
              <a:gd name="T33" fmla="*/ 2147483647 h 403"/>
              <a:gd name="T34" fmla="*/ 2147483647 w 321"/>
              <a:gd name="T35" fmla="*/ 2147483647 h 403"/>
              <a:gd name="T36" fmla="*/ 2147483647 w 321"/>
              <a:gd name="T37" fmla="*/ 2147483647 h 403"/>
              <a:gd name="T38" fmla="*/ 0 w 321"/>
              <a:gd name="T39" fmla="*/ 2147483647 h 403"/>
              <a:gd name="T40" fmla="*/ 2147483647 w 321"/>
              <a:gd name="T41" fmla="*/ 2147483647 h 403"/>
              <a:gd name="T42" fmla="*/ 2147483647 w 321"/>
              <a:gd name="T43" fmla="*/ 2147483647 h 403"/>
              <a:gd name="T44" fmla="*/ 2147483647 w 321"/>
              <a:gd name="T45" fmla="*/ 2147483647 h 403"/>
              <a:gd name="T46" fmla="*/ 2147483647 w 321"/>
              <a:gd name="T47" fmla="*/ 2147483647 h 403"/>
              <a:gd name="T48" fmla="*/ 2147483647 w 321"/>
              <a:gd name="T49" fmla="*/ 2147483647 h 403"/>
              <a:gd name="T50" fmla="*/ 2147483647 w 321"/>
              <a:gd name="T51" fmla="*/ 2147483647 h 403"/>
              <a:gd name="T52" fmla="*/ 2147483647 w 321"/>
              <a:gd name="T53" fmla="*/ 2147483647 h 403"/>
              <a:gd name="T54" fmla="*/ 2147483647 w 321"/>
              <a:gd name="T55" fmla="*/ 2147483647 h 403"/>
              <a:gd name="T56" fmla="*/ 2147483647 w 321"/>
              <a:gd name="T57" fmla="*/ 2147483647 h 403"/>
              <a:gd name="T58" fmla="*/ 2147483647 w 321"/>
              <a:gd name="T59" fmla="*/ 2147483647 h 40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21"/>
              <a:gd name="T91" fmla="*/ 0 h 403"/>
              <a:gd name="T92" fmla="*/ 321 w 321"/>
              <a:gd name="T93" fmla="*/ 403 h 40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21" h="403">
                <a:moveTo>
                  <a:pt x="319" y="244"/>
                </a:moveTo>
                <a:lnTo>
                  <a:pt x="320" y="219"/>
                </a:lnTo>
                <a:lnTo>
                  <a:pt x="273" y="130"/>
                </a:lnTo>
                <a:lnTo>
                  <a:pt x="253" y="138"/>
                </a:lnTo>
                <a:lnTo>
                  <a:pt x="245" y="169"/>
                </a:lnTo>
                <a:lnTo>
                  <a:pt x="224" y="180"/>
                </a:lnTo>
                <a:lnTo>
                  <a:pt x="204" y="178"/>
                </a:lnTo>
                <a:lnTo>
                  <a:pt x="204" y="152"/>
                </a:lnTo>
                <a:lnTo>
                  <a:pt x="234" y="130"/>
                </a:lnTo>
                <a:lnTo>
                  <a:pt x="227" y="75"/>
                </a:lnTo>
                <a:lnTo>
                  <a:pt x="201" y="18"/>
                </a:lnTo>
                <a:lnTo>
                  <a:pt x="93" y="0"/>
                </a:lnTo>
                <a:lnTo>
                  <a:pt x="70" y="18"/>
                </a:lnTo>
                <a:lnTo>
                  <a:pt x="81" y="39"/>
                </a:lnTo>
                <a:lnTo>
                  <a:pt x="70" y="66"/>
                </a:lnTo>
                <a:lnTo>
                  <a:pt x="70" y="94"/>
                </a:lnTo>
                <a:lnTo>
                  <a:pt x="53" y="86"/>
                </a:lnTo>
                <a:lnTo>
                  <a:pt x="39" y="56"/>
                </a:lnTo>
                <a:lnTo>
                  <a:pt x="13" y="113"/>
                </a:lnTo>
                <a:lnTo>
                  <a:pt x="0" y="244"/>
                </a:lnTo>
                <a:lnTo>
                  <a:pt x="33" y="286"/>
                </a:lnTo>
                <a:lnTo>
                  <a:pt x="36" y="330"/>
                </a:lnTo>
                <a:lnTo>
                  <a:pt x="42" y="365"/>
                </a:lnTo>
                <a:lnTo>
                  <a:pt x="31" y="402"/>
                </a:lnTo>
                <a:lnTo>
                  <a:pt x="170" y="386"/>
                </a:lnTo>
                <a:lnTo>
                  <a:pt x="287" y="365"/>
                </a:lnTo>
                <a:lnTo>
                  <a:pt x="273" y="344"/>
                </a:lnTo>
                <a:lnTo>
                  <a:pt x="279" y="318"/>
                </a:lnTo>
                <a:lnTo>
                  <a:pt x="294" y="305"/>
                </a:lnTo>
                <a:lnTo>
                  <a:pt x="319" y="244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0" name="Freeform 48" descr="Stationery"/>
          <p:cNvSpPr>
            <a:spLocks/>
          </p:cNvSpPr>
          <p:nvPr/>
        </p:nvSpPr>
        <p:spPr bwMode="invGray">
          <a:xfrm>
            <a:off x="6464300" y="2886075"/>
            <a:ext cx="573088" cy="614363"/>
          </a:xfrm>
          <a:custGeom>
            <a:avLst/>
            <a:gdLst>
              <a:gd name="T0" fmla="*/ 2147483647 w 367"/>
              <a:gd name="T1" fmla="*/ 2147483647 h 384"/>
              <a:gd name="T2" fmla="*/ 2147483647 w 367"/>
              <a:gd name="T3" fmla="*/ 2147483647 h 384"/>
              <a:gd name="T4" fmla="*/ 2147483647 w 367"/>
              <a:gd name="T5" fmla="*/ 2147483647 h 384"/>
              <a:gd name="T6" fmla="*/ 2147483647 w 367"/>
              <a:gd name="T7" fmla="*/ 2147483647 h 384"/>
              <a:gd name="T8" fmla="*/ 2147483647 w 367"/>
              <a:gd name="T9" fmla="*/ 2147483647 h 384"/>
              <a:gd name="T10" fmla="*/ 2147483647 w 367"/>
              <a:gd name="T11" fmla="*/ 2147483647 h 384"/>
              <a:gd name="T12" fmla="*/ 2147483647 w 367"/>
              <a:gd name="T13" fmla="*/ 2147483647 h 384"/>
              <a:gd name="T14" fmla="*/ 2147483647 w 367"/>
              <a:gd name="T15" fmla="*/ 2147483647 h 384"/>
              <a:gd name="T16" fmla="*/ 2147483647 w 367"/>
              <a:gd name="T17" fmla="*/ 2147483647 h 384"/>
              <a:gd name="T18" fmla="*/ 2147483647 w 367"/>
              <a:gd name="T19" fmla="*/ 2147483647 h 384"/>
              <a:gd name="T20" fmla="*/ 2147483647 w 367"/>
              <a:gd name="T21" fmla="*/ 2147483647 h 384"/>
              <a:gd name="T22" fmla="*/ 2147483647 w 367"/>
              <a:gd name="T23" fmla="*/ 2147483647 h 384"/>
              <a:gd name="T24" fmla="*/ 2147483647 w 367"/>
              <a:gd name="T25" fmla="*/ 2147483647 h 384"/>
              <a:gd name="T26" fmla="*/ 2147483647 w 367"/>
              <a:gd name="T27" fmla="*/ 2147483647 h 384"/>
              <a:gd name="T28" fmla="*/ 2147483647 w 367"/>
              <a:gd name="T29" fmla="*/ 2147483647 h 384"/>
              <a:gd name="T30" fmla="*/ 2147483647 w 367"/>
              <a:gd name="T31" fmla="*/ 2147483647 h 384"/>
              <a:gd name="T32" fmla="*/ 2147483647 w 367"/>
              <a:gd name="T33" fmla="*/ 2147483647 h 384"/>
              <a:gd name="T34" fmla="*/ 2147483647 w 367"/>
              <a:gd name="T35" fmla="*/ 2147483647 h 384"/>
              <a:gd name="T36" fmla="*/ 2147483647 w 367"/>
              <a:gd name="T37" fmla="*/ 2147483647 h 384"/>
              <a:gd name="T38" fmla="*/ 2147483647 w 367"/>
              <a:gd name="T39" fmla="*/ 2147483647 h 384"/>
              <a:gd name="T40" fmla="*/ 2147483647 w 367"/>
              <a:gd name="T41" fmla="*/ 0 h 384"/>
              <a:gd name="T42" fmla="*/ 2147483647 w 367"/>
              <a:gd name="T43" fmla="*/ 2147483647 h 384"/>
              <a:gd name="T44" fmla="*/ 2147483647 w 367"/>
              <a:gd name="T45" fmla="*/ 2147483647 h 384"/>
              <a:gd name="T46" fmla="*/ 2147483647 w 367"/>
              <a:gd name="T47" fmla="*/ 2147483647 h 384"/>
              <a:gd name="T48" fmla="*/ 2147483647 w 367"/>
              <a:gd name="T49" fmla="*/ 2147483647 h 384"/>
              <a:gd name="T50" fmla="*/ 2147483647 w 367"/>
              <a:gd name="T51" fmla="*/ 2147483647 h 384"/>
              <a:gd name="T52" fmla="*/ 2147483647 w 367"/>
              <a:gd name="T53" fmla="*/ 2147483647 h 384"/>
              <a:gd name="T54" fmla="*/ 2147483647 w 367"/>
              <a:gd name="T55" fmla="*/ 2147483647 h 384"/>
              <a:gd name="T56" fmla="*/ 0 w 367"/>
              <a:gd name="T57" fmla="*/ 2147483647 h 384"/>
              <a:gd name="T58" fmla="*/ 2147483647 w 367"/>
              <a:gd name="T59" fmla="*/ 2147483647 h 384"/>
              <a:gd name="T60" fmla="*/ 2147483647 w 367"/>
              <a:gd name="T61" fmla="*/ 2147483647 h 38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67"/>
              <a:gd name="T94" fmla="*/ 0 h 384"/>
              <a:gd name="T95" fmla="*/ 367 w 367"/>
              <a:gd name="T96" fmla="*/ 384 h 38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67" h="384">
                <a:moveTo>
                  <a:pt x="116" y="360"/>
                </a:moveTo>
                <a:lnTo>
                  <a:pt x="149" y="377"/>
                </a:lnTo>
                <a:lnTo>
                  <a:pt x="175" y="363"/>
                </a:lnTo>
                <a:lnTo>
                  <a:pt x="196" y="373"/>
                </a:lnTo>
                <a:lnTo>
                  <a:pt x="206" y="357"/>
                </a:lnTo>
                <a:lnTo>
                  <a:pt x="220" y="357"/>
                </a:lnTo>
                <a:lnTo>
                  <a:pt x="253" y="383"/>
                </a:lnTo>
                <a:lnTo>
                  <a:pt x="272" y="374"/>
                </a:lnTo>
                <a:lnTo>
                  <a:pt x="282" y="357"/>
                </a:lnTo>
                <a:lnTo>
                  <a:pt x="279" y="340"/>
                </a:lnTo>
                <a:lnTo>
                  <a:pt x="294" y="314"/>
                </a:lnTo>
                <a:lnTo>
                  <a:pt x="308" y="310"/>
                </a:lnTo>
                <a:lnTo>
                  <a:pt x="310" y="289"/>
                </a:lnTo>
                <a:lnTo>
                  <a:pt x="318" y="271"/>
                </a:lnTo>
                <a:lnTo>
                  <a:pt x="326" y="255"/>
                </a:lnTo>
                <a:lnTo>
                  <a:pt x="330" y="264"/>
                </a:lnTo>
                <a:lnTo>
                  <a:pt x="346" y="244"/>
                </a:lnTo>
                <a:lnTo>
                  <a:pt x="356" y="211"/>
                </a:lnTo>
                <a:lnTo>
                  <a:pt x="355" y="167"/>
                </a:lnTo>
                <a:lnTo>
                  <a:pt x="366" y="143"/>
                </a:lnTo>
                <a:lnTo>
                  <a:pt x="334" y="0"/>
                </a:lnTo>
                <a:lnTo>
                  <a:pt x="273" y="45"/>
                </a:lnTo>
                <a:lnTo>
                  <a:pt x="235" y="80"/>
                </a:lnTo>
                <a:lnTo>
                  <a:pt x="206" y="91"/>
                </a:lnTo>
                <a:lnTo>
                  <a:pt x="176" y="92"/>
                </a:lnTo>
                <a:lnTo>
                  <a:pt x="163" y="78"/>
                </a:lnTo>
                <a:lnTo>
                  <a:pt x="137" y="82"/>
                </a:lnTo>
                <a:lnTo>
                  <a:pt x="116" y="76"/>
                </a:lnTo>
                <a:lnTo>
                  <a:pt x="0" y="96"/>
                </a:lnTo>
                <a:lnTo>
                  <a:pt x="56" y="374"/>
                </a:lnTo>
                <a:lnTo>
                  <a:pt x="116" y="36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1" name="Freeform 49" descr="Stationery"/>
          <p:cNvSpPr>
            <a:spLocks/>
          </p:cNvSpPr>
          <p:nvPr/>
        </p:nvSpPr>
        <p:spPr bwMode="invGray">
          <a:xfrm>
            <a:off x="7672388" y="2122488"/>
            <a:ext cx="204787" cy="428625"/>
          </a:xfrm>
          <a:custGeom>
            <a:avLst/>
            <a:gdLst>
              <a:gd name="T0" fmla="*/ 2147483647 w 130"/>
              <a:gd name="T1" fmla="*/ 2147483647 h 267"/>
              <a:gd name="T2" fmla="*/ 0 w 130"/>
              <a:gd name="T3" fmla="*/ 2147483647 h 267"/>
              <a:gd name="T4" fmla="*/ 2147483647 w 130"/>
              <a:gd name="T5" fmla="*/ 0 h 267"/>
              <a:gd name="T6" fmla="*/ 2147483647 w 130"/>
              <a:gd name="T7" fmla="*/ 2147483647 h 267"/>
              <a:gd name="T8" fmla="*/ 2147483647 w 130"/>
              <a:gd name="T9" fmla="*/ 2147483647 h 267"/>
              <a:gd name="T10" fmla="*/ 2147483647 w 130"/>
              <a:gd name="T11" fmla="*/ 2147483647 h 267"/>
              <a:gd name="T12" fmla="*/ 2147483647 w 130"/>
              <a:gd name="T13" fmla="*/ 2147483647 h 267"/>
              <a:gd name="T14" fmla="*/ 2147483647 w 130"/>
              <a:gd name="T15" fmla="*/ 2147483647 h 267"/>
              <a:gd name="T16" fmla="*/ 2147483647 w 130"/>
              <a:gd name="T17" fmla="*/ 2147483647 h 267"/>
              <a:gd name="T18" fmla="*/ 2147483647 w 130"/>
              <a:gd name="T19" fmla="*/ 2147483647 h 267"/>
              <a:gd name="T20" fmla="*/ 2147483647 w 130"/>
              <a:gd name="T21" fmla="*/ 2147483647 h 267"/>
              <a:gd name="T22" fmla="*/ 2147483647 w 130"/>
              <a:gd name="T23" fmla="*/ 2147483647 h 267"/>
              <a:gd name="T24" fmla="*/ 2147483647 w 130"/>
              <a:gd name="T25" fmla="*/ 2147483647 h 267"/>
              <a:gd name="T26" fmla="*/ 2147483647 w 130"/>
              <a:gd name="T27" fmla="*/ 2147483647 h 267"/>
              <a:gd name="T28" fmla="*/ 2147483647 w 130"/>
              <a:gd name="T29" fmla="*/ 2147483647 h 26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30"/>
              <a:gd name="T46" fmla="*/ 0 h 267"/>
              <a:gd name="T47" fmla="*/ 130 w 130"/>
              <a:gd name="T48" fmla="*/ 267 h 26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30" h="267">
                <a:moveTo>
                  <a:pt x="1" y="92"/>
                </a:moveTo>
                <a:lnTo>
                  <a:pt x="0" y="38"/>
                </a:lnTo>
                <a:lnTo>
                  <a:pt x="107" y="0"/>
                </a:lnTo>
                <a:lnTo>
                  <a:pt x="129" y="49"/>
                </a:lnTo>
                <a:lnTo>
                  <a:pt x="124" y="72"/>
                </a:lnTo>
                <a:lnTo>
                  <a:pt x="111" y="99"/>
                </a:lnTo>
                <a:lnTo>
                  <a:pt x="114" y="125"/>
                </a:lnTo>
                <a:lnTo>
                  <a:pt x="103" y="163"/>
                </a:lnTo>
                <a:lnTo>
                  <a:pt x="129" y="248"/>
                </a:lnTo>
                <a:lnTo>
                  <a:pt x="75" y="266"/>
                </a:lnTo>
                <a:lnTo>
                  <a:pt x="60" y="204"/>
                </a:lnTo>
                <a:lnTo>
                  <a:pt x="56" y="196"/>
                </a:lnTo>
                <a:lnTo>
                  <a:pt x="45" y="189"/>
                </a:lnTo>
                <a:lnTo>
                  <a:pt x="32" y="137"/>
                </a:lnTo>
                <a:lnTo>
                  <a:pt x="1" y="92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2" name="Freeform 50" descr="Stationery"/>
          <p:cNvSpPr>
            <a:spLocks/>
          </p:cNvSpPr>
          <p:nvPr/>
        </p:nvSpPr>
        <p:spPr bwMode="invGray">
          <a:xfrm>
            <a:off x="7835900" y="2098675"/>
            <a:ext cx="227013" cy="420688"/>
          </a:xfrm>
          <a:custGeom>
            <a:avLst/>
            <a:gdLst>
              <a:gd name="T0" fmla="*/ 2147483647 w 145"/>
              <a:gd name="T1" fmla="*/ 0 h 263"/>
              <a:gd name="T2" fmla="*/ 2147483647 w 145"/>
              <a:gd name="T3" fmla="*/ 2147483647 h 263"/>
              <a:gd name="T4" fmla="*/ 2147483647 w 145"/>
              <a:gd name="T5" fmla="*/ 2147483647 h 263"/>
              <a:gd name="T6" fmla="*/ 2147483647 w 145"/>
              <a:gd name="T7" fmla="*/ 2147483647 h 263"/>
              <a:gd name="T8" fmla="*/ 2147483647 w 145"/>
              <a:gd name="T9" fmla="*/ 2147483647 h 263"/>
              <a:gd name="T10" fmla="*/ 2147483647 w 145"/>
              <a:gd name="T11" fmla="*/ 2147483647 h 263"/>
              <a:gd name="T12" fmla="*/ 0 w 145"/>
              <a:gd name="T13" fmla="*/ 2147483647 h 263"/>
              <a:gd name="T14" fmla="*/ 2147483647 w 145"/>
              <a:gd name="T15" fmla="*/ 2147483647 h 263"/>
              <a:gd name="T16" fmla="*/ 2147483647 w 145"/>
              <a:gd name="T17" fmla="*/ 2147483647 h 263"/>
              <a:gd name="T18" fmla="*/ 2147483647 w 145"/>
              <a:gd name="T19" fmla="*/ 2147483647 h 263"/>
              <a:gd name="T20" fmla="*/ 2147483647 w 145"/>
              <a:gd name="T21" fmla="*/ 2147483647 h 263"/>
              <a:gd name="T22" fmla="*/ 2147483647 w 145"/>
              <a:gd name="T23" fmla="*/ 2147483647 h 263"/>
              <a:gd name="T24" fmla="*/ 2147483647 w 145"/>
              <a:gd name="T25" fmla="*/ 0 h 26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45"/>
              <a:gd name="T40" fmla="*/ 0 h 263"/>
              <a:gd name="T41" fmla="*/ 145 w 145"/>
              <a:gd name="T42" fmla="*/ 263 h 26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45" h="263">
                <a:moveTo>
                  <a:pt x="46" y="0"/>
                </a:moveTo>
                <a:lnTo>
                  <a:pt x="4" y="15"/>
                </a:lnTo>
                <a:lnTo>
                  <a:pt x="26" y="64"/>
                </a:lnTo>
                <a:lnTo>
                  <a:pt x="21" y="87"/>
                </a:lnTo>
                <a:lnTo>
                  <a:pt x="8" y="114"/>
                </a:lnTo>
                <a:lnTo>
                  <a:pt x="11" y="140"/>
                </a:lnTo>
                <a:lnTo>
                  <a:pt x="0" y="178"/>
                </a:lnTo>
                <a:lnTo>
                  <a:pt x="26" y="262"/>
                </a:lnTo>
                <a:lnTo>
                  <a:pt x="100" y="239"/>
                </a:lnTo>
                <a:lnTo>
                  <a:pt x="119" y="219"/>
                </a:lnTo>
                <a:lnTo>
                  <a:pt x="144" y="211"/>
                </a:lnTo>
                <a:lnTo>
                  <a:pt x="144" y="190"/>
                </a:lnTo>
                <a:lnTo>
                  <a:pt x="46" y="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3" name="Freeform 51" descr="Stationery"/>
          <p:cNvSpPr>
            <a:spLocks/>
          </p:cNvSpPr>
          <p:nvPr/>
        </p:nvSpPr>
        <p:spPr bwMode="invGray">
          <a:xfrm>
            <a:off x="7907338" y="1654175"/>
            <a:ext cx="474662" cy="750888"/>
          </a:xfrm>
          <a:custGeom>
            <a:avLst/>
            <a:gdLst>
              <a:gd name="T0" fmla="*/ 0 w 304"/>
              <a:gd name="T1" fmla="*/ 2147483647 h 468"/>
              <a:gd name="T2" fmla="*/ 2147483647 w 304"/>
              <a:gd name="T3" fmla="*/ 2147483647 h 468"/>
              <a:gd name="T4" fmla="*/ 2147483647 w 304"/>
              <a:gd name="T5" fmla="*/ 2147483647 h 468"/>
              <a:gd name="T6" fmla="*/ 2147483647 w 304"/>
              <a:gd name="T7" fmla="*/ 2147483647 h 468"/>
              <a:gd name="T8" fmla="*/ 2147483647 w 304"/>
              <a:gd name="T9" fmla="*/ 2147483647 h 468"/>
              <a:gd name="T10" fmla="*/ 2147483647 w 304"/>
              <a:gd name="T11" fmla="*/ 2147483647 h 468"/>
              <a:gd name="T12" fmla="*/ 2147483647 w 304"/>
              <a:gd name="T13" fmla="*/ 2147483647 h 468"/>
              <a:gd name="T14" fmla="*/ 2147483647 w 304"/>
              <a:gd name="T15" fmla="*/ 2147483647 h 468"/>
              <a:gd name="T16" fmla="*/ 2147483647 w 304"/>
              <a:gd name="T17" fmla="*/ 2147483647 h 468"/>
              <a:gd name="T18" fmla="*/ 2147483647 w 304"/>
              <a:gd name="T19" fmla="*/ 2147483647 h 468"/>
              <a:gd name="T20" fmla="*/ 2147483647 w 304"/>
              <a:gd name="T21" fmla="*/ 2147483647 h 468"/>
              <a:gd name="T22" fmla="*/ 2147483647 w 304"/>
              <a:gd name="T23" fmla="*/ 2147483647 h 468"/>
              <a:gd name="T24" fmla="*/ 2147483647 w 304"/>
              <a:gd name="T25" fmla="*/ 2147483647 h 468"/>
              <a:gd name="T26" fmla="*/ 2147483647 w 304"/>
              <a:gd name="T27" fmla="*/ 2147483647 h 468"/>
              <a:gd name="T28" fmla="*/ 2147483647 w 304"/>
              <a:gd name="T29" fmla="*/ 2147483647 h 468"/>
              <a:gd name="T30" fmla="*/ 2147483647 w 304"/>
              <a:gd name="T31" fmla="*/ 2147483647 h 468"/>
              <a:gd name="T32" fmla="*/ 2147483647 w 304"/>
              <a:gd name="T33" fmla="*/ 2147483647 h 468"/>
              <a:gd name="T34" fmla="*/ 2147483647 w 304"/>
              <a:gd name="T35" fmla="*/ 2147483647 h 468"/>
              <a:gd name="T36" fmla="*/ 2147483647 w 304"/>
              <a:gd name="T37" fmla="*/ 2147483647 h 468"/>
              <a:gd name="T38" fmla="*/ 2147483647 w 304"/>
              <a:gd name="T39" fmla="*/ 2147483647 h 468"/>
              <a:gd name="T40" fmla="*/ 2147483647 w 304"/>
              <a:gd name="T41" fmla="*/ 2147483647 h 468"/>
              <a:gd name="T42" fmla="*/ 2147483647 w 304"/>
              <a:gd name="T43" fmla="*/ 2147483647 h 468"/>
              <a:gd name="T44" fmla="*/ 2147483647 w 304"/>
              <a:gd name="T45" fmla="*/ 2147483647 h 468"/>
              <a:gd name="T46" fmla="*/ 2147483647 w 304"/>
              <a:gd name="T47" fmla="*/ 2147483647 h 468"/>
              <a:gd name="T48" fmla="*/ 2147483647 w 304"/>
              <a:gd name="T49" fmla="*/ 2147483647 h 468"/>
              <a:gd name="T50" fmla="*/ 2147483647 w 304"/>
              <a:gd name="T51" fmla="*/ 2147483647 h 468"/>
              <a:gd name="T52" fmla="*/ 2147483647 w 304"/>
              <a:gd name="T53" fmla="*/ 0 h 468"/>
              <a:gd name="T54" fmla="*/ 2147483647 w 304"/>
              <a:gd name="T55" fmla="*/ 2147483647 h 468"/>
              <a:gd name="T56" fmla="*/ 2147483647 w 304"/>
              <a:gd name="T57" fmla="*/ 2147483647 h 468"/>
              <a:gd name="T58" fmla="*/ 2147483647 w 304"/>
              <a:gd name="T59" fmla="*/ 2147483647 h 468"/>
              <a:gd name="T60" fmla="*/ 2147483647 w 304"/>
              <a:gd name="T61" fmla="*/ 2147483647 h 468"/>
              <a:gd name="T62" fmla="*/ 2147483647 w 304"/>
              <a:gd name="T63" fmla="*/ 2147483647 h 468"/>
              <a:gd name="T64" fmla="*/ 2147483647 w 304"/>
              <a:gd name="T65" fmla="*/ 2147483647 h 468"/>
              <a:gd name="T66" fmla="*/ 2147483647 w 304"/>
              <a:gd name="T67" fmla="*/ 2147483647 h 468"/>
              <a:gd name="T68" fmla="*/ 2147483647 w 304"/>
              <a:gd name="T69" fmla="*/ 2147483647 h 468"/>
              <a:gd name="T70" fmla="*/ 2147483647 w 304"/>
              <a:gd name="T71" fmla="*/ 2147483647 h 468"/>
              <a:gd name="T72" fmla="*/ 2147483647 w 304"/>
              <a:gd name="T73" fmla="*/ 2147483647 h 468"/>
              <a:gd name="T74" fmla="*/ 2147483647 w 304"/>
              <a:gd name="T75" fmla="*/ 2147483647 h 468"/>
              <a:gd name="T76" fmla="*/ 0 w 304"/>
              <a:gd name="T77" fmla="*/ 2147483647 h 46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04"/>
              <a:gd name="T118" fmla="*/ 0 h 468"/>
              <a:gd name="T119" fmla="*/ 304 w 304"/>
              <a:gd name="T120" fmla="*/ 468 h 46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04" h="468">
                <a:moveTo>
                  <a:pt x="0" y="277"/>
                </a:moveTo>
                <a:lnTo>
                  <a:pt x="98" y="467"/>
                </a:lnTo>
                <a:lnTo>
                  <a:pt x="108" y="466"/>
                </a:lnTo>
                <a:lnTo>
                  <a:pt x="108" y="397"/>
                </a:lnTo>
                <a:lnTo>
                  <a:pt x="99" y="393"/>
                </a:lnTo>
                <a:lnTo>
                  <a:pt x="121" y="348"/>
                </a:lnTo>
                <a:lnTo>
                  <a:pt x="132" y="354"/>
                </a:lnTo>
                <a:lnTo>
                  <a:pt x="150" y="334"/>
                </a:lnTo>
                <a:lnTo>
                  <a:pt x="168" y="300"/>
                </a:lnTo>
                <a:lnTo>
                  <a:pt x="166" y="286"/>
                </a:lnTo>
                <a:lnTo>
                  <a:pt x="175" y="277"/>
                </a:lnTo>
                <a:lnTo>
                  <a:pt x="186" y="275"/>
                </a:lnTo>
                <a:lnTo>
                  <a:pt x="205" y="277"/>
                </a:lnTo>
                <a:lnTo>
                  <a:pt x="224" y="264"/>
                </a:lnTo>
                <a:lnTo>
                  <a:pt x="262" y="208"/>
                </a:lnTo>
                <a:lnTo>
                  <a:pt x="281" y="205"/>
                </a:lnTo>
                <a:lnTo>
                  <a:pt x="297" y="195"/>
                </a:lnTo>
                <a:lnTo>
                  <a:pt x="303" y="174"/>
                </a:lnTo>
                <a:lnTo>
                  <a:pt x="286" y="156"/>
                </a:lnTo>
                <a:lnTo>
                  <a:pt x="278" y="162"/>
                </a:lnTo>
                <a:lnTo>
                  <a:pt x="267" y="142"/>
                </a:lnTo>
                <a:lnTo>
                  <a:pt x="268" y="125"/>
                </a:lnTo>
                <a:lnTo>
                  <a:pt x="250" y="108"/>
                </a:lnTo>
                <a:lnTo>
                  <a:pt x="194" y="15"/>
                </a:lnTo>
                <a:lnTo>
                  <a:pt x="177" y="13"/>
                </a:lnTo>
                <a:lnTo>
                  <a:pt x="163" y="3"/>
                </a:lnTo>
                <a:lnTo>
                  <a:pt x="140" y="0"/>
                </a:lnTo>
                <a:lnTo>
                  <a:pt x="129" y="10"/>
                </a:lnTo>
                <a:lnTo>
                  <a:pt x="123" y="18"/>
                </a:lnTo>
                <a:lnTo>
                  <a:pt x="108" y="19"/>
                </a:lnTo>
                <a:lnTo>
                  <a:pt x="98" y="15"/>
                </a:lnTo>
                <a:lnTo>
                  <a:pt x="80" y="15"/>
                </a:lnTo>
                <a:lnTo>
                  <a:pt x="43" y="127"/>
                </a:lnTo>
                <a:lnTo>
                  <a:pt x="43" y="203"/>
                </a:lnTo>
                <a:lnTo>
                  <a:pt x="31" y="220"/>
                </a:lnTo>
                <a:lnTo>
                  <a:pt x="30" y="236"/>
                </a:lnTo>
                <a:lnTo>
                  <a:pt x="19" y="245"/>
                </a:lnTo>
                <a:lnTo>
                  <a:pt x="19" y="256"/>
                </a:lnTo>
                <a:lnTo>
                  <a:pt x="0" y="277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4" name="Freeform 52" descr="Stationery"/>
          <p:cNvSpPr>
            <a:spLocks/>
          </p:cNvSpPr>
          <p:nvPr/>
        </p:nvSpPr>
        <p:spPr bwMode="invGray">
          <a:xfrm>
            <a:off x="7793038" y="2436813"/>
            <a:ext cx="427037" cy="231775"/>
          </a:xfrm>
          <a:custGeom>
            <a:avLst/>
            <a:gdLst>
              <a:gd name="T0" fmla="*/ 2147483647 w 273"/>
              <a:gd name="T1" fmla="*/ 2147483647 h 144"/>
              <a:gd name="T2" fmla="*/ 2147483647 w 273"/>
              <a:gd name="T3" fmla="*/ 2147483647 h 144"/>
              <a:gd name="T4" fmla="*/ 2147483647 w 273"/>
              <a:gd name="T5" fmla="*/ 2147483647 h 144"/>
              <a:gd name="T6" fmla="*/ 2147483647 w 273"/>
              <a:gd name="T7" fmla="*/ 0 h 144"/>
              <a:gd name="T8" fmla="*/ 2147483647 w 273"/>
              <a:gd name="T9" fmla="*/ 2147483647 h 144"/>
              <a:gd name="T10" fmla="*/ 2147483647 w 273"/>
              <a:gd name="T11" fmla="*/ 2147483647 h 144"/>
              <a:gd name="T12" fmla="*/ 2147483647 w 273"/>
              <a:gd name="T13" fmla="*/ 2147483647 h 144"/>
              <a:gd name="T14" fmla="*/ 2147483647 w 273"/>
              <a:gd name="T15" fmla="*/ 2147483647 h 144"/>
              <a:gd name="T16" fmla="*/ 2147483647 w 273"/>
              <a:gd name="T17" fmla="*/ 2147483647 h 144"/>
              <a:gd name="T18" fmla="*/ 2147483647 w 273"/>
              <a:gd name="T19" fmla="*/ 2147483647 h 144"/>
              <a:gd name="T20" fmla="*/ 2147483647 w 273"/>
              <a:gd name="T21" fmla="*/ 2147483647 h 144"/>
              <a:gd name="T22" fmla="*/ 2147483647 w 273"/>
              <a:gd name="T23" fmla="*/ 2147483647 h 144"/>
              <a:gd name="T24" fmla="*/ 2147483647 w 273"/>
              <a:gd name="T25" fmla="*/ 2147483647 h 144"/>
              <a:gd name="T26" fmla="*/ 2147483647 w 273"/>
              <a:gd name="T27" fmla="*/ 2147483647 h 144"/>
              <a:gd name="T28" fmla="*/ 2147483647 w 273"/>
              <a:gd name="T29" fmla="*/ 2147483647 h 144"/>
              <a:gd name="T30" fmla="*/ 2147483647 w 273"/>
              <a:gd name="T31" fmla="*/ 2147483647 h 144"/>
              <a:gd name="T32" fmla="*/ 2147483647 w 273"/>
              <a:gd name="T33" fmla="*/ 2147483647 h 144"/>
              <a:gd name="T34" fmla="*/ 2147483647 w 273"/>
              <a:gd name="T35" fmla="*/ 2147483647 h 144"/>
              <a:gd name="T36" fmla="*/ 2147483647 w 273"/>
              <a:gd name="T37" fmla="*/ 2147483647 h 144"/>
              <a:gd name="T38" fmla="*/ 2147483647 w 273"/>
              <a:gd name="T39" fmla="*/ 2147483647 h 144"/>
              <a:gd name="T40" fmla="*/ 2147483647 w 273"/>
              <a:gd name="T41" fmla="*/ 2147483647 h 144"/>
              <a:gd name="T42" fmla="*/ 2147483647 w 273"/>
              <a:gd name="T43" fmla="*/ 2147483647 h 144"/>
              <a:gd name="T44" fmla="*/ 2147483647 w 273"/>
              <a:gd name="T45" fmla="*/ 2147483647 h 144"/>
              <a:gd name="T46" fmla="*/ 2147483647 w 273"/>
              <a:gd name="T47" fmla="*/ 2147483647 h 144"/>
              <a:gd name="T48" fmla="*/ 2147483647 w 273"/>
              <a:gd name="T49" fmla="*/ 2147483647 h 144"/>
              <a:gd name="T50" fmla="*/ 2147483647 w 273"/>
              <a:gd name="T51" fmla="*/ 2147483647 h 144"/>
              <a:gd name="T52" fmla="*/ 2147483647 w 273"/>
              <a:gd name="T53" fmla="*/ 2147483647 h 144"/>
              <a:gd name="T54" fmla="*/ 2147483647 w 273"/>
              <a:gd name="T55" fmla="*/ 2147483647 h 144"/>
              <a:gd name="T56" fmla="*/ 2147483647 w 273"/>
              <a:gd name="T57" fmla="*/ 2147483647 h 144"/>
              <a:gd name="T58" fmla="*/ 2147483647 w 273"/>
              <a:gd name="T59" fmla="*/ 2147483647 h 144"/>
              <a:gd name="T60" fmla="*/ 2147483647 w 273"/>
              <a:gd name="T61" fmla="*/ 2147483647 h 144"/>
              <a:gd name="T62" fmla="*/ 2147483647 w 273"/>
              <a:gd name="T63" fmla="*/ 2147483647 h 144"/>
              <a:gd name="T64" fmla="*/ 2147483647 w 273"/>
              <a:gd name="T65" fmla="*/ 2147483647 h 144"/>
              <a:gd name="T66" fmla="*/ 2147483647 w 273"/>
              <a:gd name="T67" fmla="*/ 2147483647 h 144"/>
              <a:gd name="T68" fmla="*/ 2147483647 w 273"/>
              <a:gd name="T69" fmla="*/ 2147483647 h 144"/>
              <a:gd name="T70" fmla="*/ 2147483647 w 273"/>
              <a:gd name="T71" fmla="*/ 2147483647 h 144"/>
              <a:gd name="T72" fmla="*/ 2147483647 w 273"/>
              <a:gd name="T73" fmla="*/ 2147483647 h 144"/>
              <a:gd name="T74" fmla="*/ 2147483647 w 273"/>
              <a:gd name="T75" fmla="*/ 2147483647 h 144"/>
              <a:gd name="T76" fmla="*/ 0 w 273"/>
              <a:gd name="T77" fmla="*/ 2147483647 h 144"/>
              <a:gd name="T78" fmla="*/ 2147483647 w 273"/>
              <a:gd name="T79" fmla="*/ 2147483647 h 14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73"/>
              <a:gd name="T121" fmla="*/ 0 h 144"/>
              <a:gd name="T122" fmla="*/ 273 w 273"/>
              <a:gd name="T123" fmla="*/ 144 h 144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73" h="144">
                <a:moveTo>
                  <a:pt x="55" y="51"/>
                </a:moveTo>
                <a:lnTo>
                  <a:pt x="129" y="28"/>
                </a:lnTo>
                <a:lnTo>
                  <a:pt x="148" y="8"/>
                </a:lnTo>
                <a:lnTo>
                  <a:pt x="173" y="0"/>
                </a:lnTo>
                <a:lnTo>
                  <a:pt x="171" y="10"/>
                </a:lnTo>
                <a:lnTo>
                  <a:pt x="175" y="16"/>
                </a:lnTo>
                <a:lnTo>
                  <a:pt x="185" y="24"/>
                </a:lnTo>
                <a:lnTo>
                  <a:pt x="196" y="24"/>
                </a:lnTo>
                <a:lnTo>
                  <a:pt x="186" y="34"/>
                </a:lnTo>
                <a:lnTo>
                  <a:pt x="184" y="44"/>
                </a:lnTo>
                <a:lnTo>
                  <a:pt x="185" y="53"/>
                </a:lnTo>
                <a:lnTo>
                  <a:pt x="196" y="56"/>
                </a:lnTo>
                <a:lnTo>
                  <a:pt x="206" y="56"/>
                </a:lnTo>
                <a:lnTo>
                  <a:pt x="216" y="71"/>
                </a:lnTo>
                <a:lnTo>
                  <a:pt x="222" y="90"/>
                </a:lnTo>
                <a:lnTo>
                  <a:pt x="237" y="90"/>
                </a:lnTo>
                <a:lnTo>
                  <a:pt x="253" y="88"/>
                </a:lnTo>
                <a:lnTo>
                  <a:pt x="262" y="84"/>
                </a:lnTo>
                <a:lnTo>
                  <a:pt x="260" y="74"/>
                </a:lnTo>
                <a:lnTo>
                  <a:pt x="249" y="66"/>
                </a:lnTo>
                <a:lnTo>
                  <a:pt x="246" y="66"/>
                </a:lnTo>
                <a:lnTo>
                  <a:pt x="249" y="59"/>
                </a:lnTo>
                <a:lnTo>
                  <a:pt x="264" y="69"/>
                </a:lnTo>
                <a:lnTo>
                  <a:pt x="272" y="80"/>
                </a:lnTo>
                <a:lnTo>
                  <a:pt x="272" y="91"/>
                </a:lnTo>
                <a:lnTo>
                  <a:pt x="243" y="104"/>
                </a:lnTo>
                <a:lnTo>
                  <a:pt x="234" y="115"/>
                </a:lnTo>
                <a:lnTo>
                  <a:pt x="222" y="102"/>
                </a:lnTo>
                <a:lnTo>
                  <a:pt x="217" y="117"/>
                </a:lnTo>
                <a:lnTo>
                  <a:pt x="209" y="129"/>
                </a:lnTo>
                <a:lnTo>
                  <a:pt x="198" y="127"/>
                </a:lnTo>
                <a:lnTo>
                  <a:pt x="191" y="120"/>
                </a:lnTo>
                <a:lnTo>
                  <a:pt x="186" y="116"/>
                </a:lnTo>
                <a:lnTo>
                  <a:pt x="178" y="110"/>
                </a:lnTo>
                <a:lnTo>
                  <a:pt x="167" y="109"/>
                </a:lnTo>
                <a:lnTo>
                  <a:pt x="161" y="98"/>
                </a:lnTo>
                <a:lnTo>
                  <a:pt x="126" y="109"/>
                </a:lnTo>
                <a:lnTo>
                  <a:pt x="18" y="143"/>
                </a:lnTo>
                <a:lnTo>
                  <a:pt x="0" y="69"/>
                </a:lnTo>
                <a:lnTo>
                  <a:pt x="55" y="51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5" name="Freeform 53" descr="Stationery"/>
          <p:cNvSpPr>
            <a:spLocks/>
          </p:cNvSpPr>
          <p:nvPr/>
        </p:nvSpPr>
        <p:spPr bwMode="invGray">
          <a:xfrm>
            <a:off x="7816850" y="2609850"/>
            <a:ext cx="203200" cy="204788"/>
          </a:xfrm>
          <a:custGeom>
            <a:avLst/>
            <a:gdLst>
              <a:gd name="T0" fmla="*/ 2147483647 w 129"/>
              <a:gd name="T1" fmla="*/ 2147483647 h 128"/>
              <a:gd name="T2" fmla="*/ 2147483647 w 129"/>
              <a:gd name="T3" fmla="*/ 2147483647 h 128"/>
              <a:gd name="T4" fmla="*/ 2147483647 w 129"/>
              <a:gd name="T5" fmla="*/ 0 h 128"/>
              <a:gd name="T6" fmla="*/ 0 w 129"/>
              <a:gd name="T7" fmla="*/ 2147483647 h 128"/>
              <a:gd name="T8" fmla="*/ 2147483647 w 129"/>
              <a:gd name="T9" fmla="*/ 2147483647 h 128"/>
              <a:gd name="T10" fmla="*/ 2147483647 w 129"/>
              <a:gd name="T11" fmla="*/ 2147483647 h 128"/>
              <a:gd name="T12" fmla="*/ 2147483647 w 129"/>
              <a:gd name="T13" fmla="*/ 2147483647 h 128"/>
              <a:gd name="T14" fmla="*/ 2147483647 w 129"/>
              <a:gd name="T15" fmla="*/ 2147483647 h 1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9"/>
              <a:gd name="T25" fmla="*/ 0 h 128"/>
              <a:gd name="T26" fmla="*/ 129 w 129"/>
              <a:gd name="T27" fmla="*/ 128 h 1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9" h="128">
                <a:moveTo>
                  <a:pt x="17" y="127"/>
                </a:moveTo>
                <a:lnTo>
                  <a:pt x="128" y="51"/>
                </a:lnTo>
                <a:lnTo>
                  <a:pt x="109" y="0"/>
                </a:lnTo>
                <a:lnTo>
                  <a:pt x="0" y="35"/>
                </a:lnTo>
                <a:lnTo>
                  <a:pt x="10" y="97"/>
                </a:lnTo>
                <a:lnTo>
                  <a:pt x="23" y="105"/>
                </a:lnTo>
                <a:lnTo>
                  <a:pt x="10" y="122"/>
                </a:lnTo>
                <a:lnTo>
                  <a:pt x="17" y="127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6" name="Freeform 54" descr="Stationery"/>
          <p:cNvSpPr>
            <a:spLocks/>
          </p:cNvSpPr>
          <p:nvPr/>
        </p:nvSpPr>
        <p:spPr bwMode="invGray">
          <a:xfrm>
            <a:off x="7988300" y="2592388"/>
            <a:ext cx="95250" cy="103187"/>
          </a:xfrm>
          <a:custGeom>
            <a:avLst/>
            <a:gdLst>
              <a:gd name="T0" fmla="*/ 0 w 61"/>
              <a:gd name="T1" fmla="*/ 2147483647 h 64"/>
              <a:gd name="T2" fmla="*/ 2147483647 w 61"/>
              <a:gd name="T3" fmla="*/ 2147483647 h 64"/>
              <a:gd name="T4" fmla="*/ 2147483647 w 61"/>
              <a:gd name="T5" fmla="*/ 2147483647 h 64"/>
              <a:gd name="T6" fmla="*/ 2147483647 w 61"/>
              <a:gd name="T7" fmla="*/ 2147483647 h 64"/>
              <a:gd name="T8" fmla="*/ 2147483647 w 61"/>
              <a:gd name="T9" fmla="*/ 2147483647 h 64"/>
              <a:gd name="T10" fmla="*/ 2147483647 w 61"/>
              <a:gd name="T11" fmla="*/ 2147483647 h 64"/>
              <a:gd name="T12" fmla="*/ 2147483647 w 61"/>
              <a:gd name="T13" fmla="*/ 2147483647 h 64"/>
              <a:gd name="T14" fmla="*/ 2147483647 w 61"/>
              <a:gd name="T15" fmla="*/ 2147483647 h 64"/>
              <a:gd name="T16" fmla="*/ 2147483647 w 61"/>
              <a:gd name="T17" fmla="*/ 0 h 64"/>
              <a:gd name="T18" fmla="*/ 0 w 61"/>
              <a:gd name="T19" fmla="*/ 2147483647 h 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1"/>
              <a:gd name="T31" fmla="*/ 0 h 64"/>
              <a:gd name="T32" fmla="*/ 61 w 61"/>
              <a:gd name="T33" fmla="*/ 64 h 6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1" h="64">
                <a:moveTo>
                  <a:pt x="0" y="11"/>
                </a:moveTo>
                <a:lnTo>
                  <a:pt x="19" y="63"/>
                </a:lnTo>
                <a:lnTo>
                  <a:pt x="59" y="44"/>
                </a:lnTo>
                <a:lnTo>
                  <a:pt x="58" y="39"/>
                </a:lnTo>
                <a:lnTo>
                  <a:pt x="58" y="31"/>
                </a:lnTo>
                <a:lnTo>
                  <a:pt x="60" y="19"/>
                </a:lnTo>
                <a:lnTo>
                  <a:pt x="52" y="12"/>
                </a:lnTo>
                <a:lnTo>
                  <a:pt x="41" y="11"/>
                </a:lnTo>
                <a:lnTo>
                  <a:pt x="35" y="0"/>
                </a:lnTo>
                <a:lnTo>
                  <a:pt x="0" y="11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7" name="Freeform 55" descr="Stationery"/>
          <p:cNvSpPr>
            <a:spLocks/>
          </p:cNvSpPr>
          <p:nvPr/>
        </p:nvSpPr>
        <p:spPr bwMode="invGray">
          <a:xfrm>
            <a:off x="6989763" y="2719388"/>
            <a:ext cx="750887" cy="528637"/>
          </a:xfrm>
          <a:custGeom>
            <a:avLst/>
            <a:gdLst>
              <a:gd name="T0" fmla="*/ 2147483647 w 481"/>
              <a:gd name="T1" fmla="*/ 2147483647 h 321"/>
              <a:gd name="T2" fmla="*/ 2147483647 w 481"/>
              <a:gd name="T3" fmla="*/ 2147483647 h 321"/>
              <a:gd name="T4" fmla="*/ 2147483647 w 481"/>
              <a:gd name="T5" fmla="*/ 2147483647 h 321"/>
              <a:gd name="T6" fmla="*/ 2147483647 w 481"/>
              <a:gd name="T7" fmla="*/ 2147483647 h 321"/>
              <a:gd name="T8" fmla="*/ 2147483647 w 481"/>
              <a:gd name="T9" fmla="*/ 2147483647 h 321"/>
              <a:gd name="T10" fmla="*/ 2147483647 w 481"/>
              <a:gd name="T11" fmla="*/ 2147483647 h 321"/>
              <a:gd name="T12" fmla="*/ 2147483647 w 481"/>
              <a:gd name="T13" fmla="*/ 2147483647 h 321"/>
              <a:gd name="T14" fmla="*/ 2147483647 w 481"/>
              <a:gd name="T15" fmla="*/ 2147483647 h 321"/>
              <a:gd name="T16" fmla="*/ 2147483647 w 481"/>
              <a:gd name="T17" fmla="*/ 2147483647 h 321"/>
              <a:gd name="T18" fmla="*/ 2147483647 w 481"/>
              <a:gd name="T19" fmla="*/ 2147483647 h 321"/>
              <a:gd name="T20" fmla="*/ 2147483647 w 481"/>
              <a:gd name="T21" fmla="*/ 2147483647 h 321"/>
              <a:gd name="T22" fmla="*/ 2147483647 w 481"/>
              <a:gd name="T23" fmla="*/ 2147483647 h 321"/>
              <a:gd name="T24" fmla="*/ 2147483647 w 481"/>
              <a:gd name="T25" fmla="*/ 2147483647 h 321"/>
              <a:gd name="T26" fmla="*/ 2147483647 w 481"/>
              <a:gd name="T27" fmla="*/ 2147483647 h 321"/>
              <a:gd name="T28" fmla="*/ 2147483647 w 481"/>
              <a:gd name="T29" fmla="*/ 2147483647 h 321"/>
              <a:gd name="T30" fmla="*/ 2147483647 w 481"/>
              <a:gd name="T31" fmla="*/ 2147483647 h 321"/>
              <a:gd name="T32" fmla="*/ 2147483647 w 481"/>
              <a:gd name="T33" fmla="*/ 2147483647 h 321"/>
              <a:gd name="T34" fmla="*/ 2147483647 w 481"/>
              <a:gd name="T35" fmla="*/ 2147483647 h 321"/>
              <a:gd name="T36" fmla="*/ 2147483647 w 481"/>
              <a:gd name="T37" fmla="*/ 2147483647 h 321"/>
              <a:gd name="T38" fmla="*/ 2147483647 w 481"/>
              <a:gd name="T39" fmla="*/ 2147483647 h 321"/>
              <a:gd name="T40" fmla="*/ 2147483647 w 481"/>
              <a:gd name="T41" fmla="*/ 0 h 321"/>
              <a:gd name="T42" fmla="*/ 2147483647 w 481"/>
              <a:gd name="T43" fmla="*/ 2147483647 h 321"/>
              <a:gd name="T44" fmla="*/ 2147483647 w 481"/>
              <a:gd name="T45" fmla="*/ 2147483647 h 321"/>
              <a:gd name="T46" fmla="*/ 0 w 481"/>
              <a:gd name="T47" fmla="*/ 2147483647 h 321"/>
              <a:gd name="T48" fmla="*/ 2147483647 w 481"/>
              <a:gd name="T49" fmla="*/ 2147483647 h 321"/>
              <a:gd name="T50" fmla="*/ 2147483647 w 481"/>
              <a:gd name="T51" fmla="*/ 2147483647 h 32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481"/>
              <a:gd name="T79" fmla="*/ 0 h 321"/>
              <a:gd name="T80" fmla="*/ 481 w 481"/>
              <a:gd name="T81" fmla="*/ 321 h 32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481" h="321">
                <a:moveTo>
                  <a:pt x="48" y="320"/>
                </a:moveTo>
                <a:lnTo>
                  <a:pt x="136" y="301"/>
                </a:lnTo>
                <a:lnTo>
                  <a:pt x="417" y="238"/>
                </a:lnTo>
                <a:lnTo>
                  <a:pt x="429" y="215"/>
                </a:lnTo>
                <a:lnTo>
                  <a:pt x="454" y="221"/>
                </a:lnTo>
                <a:lnTo>
                  <a:pt x="460" y="200"/>
                </a:lnTo>
                <a:lnTo>
                  <a:pt x="460" y="187"/>
                </a:lnTo>
                <a:lnTo>
                  <a:pt x="480" y="169"/>
                </a:lnTo>
                <a:lnTo>
                  <a:pt x="472" y="159"/>
                </a:lnTo>
                <a:lnTo>
                  <a:pt x="460" y="159"/>
                </a:lnTo>
                <a:lnTo>
                  <a:pt x="448" y="148"/>
                </a:lnTo>
                <a:lnTo>
                  <a:pt x="456" y="127"/>
                </a:lnTo>
                <a:lnTo>
                  <a:pt x="443" y="118"/>
                </a:lnTo>
                <a:lnTo>
                  <a:pt x="451" y="100"/>
                </a:lnTo>
                <a:lnTo>
                  <a:pt x="451" y="81"/>
                </a:lnTo>
                <a:lnTo>
                  <a:pt x="460" y="64"/>
                </a:lnTo>
                <a:lnTo>
                  <a:pt x="447" y="55"/>
                </a:lnTo>
                <a:lnTo>
                  <a:pt x="437" y="33"/>
                </a:lnTo>
                <a:lnTo>
                  <a:pt x="422" y="22"/>
                </a:lnTo>
                <a:lnTo>
                  <a:pt x="405" y="14"/>
                </a:lnTo>
                <a:lnTo>
                  <a:pt x="392" y="0"/>
                </a:lnTo>
                <a:lnTo>
                  <a:pt x="55" y="83"/>
                </a:lnTo>
                <a:lnTo>
                  <a:pt x="49" y="66"/>
                </a:lnTo>
                <a:lnTo>
                  <a:pt x="0" y="99"/>
                </a:lnTo>
                <a:lnTo>
                  <a:pt x="32" y="246"/>
                </a:lnTo>
                <a:lnTo>
                  <a:pt x="48" y="32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8" name="Freeform 56" descr="Stationery"/>
          <p:cNvSpPr>
            <a:spLocks/>
          </p:cNvSpPr>
          <p:nvPr/>
        </p:nvSpPr>
        <p:spPr bwMode="invGray">
          <a:xfrm>
            <a:off x="7683500" y="2833688"/>
            <a:ext cx="163513" cy="361950"/>
          </a:xfrm>
          <a:custGeom>
            <a:avLst/>
            <a:gdLst>
              <a:gd name="T0" fmla="*/ 2147483647 w 104"/>
              <a:gd name="T1" fmla="*/ 0 h 225"/>
              <a:gd name="T2" fmla="*/ 2147483647 w 104"/>
              <a:gd name="T3" fmla="*/ 2147483647 h 225"/>
              <a:gd name="T4" fmla="*/ 2147483647 w 104"/>
              <a:gd name="T5" fmla="*/ 2147483647 h 225"/>
              <a:gd name="T6" fmla="*/ 2147483647 w 104"/>
              <a:gd name="T7" fmla="*/ 2147483647 h 225"/>
              <a:gd name="T8" fmla="*/ 2147483647 w 104"/>
              <a:gd name="T9" fmla="*/ 2147483647 h 225"/>
              <a:gd name="T10" fmla="*/ 2147483647 w 104"/>
              <a:gd name="T11" fmla="*/ 2147483647 h 225"/>
              <a:gd name="T12" fmla="*/ 2147483647 w 104"/>
              <a:gd name="T13" fmla="*/ 2147483647 h 225"/>
              <a:gd name="T14" fmla="*/ 2147483647 w 104"/>
              <a:gd name="T15" fmla="*/ 2147483647 h 225"/>
              <a:gd name="T16" fmla="*/ 2147483647 w 104"/>
              <a:gd name="T17" fmla="*/ 2147483647 h 225"/>
              <a:gd name="T18" fmla="*/ 2147483647 w 104"/>
              <a:gd name="T19" fmla="*/ 2147483647 h 225"/>
              <a:gd name="T20" fmla="*/ 2147483647 w 104"/>
              <a:gd name="T21" fmla="*/ 2147483647 h 225"/>
              <a:gd name="T22" fmla="*/ 2147483647 w 104"/>
              <a:gd name="T23" fmla="*/ 2147483647 h 225"/>
              <a:gd name="T24" fmla="*/ 2147483647 w 104"/>
              <a:gd name="T25" fmla="*/ 2147483647 h 225"/>
              <a:gd name="T26" fmla="*/ 2147483647 w 104"/>
              <a:gd name="T27" fmla="*/ 2147483647 h 225"/>
              <a:gd name="T28" fmla="*/ 2147483647 w 104"/>
              <a:gd name="T29" fmla="*/ 2147483647 h 225"/>
              <a:gd name="T30" fmla="*/ 2147483647 w 104"/>
              <a:gd name="T31" fmla="*/ 2147483647 h 225"/>
              <a:gd name="T32" fmla="*/ 2147483647 w 104"/>
              <a:gd name="T33" fmla="*/ 2147483647 h 225"/>
              <a:gd name="T34" fmla="*/ 2147483647 w 104"/>
              <a:gd name="T35" fmla="*/ 2147483647 h 225"/>
              <a:gd name="T36" fmla="*/ 2147483647 w 104"/>
              <a:gd name="T37" fmla="*/ 2147483647 h 225"/>
              <a:gd name="T38" fmla="*/ 2147483647 w 104"/>
              <a:gd name="T39" fmla="*/ 2147483647 h 225"/>
              <a:gd name="T40" fmla="*/ 2147483647 w 104"/>
              <a:gd name="T41" fmla="*/ 2147483647 h 225"/>
              <a:gd name="T42" fmla="*/ 2147483647 w 104"/>
              <a:gd name="T43" fmla="*/ 2147483647 h 225"/>
              <a:gd name="T44" fmla="*/ 2147483647 w 104"/>
              <a:gd name="T45" fmla="*/ 2147483647 h 225"/>
              <a:gd name="T46" fmla="*/ 2147483647 w 104"/>
              <a:gd name="T47" fmla="*/ 2147483647 h 225"/>
              <a:gd name="T48" fmla="*/ 0 w 104"/>
              <a:gd name="T49" fmla="*/ 2147483647 h 225"/>
              <a:gd name="T50" fmla="*/ 2147483647 w 104"/>
              <a:gd name="T51" fmla="*/ 2147483647 h 225"/>
              <a:gd name="T52" fmla="*/ 2147483647 w 104"/>
              <a:gd name="T53" fmla="*/ 2147483647 h 225"/>
              <a:gd name="T54" fmla="*/ 2147483647 w 104"/>
              <a:gd name="T55" fmla="*/ 0 h 22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04"/>
              <a:gd name="T85" fmla="*/ 0 h 225"/>
              <a:gd name="T86" fmla="*/ 104 w 104"/>
              <a:gd name="T87" fmla="*/ 225 h 225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04" h="225">
                <a:moveTo>
                  <a:pt x="17" y="0"/>
                </a:moveTo>
                <a:lnTo>
                  <a:pt x="90" y="13"/>
                </a:lnTo>
                <a:lnTo>
                  <a:pt x="90" y="37"/>
                </a:lnTo>
                <a:lnTo>
                  <a:pt x="77" y="76"/>
                </a:lnTo>
                <a:lnTo>
                  <a:pt x="85" y="84"/>
                </a:lnTo>
                <a:lnTo>
                  <a:pt x="98" y="81"/>
                </a:lnTo>
                <a:lnTo>
                  <a:pt x="103" y="93"/>
                </a:lnTo>
                <a:lnTo>
                  <a:pt x="103" y="129"/>
                </a:lnTo>
                <a:lnTo>
                  <a:pt x="89" y="180"/>
                </a:lnTo>
                <a:lnTo>
                  <a:pt x="75" y="218"/>
                </a:lnTo>
                <a:lnTo>
                  <a:pt x="62" y="224"/>
                </a:lnTo>
                <a:lnTo>
                  <a:pt x="62" y="213"/>
                </a:lnTo>
                <a:lnTo>
                  <a:pt x="50" y="211"/>
                </a:lnTo>
                <a:lnTo>
                  <a:pt x="39" y="209"/>
                </a:lnTo>
                <a:lnTo>
                  <a:pt x="18" y="194"/>
                </a:lnTo>
                <a:lnTo>
                  <a:pt x="5" y="174"/>
                </a:lnTo>
                <a:lnTo>
                  <a:pt x="11" y="153"/>
                </a:lnTo>
                <a:lnTo>
                  <a:pt x="17" y="132"/>
                </a:lnTo>
                <a:lnTo>
                  <a:pt x="17" y="120"/>
                </a:lnTo>
                <a:lnTo>
                  <a:pt x="37" y="102"/>
                </a:lnTo>
                <a:lnTo>
                  <a:pt x="28" y="93"/>
                </a:lnTo>
                <a:lnTo>
                  <a:pt x="17" y="93"/>
                </a:lnTo>
                <a:lnTo>
                  <a:pt x="5" y="82"/>
                </a:lnTo>
                <a:lnTo>
                  <a:pt x="13" y="61"/>
                </a:lnTo>
                <a:lnTo>
                  <a:pt x="0" y="53"/>
                </a:lnTo>
                <a:lnTo>
                  <a:pt x="8" y="34"/>
                </a:lnTo>
                <a:lnTo>
                  <a:pt x="8" y="16"/>
                </a:lnTo>
                <a:lnTo>
                  <a:pt x="17" y="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09" name="Freeform 57" descr="Stationery"/>
          <p:cNvSpPr>
            <a:spLocks/>
          </p:cNvSpPr>
          <p:nvPr/>
        </p:nvSpPr>
        <p:spPr bwMode="invGray">
          <a:xfrm>
            <a:off x="7718425" y="3379788"/>
            <a:ext cx="57150" cy="147637"/>
          </a:xfrm>
          <a:custGeom>
            <a:avLst/>
            <a:gdLst>
              <a:gd name="T0" fmla="*/ 0 w 36"/>
              <a:gd name="T1" fmla="*/ 2147483647 h 92"/>
              <a:gd name="T2" fmla="*/ 2147483647 w 36"/>
              <a:gd name="T3" fmla="*/ 2147483647 h 92"/>
              <a:gd name="T4" fmla="*/ 2147483647 w 36"/>
              <a:gd name="T5" fmla="*/ 2147483647 h 92"/>
              <a:gd name="T6" fmla="*/ 2147483647 w 36"/>
              <a:gd name="T7" fmla="*/ 2147483647 h 92"/>
              <a:gd name="T8" fmla="*/ 2147483647 w 36"/>
              <a:gd name="T9" fmla="*/ 2147483647 h 92"/>
              <a:gd name="T10" fmla="*/ 2147483647 w 36"/>
              <a:gd name="T11" fmla="*/ 0 h 92"/>
              <a:gd name="T12" fmla="*/ 2147483647 w 36"/>
              <a:gd name="T13" fmla="*/ 2147483647 h 92"/>
              <a:gd name="T14" fmla="*/ 0 w 36"/>
              <a:gd name="T15" fmla="*/ 2147483647 h 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6"/>
              <a:gd name="T25" fmla="*/ 0 h 92"/>
              <a:gd name="T26" fmla="*/ 36 w 36"/>
              <a:gd name="T27" fmla="*/ 92 h 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6" h="92">
                <a:moveTo>
                  <a:pt x="0" y="46"/>
                </a:moveTo>
                <a:lnTo>
                  <a:pt x="19" y="91"/>
                </a:lnTo>
                <a:lnTo>
                  <a:pt x="25" y="76"/>
                </a:lnTo>
                <a:lnTo>
                  <a:pt x="24" y="43"/>
                </a:lnTo>
                <a:lnTo>
                  <a:pt x="33" y="45"/>
                </a:lnTo>
                <a:lnTo>
                  <a:pt x="35" y="0"/>
                </a:lnTo>
                <a:lnTo>
                  <a:pt x="4" y="7"/>
                </a:lnTo>
                <a:lnTo>
                  <a:pt x="0" y="46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10" name="Freeform 58" descr="Stationery"/>
          <p:cNvSpPr>
            <a:spLocks/>
          </p:cNvSpPr>
          <p:nvPr/>
        </p:nvSpPr>
        <p:spPr bwMode="invGray">
          <a:xfrm>
            <a:off x="6791325" y="3219450"/>
            <a:ext cx="979488" cy="609600"/>
          </a:xfrm>
          <a:custGeom>
            <a:avLst/>
            <a:gdLst>
              <a:gd name="T0" fmla="*/ 2147483647 w 626"/>
              <a:gd name="T1" fmla="*/ 2147483647 h 380"/>
              <a:gd name="T2" fmla="*/ 2147483647 w 626"/>
              <a:gd name="T3" fmla="*/ 0 h 380"/>
              <a:gd name="T4" fmla="*/ 2147483647 w 626"/>
              <a:gd name="T5" fmla="*/ 2147483647 h 380"/>
              <a:gd name="T6" fmla="*/ 2147483647 w 626"/>
              <a:gd name="T7" fmla="*/ 2147483647 h 380"/>
              <a:gd name="T8" fmla="*/ 2147483647 w 626"/>
              <a:gd name="T9" fmla="*/ 2147483647 h 380"/>
              <a:gd name="T10" fmla="*/ 2147483647 w 626"/>
              <a:gd name="T11" fmla="*/ 2147483647 h 380"/>
              <a:gd name="T12" fmla="*/ 2147483647 w 626"/>
              <a:gd name="T13" fmla="*/ 2147483647 h 380"/>
              <a:gd name="T14" fmla="*/ 2147483647 w 626"/>
              <a:gd name="T15" fmla="*/ 2147483647 h 380"/>
              <a:gd name="T16" fmla="*/ 2147483647 w 626"/>
              <a:gd name="T17" fmla="*/ 2147483647 h 380"/>
              <a:gd name="T18" fmla="*/ 2147483647 w 626"/>
              <a:gd name="T19" fmla="*/ 2147483647 h 380"/>
              <a:gd name="T20" fmla="*/ 2147483647 w 626"/>
              <a:gd name="T21" fmla="*/ 2147483647 h 380"/>
              <a:gd name="T22" fmla="*/ 2147483647 w 626"/>
              <a:gd name="T23" fmla="*/ 2147483647 h 380"/>
              <a:gd name="T24" fmla="*/ 2147483647 w 626"/>
              <a:gd name="T25" fmla="*/ 2147483647 h 380"/>
              <a:gd name="T26" fmla="*/ 2147483647 w 626"/>
              <a:gd name="T27" fmla="*/ 2147483647 h 380"/>
              <a:gd name="T28" fmla="*/ 2147483647 w 626"/>
              <a:gd name="T29" fmla="*/ 2147483647 h 380"/>
              <a:gd name="T30" fmla="*/ 2147483647 w 626"/>
              <a:gd name="T31" fmla="*/ 2147483647 h 380"/>
              <a:gd name="T32" fmla="*/ 2147483647 w 626"/>
              <a:gd name="T33" fmla="*/ 2147483647 h 380"/>
              <a:gd name="T34" fmla="*/ 2147483647 w 626"/>
              <a:gd name="T35" fmla="*/ 2147483647 h 380"/>
              <a:gd name="T36" fmla="*/ 2147483647 w 626"/>
              <a:gd name="T37" fmla="*/ 2147483647 h 380"/>
              <a:gd name="T38" fmla="*/ 2147483647 w 626"/>
              <a:gd name="T39" fmla="*/ 2147483647 h 380"/>
              <a:gd name="T40" fmla="*/ 0 w 626"/>
              <a:gd name="T41" fmla="*/ 2147483647 h 380"/>
              <a:gd name="T42" fmla="*/ 2147483647 w 626"/>
              <a:gd name="T43" fmla="*/ 2147483647 h 380"/>
              <a:gd name="T44" fmla="*/ 2147483647 w 626"/>
              <a:gd name="T45" fmla="*/ 2147483647 h 380"/>
              <a:gd name="T46" fmla="*/ 2147483647 w 626"/>
              <a:gd name="T47" fmla="*/ 2147483647 h 380"/>
              <a:gd name="T48" fmla="*/ 2147483647 w 626"/>
              <a:gd name="T49" fmla="*/ 2147483647 h 380"/>
              <a:gd name="T50" fmla="*/ 2147483647 w 626"/>
              <a:gd name="T51" fmla="*/ 2147483647 h 380"/>
              <a:gd name="T52" fmla="*/ 2147483647 w 626"/>
              <a:gd name="T53" fmla="*/ 2147483647 h 380"/>
              <a:gd name="T54" fmla="*/ 2147483647 w 626"/>
              <a:gd name="T55" fmla="*/ 2147483647 h 380"/>
              <a:gd name="T56" fmla="*/ 2147483647 w 626"/>
              <a:gd name="T57" fmla="*/ 2147483647 h 380"/>
              <a:gd name="T58" fmla="*/ 2147483647 w 626"/>
              <a:gd name="T59" fmla="*/ 2147483647 h 380"/>
              <a:gd name="T60" fmla="*/ 2147483647 w 626"/>
              <a:gd name="T61" fmla="*/ 2147483647 h 380"/>
              <a:gd name="T62" fmla="*/ 2147483647 w 626"/>
              <a:gd name="T63" fmla="*/ 2147483647 h 380"/>
              <a:gd name="T64" fmla="*/ 2147483647 w 626"/>
              <a:gd name="T65" fmla="*/ 2147483647 h 380"/>
              <a:gd name="T66" fmla="*/ 2147483647 w 626"/>
              <a:gd name="T67" fmla="*/ 2147483647 h 380"/>
              <a:gd name="T68" fmla="*/ 2147483647 w 626"/>
              <a:gd name="T69" fmla="*/ 2147483647 h 380"/>
              <a:gd name="T70" fmla="*/ 2147483647 w 626"/>
              <a:gd name="T71" fmla="*/ 2147483647 h 380"/>
              <a:gd name="T72" fmla="*/ 2147483647 w 626"/>
              <a:gd name="T73" fmla="*/ 2147483647 h 380"/>
              <a:gd name="T74" fmla="*/ 2147483647 w 626"/>
              <a:gd name="T75" fmla="*/ 2147483647 h 380"/>
              <a:gd name="T76" fmla="*/ 2147483647 w 626"/>
              <a:gd name="T77" fmla="*/ 2147483647 h 380"/>
              <a:gd name="T78" fmla="*/ 2147483647 w 626"/>
              <a:gd name="T79" fmla="*/ 2147483647 h 380"/>
              <a:gd name="T80" fmla="*/ 2147483647 w 626"/>
              <a:gd name="T81" fmla="*/ 2147483647 h 380"/>
              <a:gd name="T82" fmla="*/ 2147483647 w 626"/>
              <a:gd name="T83" fmla="*/ 2147483647 h 38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626"/>
              <a:gd name="T127" fmla="*/ 0 h 380"/>
              <a:gd name="T128" fmla="*/ 626 w 626"/>
              <a:gd name="T129" fmla="*/ 380 h 38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626" h="380">
                <a:moveTo>
                  <a:pt x="414" y="10"/>
                </a:moveTo>
                <a:lnTo>
                  <a:pt x="374" y="0"/>
                </a:lnTo>
                <a:lnTo>
                  <a:pt x="355" y="55"/>
                </a:lnTo>
                <a:lnTo>
                  <a:pt x="331" y="75"/>
                </a:lnTo>
                <a:lnTo>
                  <a:pt x="324" y="108"/>
                </a:lnTo>
                <a:lnTo>
                  <a:pt x="296" y="125"/>
                </a:lnTo>
                <a:lnTo>
                  <a:pt x="283" y="118"/>
                </a:lnTo>
                <a:lnTo>
                  <a:pt x="261" y="132"/>
                </a:lnTo>
                <a:lnTo>
                  <a:pt x="265" y="146"/>
                </a:lnTo>
                <a:lnTo>
                  <a:pt x="250" y="198"/>
                </a:lnTo>
                <a:lnTo>
                  <a:pt x="252" y="222"/>
                </a:lnTo>
                <a:lnTo>
                  <a:pt x="192" y="265"/>
                </a:lnTo>
                <a:lnTo>
                  <a:pt x="180" y="260"/>
                </a:lnTo>
                <a:lnTo>
                  <a:pt x="165" y="289"/>
                </a:lnTo>
                <a:lnTo>
                  <a:pt x="129" y="296"/>
                </a:lnTo>
                <a:lnTo>
                  <a:pt x="111" y="269"/>
                </a:lnTo>
                <a:lnTo>
                  <a:pt x="101" y="269"/>
                </a:lnTo>
                <a:lnTo>
                  <a:pt x="80" y="301"/>
                </a:lnTo>
                <a:lnTo>
                  <a:pt x="55" y="317"/>
                </a:lnTo>
                <a:lnTo>
                  <a:pt x="49" y="347"/>
                </a:lnTo>
                <a:lnTo>
                  <a:pt x="0" y="379"/>
                </a:lnTo>
                <a:lnTo>
                  <a:pt x="156" y="351"/>
                </a:lnTo>
                <a:lnTo>
                  <a:pt x="625" y="251"/>
                </a:lnTo>
                <a:lnTo>
                  <a:pt x="611" y="212"/>
                </a:lnTo>
                <a:lnTo>
                  <a:pt x="582" y="209"/>
                </a:lnTo>
                <a:lnTo>
                  <a:pt x="574" y="225"/>
                </a:lnTo>
                <a:lnTo>
                  <a:pt x="560" y="218"/>
                </a:lnTo>
                <a:lnTo>
                  <a:pt x="570" y="205"/>
                </a:lnTo>
                <a:lnTo>
                  <a:pt x="570" y="191"/>
                </a:lnTo>
                <a:lnTo>
                  <a:pt x="556" y="181"/>
                </a:lnTo>
                <a:lnTo>
                  <a:pt x="574" y="171"/>
                </a:lnTo>
                <a:lnTo>
                  <a:pt x="560" y="153"/>
                </a:lnTo>
                <a:lnTo>
                  <a:pt x="527" y="133"/>
                </a:lnTo>
                <a:lnTo>
                  <a:pt x="557" y="133"/>
                </a:lnTo>
                <a:lnTo>
                  <a:pt x="548" y="114"/>
                </a:lnTo>
                <a:lnTo>
                  <a:pt x="523" y="100"/>
                </a:lnTo>
                <a:lnTo>
                  <a:pt x="490" y="80"/>
                </a:lnTo>
                <a:lnTo>
                  <a:pt x="469" y="77"/>
                </a:lnTo>
                <a:lnTo>
                  <a:pt x="474" y="52"/>
                </a:lnTo>
                <a:lnTo>
                  <a:pt x="486" y="37"/>
                </a:lnTo>
                <a:lnTo>
                  <a:pt x="431" y="9"/>
                </a:lnTo>
                <a:lnTo>
                  <a:pt x="414" y="1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11" name="Freeform 59" descr="Stationery"/>
          <p:cNvSpPr>
            <a:spLocks/>
          </p:cNvSpPr>
          <p:nvPr/>
        </p:nvSpPr>
        <p:spPr bwMode="invGray">
          <a:xfrm>
            <a:off x="7067550" y="2182813"/>
            <a:ext cx="790575" cy="681037"/>
          </a:xfrm>
          <a:custGeom>
            <a:avLst/>
            <a:gdLst>
              <a:gd name="T0" fmla="*/ 2147483647 w 505"/>
              <a:gd name="T1" fmla="*/ 2147483647 h 425"/>
              <a:gd name="T2" fmla="*/ 2147483647 w 505"/>
              <a:gd name="T3" fmla="*/ 2147483647 h 425"/>
              <a:gd name="T4" fmla="*/ 2147483647 w 505"/>
              <a:gd name="T5" fmla="*/ 2147483647 h 425"/>
              <a:gd name="T6" fmla="*/ 2147483647 w 505"/>
              <a:gd name="T7" fmla="*/ 2147483647 h 425"/>
              <a:gd name="T8" fmla="*/ 2147483647 w 505"/>
              <a:gd name="T9" fmla="*/ 2147483647 h 425"/>
              <a:gd name="T10" fmla="*/ 2147483647 w 505"/>
              <a:gd name="T11" fmla="*/ 2147483647 h 425"/>
              <a:gd name="T12" fmla="*/ 2147483647 w 505"/>
              <a:gd name="T13" fmla="*/ 2147483647 h 425"/>
              <a:gd name="T14" fmla="*/ 2147483647 w 505"/>
              <a:gd name="T15" fmla="*/ 2147483647 h 425"/>
              <a:gd name="T16" fmla="*/ 2147483647 w 505"/>
              <a:gd name="T17" fmla="*/ 2147483647 h 425"/>
              <a:gd name="T18" fmla="*/ 2147483647 w 505"/>
              <a:gd name="T19" fmla="*/ 2147483647 h 425"/>
              <a:gd name="T20" fmla="*/ 2147483647 w 505"/>
              <a:gd name="T21" fmla="*/ 2147483647 h 425"/>
              <a:gd name="T22" fmla="*/ 2147483647 w 505"/>
              <a:gd name="T23" fmla="*/ 2147483647 h 425"/>
              <a:gd name="T24" fmla="*/ 2147483647 w 505"/>
              <a:gd name="T25" fmla="*/ 2147483647 h 425"/>
              <a:gd name="T26" fmla="*/ 2147483647 w 505"/>
              <a:gd name="T27" fmla="*/ 2147483647 h 425"/>
              <a:gd name="T28" fmla="*/ 2147483647 w 505"/>
              <a:gd name="T29" fmla="*/ 2147483647 h 425"/>
              <a:gd name="T30" fmla="*/ 2147483647 w 505"/>
              <a:gd name="T31" fmla="*/ 2147483647 h 425"/>
              <a:gd name="T32" fmla="*/ 2147483647 w 505"/>
              <a:gd name="T33" fmla="*/ 2147483647 h 425"/>
              <a:gd name="T34" fmla="*/ 0 w 505"/>
              <a:gd name="T35" fmla="*/ 2147483647 h 425"/>
              <a:gd name="T36" fmla="*/ 2147483647 w 505"/>
              <a:gd name="T37" fmla="*/ 2147483647 h 425"/>
              <a:gd name="T38" fmla="*/ 2147483647 w 505"/>
              <a:gd name="T39" fmla="*/ 2147483647 h 425"/>
              <a:gd name="T40" fmla="*/ 2147483647 w 505"/>
              <a:gd name="T41" fmla="*/ 2147483647 h 425"/>
              <a:gd name="T42" fmla="*/ 2147483647 w 505"/>
              <a:gd name="T43" fmla="*/ 2147483647 h 425"/>
              <a:gd name="T44" fmla="*/ 2147483647 w 505"/>
              <a:gd name="T45" fmla="*/ 2147483647 h 425"/>
              <a:gd name="T46" fmla="*/ 2147483647 w 505"/>
              <a:gd name="T47" fmla="*/ 2147483647 h 425"/>
              <a:gd name="T48" fmla="*/ 2147483647 w 505"/>
              <a:gd name="T49" fmla="*/ 2147483647 h 425"/>
              <a:gd name="T50" fmla="*/ 2147483647 w 505"/>
              <a:gd name="T51" fmla="*/ 2147483647 h 425"/>
              <a:gd name="T52" fmla="*/ 2147483647 w 505"/>
              <a:gd name="T53" fmla="*/ 2147483647 h 425"/>
              <a:gd name="T54" fmla="*/ 2147483647 w 505"/>
              <a:gd name="T55" fmla="*/ 2147483647 h 425"/>
              <a:gd name="T56" fmla="*/ 2147483647 w 505"/>
              <a:gd name="T57" fmla="*/ 2147483647 h 425"/>
              <a:gd name="T58" fmla="*/ 2147483647 w 505"/>
              <a:gd name="T59" fmla="*/ 2147483647 h 425"/>
              <a:gd name="T60" fmla="*/ 2147483647 w 505"/>
              <a:gd name="T61" fmla="*/ 2147483647 h 425"/>
              <a:gd name="T62" fmla="*/ 2147483647 w 505"/>
              <a:gd name="T63" fmla="*/ 2147483647 h 425"/>
              <a:gd name="T64" fmla="*/ 2147483647 w 505"/>
              <a:gd name="T65" fmla="*/ 2147483647 h 425"/>
              <a:gd name="T66" fmla="*/ 2147483647 w 505"/>
              <a:gd name="T67" fmla="*/ 2147483647 h 425"/>
              <a:gd name="T68" fmla="*/ 2147483647 w 505"/>
              <a:gd name="T69" fmla="*/ 2147483647 h 425"/>
              <a:gd name="T70" fmla="*/ 2147483647 w 505"/>
              <a:gd name="T71" fmla="*/ 2147483647 h 425"/>
              <a:gd name="T72" fmla="*/ 2147483647 w 505"/>
              <a:gd name="T73" fmla="*/ 2147483647 h 425"/>
              <a:gd name="T74" fmla="*/ 2147483647 w 505"/>
              <a:gd name="T75" fmla="*/ 0 h 425"/>
              <a:gd name="T76" fmla="*/ 2147483647 w 505"/>
              <a:gd name="T77" fmla="*/ 2147483647 h 42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05"/>
              <a:gd name="T118" fmla="*/ 0 h 425"/>
              <a:gd name="T119" fmla="*/ 505 w 505"/>
              <a:gd name="T120" fmla="*/ 425 h 42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05" h="425">
                <a:moveTo>
                  <a:pt x="298" y="24"/>
                </a:moveTo>
                <a:lnTo>
                  <a:pt x="256" y="45"/>
                </a:lnTo>
                <a:lnTo>
                  <a:pt x="225" y="87"/>
                </a:lnTo>
                <a:lnTo>
                  <a:pt x="213" y="126"/>
                </a:lnTo>
                <a:lnTo>
                  <a:pt x="183" y="162"/>
                </a:lnTo>
                <a:lnTo>
                  <a:pt x="201" y="186"/>
                </a:lnTo>
                <a:lnTo>
                  <a:pt x="201" y="208"/>
                </a:lnTo>
                <a:lnTo>
                  <a:pt x="183" y="234"/>
                </a:lnTo>
                <a:lnTo>
                  <a:pt x="148" y="250"/>
                </a:lnTo>
                <a:lnTo>
                  <a:pt x="112" y="257"/>
                </a:lnTo>
                <a:lnTo>
                  <a:pt x="61" y="264"/>
                </a:lnTo>
                <a:lnTo>
                  <a:pt x="30" y="281"/>
                </a:lnTo>
                <a:lnTo>
                  <a:pt x="11" y="306"/>
                </a:lnTo>
                <a:lnTo>
                  <a:pt x="21" y="322"/>
                </a:lnTo>
                <a:lnTo>
                  <a:pt x="33" y="325"/>
                </a:lnTo>
                <a:lnTo>
                  <a:pt x="35" y="348"/>
                </a:lnTo>
                <a:lnTo>
                  <a:pt x="23" y="375"/>
                </a:lnTo>
                <a:lnTo>
                  <a:pt x="0" y="408"/>
                </a:lnTo>
                <a:lnTo>
                  <a:pt x="6" y="424"/>
                </a:lnTo>
                <a:lnTo>
                  <a:pt x="343" y="343"/>
                </a:lnTo>
                <a:lnTo>
                  <a:pt x="356" y="357"/>
                </a:lnTo>
                <a:lnTo>
                  <a:pt x="373" y="365"/>
                </a:lnTo>
                <a:lnTo>
                  <a:pt x="388" y="375"/>
                </a:lnTo>
                <a:lnTo>
                  <a:pt x="398" y="397"/>
                </a:lnTo>
                <a:lnTo>
                  <a:pt x="411" y="406"/>
                </a:lnTo>
                <a:lnTo>
                  <a:pt x="485" y="418"/>
                </a:lnTo>
                <a:lnTo>
                  <a:pt x="498" y="394"/>
                </a:lnTo>
                <a:lnTo>
                  <a:pt x="491" y="388"/>
                </a:lnTo>
                <a:lnTo>
                  <a:pt x="504" y="372"/>
                </a:lnTo>
                <a:lnTo>
                  <a:pt x="491" y="364"/>
                </a:lnTo>
                <a:lnTo>
                  <a:pt x="481" y="302"/>
                </a:lnTo>
                <a:lnTo>
                  <a:pt x="463" y="228"/>
                </a:lnTo>
                <a:lnTo>
                  <a:pt x="449" y="166"/>
                </a:lnTo>
                <a:lnTo>
                  <a:pt x="444" y="158"/>
                </a:lnTo>
                <a:lnTo>
                  <a:pt x="434" y="151"/>
                </a:lnTo>
                <a:lnTo>
                  <a:pt x="421" y="99"/>
                </a:lnTo>
                <a:lnTo>
                  <a:pt x="390" y="54"/>
                </a:lnTo>
                <a:lnTo>
                  <a:pt x="388" y="0"/>
                </a:lnTo>
                <a:lnTo>
                  <a:pt x="298" y="24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12" name="Freeform 60" descr="Stationery"/>
          <p:cNvSpPr>
            <a:spLocks/>
          </p:cNvSpPr>
          <p:nvPr/>
        </p:nvSpPr>
        <p:spPr bwMode="invGray">
          <a:xfrm>
            <a:off x="7842250" y="2754313"/>
            <a:ext cx="204788" cy="112712"/>
          </a:xfrm>
          <a:custGeom>
            <a:avLst/>
            <a:gdLst>
              <a:gd name="T0" fmla="*/ 2147483647 w 131"/>
              <a:gd name="T1" fmla="*/ 2147483647 h 70"/>
              <a:gd name="T2" fmla="*/ 2147483647 w 131"/>
              <a:gd name="T3" fmla="*/ 2147483647 h 70"/>
              <a:gd name="T4" fmla="*/ 2147483647 w 131"/>
              <a:gd name="T5" fmla="*/ 0 h 70"/>
              <a:gd name="T6" fmla="*/ 2147483647 w 131"/>
              <a:gd name="T7" fmla="*/ 2147483647 h 70"/>
              <a:gd name="T8" fmla="*/ 2147483647 w 131"/>
              <a:gd name="T9" fmla="*/ 2147483647 h 70"/>
              <a:gd name="T10" fmla="*/ 2147483647 w 131"/>
              <a:gd name="T11" fmla="*/ 2147483647 h 70"/>
              <a:gd name="T12" fmla="*/ 2147483647 w 131"/>
              <a:gd name="T13" fmla="*/ 2147483647 h 70"/>
              <a:gd name="T14" fmla="*/ 2147483647 w 131"/>
              <a:gd name="T15" fmla="*/ 2147483647 h 70"/>
              <a:gd name="T16" fmla="*/ 0 w 131"/>
              <a:gd name="T17" fmla="*/ 2147483647 h 70"/>
              <a:gd name="T18" fmla="*/ 2147483647 w 131"/>
              <a:gd name="T19" fmla="*/ 2147483647 h 7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1"/>
              <a:gd name="T31" fmla="*/ 0 h 70"/>
              <a:gd name="T32" fmla="*/ 131 w 131"/>
              <a:gd name="T33" fmla="*/ 70 h 7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1" h="70">
                <a:moveTo>
                  <a:pt x="20" y="38"/>
                </a:moveTo>
                <a:lnTo>
                  <a:pt x="67" y="21"/>
                </a:lnTo>
                <a:lnTo>
                  <a:pt x="97" y="0"/>
                </a:lnTo>
                <a:lnTo>
                  <a:pt x="103" y="11"/>
                </a:lnTo>
                <a:lnTo>
                  <a:pt x="130" y="2"/>
                </a:lnTo>
                <a:lnTo>
                  <a:pt x="92" y="34"/>
                </a:lnTo>
                <a:lnTo>
                  <a:pt x="48" y="54"/>
                </a:lnTo>
                <a:lnTo>
                  <a:pt x="17" y="69"/>
                </a:lnTo>
                <a:lnTo>
                  <a:pt x="0" y="69"/>
                </a:lnTo>
                <a:lnTo>
                  <a:pt x="20" y="38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13" name="Freeform 61" descr="Stationery"/>
          <p:cNvSpPr>
            <a:spLocks/>
          </p:cNvSpPr>
          <p:nvPr/>
        </p:nvSpPr>
        <p:spPr bwMode="invGray">
          <a:xfrm>
            <a:off x="4213225" y="3935413"/>
            <a:ext cx="1155700" cy="533400"/>
          </a:xfrm>
          <a:custGeom>
            <a:avLst/>
            <a:gdLst>
              <a:gd name="T0" fmla="*/ 2147483647 w 739"/>
              <a:gd name="T1" fmla="*/ 2147483647 h 332"/>
              <a:gd name="T2" fmla="*/ 0 w 739"/>
              <a:gd name="T3" fmla="*/ 2147483647 h 332"/>
              <a:gd name="T4" fmla="*/ 0 w 739"/>
              <a:gd name="T5" fmla="*/ 2147483647 h 332"/>
              <a:gd name="T6" fmla="*/ 2147483647 w 739"/>
              <a:gd name="T7" fmla="*/ 2147483647 h 332"/>
              <a:gd name="T8" fmla="*/ 2147483647 w 739"/>
              <a:gd name="T9" fmla="*/ 2147483647 h 332"/>
              <a:gd name="T10" fmla="*/ 2147483647 w 739"/>
              <a:gd name="T11" fmla="*/ 2147483647 h 332"/>
              <a:gd name="T12" fmla="*/ 2147483647 w 739"/>
              <a:gd name="T13" fmla="*/ 2147483647 h 332"/>
              <a:gd name="T14" fmla="*/ 2147483647 w 739"/>
              <a:gd name="T15" fmla="*/ 2147483647 h 332"/>
              <a:gd name="T16" fmla="*/ 2147483647 w 739"/>
              <a:gd name="T17" fmla="*/ 2147483647 h 332"/>
              <a:gd name="T18" fmla="*/ 2147483647 w 739"/>
              <a:gd name="T19" fmla="*/ 2147483647 h 332"/>
              <a:gd name="T20" fmla="*/ 2147483647 w 739"/>
              <a:gd name="T21" fmla="*/ 2147483647 h 332"/>
              <a:gd name="T22" fmla="*/ 2147483647 w 739"/>
              <a:gd name="T23" fmla="*/ 2147483647 h 332"/>
              <a:gd name="T24" fmla="*/ 2147483647 w 739"/>
              <a:gd name="T25" fmla="*/ 2147483647 h 332"/>
              <a:gd name="T26" fmla="*/ 2147483647 w 739"/>
              <a:gd name="T27" fmla="*/ 2147483647 h 332"/>
              <a:gd name="T28" fmla="*/ 2147483647 w 739"/>
              <a:gd name="T29" fmla="*/ 2147483647 h 332"/>
              <a:gd name="T30" fmla="*/ 2147483647 w 739"/>
              <a:gd name="T31" fmla="*/ 2147483647 h 332"/>
              <a:gd name="T32" fmla="*/ 2147483647 w 739"/>
              <a:gd name="T33" fmla="*/ 2147483647 h 332"/>
              <a:gd name="T34" fmla="*/ 2147483647 w 739"/>
              <a:gd name="T35" fmla="*/ 2147483647 h 332"/>
              <a:gd name="T36" fmla="*/ 2147483647 w 739"/>
              <a:gd name="T37" fmla="*/ 2147483647 h 332"/>
              <a:gd name="T38" fmla="*/ 2147483647 w 739"/>
              <a:gd name="T39" fmla="*/ 2147483647 h 332"/>
              <a:gd name="T40" fmla="*/ 2147483647 w 739"/>
              <a:gd name="T41" fmla="*/ 2147483647 h 332"/>
              <a:gd name="T42" fmla="*/ 2147483647 w 739"/>
              <a:gd name="T43" fmla="*/ 0 h 332"/>
              <a:gd name="T44" fmla="*/ 2147483647 w 739"/>
              <a:gd name="T45" fmla="*/ 2147483647 h 332"/>
              <a:gd name="T46" fmla="*/ 2147483647 w 739"/>
              <a:gd name="T47" fmla="*/ 2147483647 h 33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39"/>
              <a:gd name="T73" fmla="*/ 0 h 332"/>
              <a:gd name="T74" fmla="*/ 739 w 739"/>
              <a:gd name="T75" fmla="*/ 332 h 33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39" h="332">
                <a:moveTo>
                  <a:pt x="83" y="20"/>
                </a:moveTo>
                <a:lnTo>
                  <a:pt x="0" y="23"/>
                </a:lnTo>
                <a:lnTo>
                  <a:pt x="0" y="64"/>
                </a:lnTo>
                <a:lnTo>
                  <a:pt x="259" y="72"/>
                </a:lnTo>
                <a:lnTo>
                  <a:pt x="263" y="272"/>
                </a:lnTo>
                <a:lnTo>
                  <a:pt x="282" y="284"/>
                </a:lnTo>
                <a:lnTo>
                  <a:pt x="304" y="277"/>
                </a:lnTo>
                <a:lnTo>
                  <a:pt x="330" y="291"/>
                </a:lnTo>
                <a:lnTo>
                  <a:pt x="412" y="308"/>
                </a:lnTo>
                <a:lnTo>
                  <a:pt x="437" y="301"/>
                </a:lnTo>
                <a:lnTo>
                  <a:pt x="477" y="322"/>
                </a:lnTo>
                <a:lnTo>
                  <a:pt x="513" y="317"/>
                </a:lnTo>
                <a:lnTo>
                  <a:pt x="542" y="328"/>
                </a:lnTo>
                <a:lnTo>
                  <a:pt x="570" y="317"/>
                </a:lnTo>
                <a:lnTo>
                  <a:pt x="589" y="331"/>
                </a:lnTo>
                <a:lnTo>
                  <a:pt x="618" y="314"/>
                </a:lnTo>
                <a:lnTo>
                  <a:pt x="700" y="312"/>
                </a:lnTo>
                <a:lnTo>
                  <a:pt x="713" y="326"/>
                </a:lnTo>
                <a:lnTo>
                  <a:pt x="737" y="329"/>
                </a:lnTo>
                <a:lnTo>
                  <a:pt x="738" y="157"/>
                </a:lnTo>
                <a:lnTo>
                  <a:pt x="720" y="49"/>
                </a:lnTo>
                <a:lnTo>
                  <a:pt x="713" y="0"/>
                </a:lnTo>
                <a:lnTo>
                  <a:pt x="505" y="17"/>
                </a:lnTo>
                <a:lnTo>
                  <a:pt x="83" y="20"/>
                </a:lnTo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14" name="Freeform 62" descr="Stationery"/>
          <p:cNvSpPr>
            <a:spLocks/>
          </p:cNvSpPr>
          <p:nvPr/>
        </p:nvSpPr>
        <p:spPr bwMode="auto">
          <a:xfrm>
            <a:off x="304800" y="1905000"/>
            <a:ext cx="1211263" cy="1106488"/>
          </a:xfrm>
          <a:custGeom>
            <a:avLst/>
            <a:gdLst>
              <a:gd name="T0" fmla="*/ 2147483647 w 3372"/>
              <a:gd name="T1" fmla="*/ 2147483647 h 3282"/>
              <a:gd name="T2" fmla="*/ 2147483647 w 3372"/>
              <a:gd name="T3" fmla="*/ 0 h 3282"/>
              <a:gd name="T4" fmla="*/ 2147483647 w 3372"/>
              <a:gd name="T5" fmla="*/ 2147483647 h 3282"/>
              <a:gd name="T6" fmla="*/ 2147483647 w 3372"/>
              <a:gd name="T7" fmla="*/ 2147483647 h 3282"/>
              <a:gd name="T8" fmla="*/ 2147483647 w 3372"/>
              <a:gd name="T9" fmla="*/ 2147483647 h 3282"/>
              <a:gd name="T10" fmla="*/ 2147483647 w 3372"/>
              <a:gd name="T11" fmla="*/ 2147483647 h 3282"/>
              <a:gd name="T12" fmla="*/ 2147483647 w 3372"/>
              <a:gd name="T13" fmla="*/ 2147483647 h 3282"/>
              <a:gd name="T14" fmla="*/ 2147483647 w 3372"/>
              <a:gd name="T15" fmla="*/ 2147483647 h 3282"/>
              <a:gd name="T16" fmla="*/ 2147483647 w 3372"/>
              <a:gd name="T17" fmla="*/ 2147483647 h 3282"/>
              <a:gd name="T18" fmla="*/ 2147483647 w 3372"/>
              <a:gd name="T19" fmla="*/ 2147483647 h 3282"/>
              <a:gd name="T20" fmla="*/ 2147483647 w 3372"/>
              <a:gd name="T21" fmla="*/ 2147483647 h 3282"/>
              <a:gd name="T22" fmla="*/ 2147483647 w 3372"/>
              <a:gd name="T23" fmla="*/ 2147483647 h 3282"/>
              <a:gd name="T24" fmla="*/ 2147483647 w 3372"/>
              <a:gd name="T25" fmla="*/ 2147483647 h 3282"/>
              <a:gd name="T26" fmla="*/ 2147483647 w 3372"/>
              <a:gd name="T27" fmla="*/ 2147483647 h 3282"/>
              <a:gd name="T28" fmla="*/ 2147483647 w 3372"/>
              <a:gd name="T29" fmla="*/ 2147483647 h 3282"/>
              <a:gd name="T30" fmla="*/ 2147483647 w 3372"/>
              <a:gd name="T31" fmla="*/ 2147483647 h 3282"/>
              <a:gd name="T32" fmla="*/ 2147483647 w 3372"/>
              <a:gd name="T33" fmla="*/ 2147483647 h 3282"/>
              <a:gd name="T34" fmla="*/ 2147483647 w 3372"/>
              <a:gd name="T35" fmla="*/ 2147483647 h 3282"/>
              <a:gd name="T36" fmla="*/ 2147483647 w 3372"/>
              <a:gd name="T37" fmla="*/ 2147483647 h 3282"/>
              <a:gd name="T38" fmla="*/ 2147483647 w 3372"/>
              <a:gd name="T39" fmla="*/ 2147483647 h 3282"/>
              <a:gd name="T40" fmla="*/ 2147483647 w 3372"/>
              <a:gd name="T41" fmla="*/ 2147483647 h 3282"/>
              <a:gd name="T42" fmla="*/ 2147483647 w 3372"/>
              <a:gd name="T43" fmla="*/ 2147483647 h 3282"/>
              <a:gd name="T44" fmla="*/ 0 w 3372"/>
              <a:gd name="T45" fmla="*/ 2147483647 h 3282"/>
              <a:gd name="T46" fmla="*/ 2147483647 w 3372"/>
              <a:gd name="T47" fmla="*/ 2147483647 h 3282"/>
              <a:gd name="T48" fmla="*/ 2147483647 w 3372"/>
              <a:gd name="T49" fmla="*/ 2147483647 h 3282"/>
              <a:gd name="T50" fmla="*/ 2147483647 w 3372"/>
              <a:gd name="T51" fmla="*/ 2147483647 h 3282"/>
              <a:gd name="T52" fmla="*/ 2147483647 w 3372"/>
              <a:gd name="T53" fmla="*/ 2147483647 h 3282"/>
              <a:gd name="T54" fmla="*/ 2147483647 w 3372"/>
              <a:gd name="T55" fmla="*/ 2147483647 h 3282"/>
              <a:gd name="T56" fmla="*/ 2147483647 w 3372"/>
              <a:gd name="T57" fmla="*/ 2147483647 h 3282"/>
              <a:gd name="T58" fmla="*/ 2147483647 w 3372"/>
              <a:gd name="T59" fmla="*/ 2147483647 h 3282"/>
              <a:gd name="T60" fmla="*/ 2147483647 w 3372"/>
              <a:gd name="T61" fmla="*/ 2147483647 h 3282"/>
              <a:gd name="T62" fmla="*/ 2147483647 w 3372"/>
              <a:gd name="T63" fmla="*/ 2147483647 h 3282"/>
              <a:gd name="T64" fmla="*/ 2147483647 w 3372"/>
              <a:gd name="T65" fmla="*/ 2147483647 h 3282"/>
              <a:gd name="T66" fmla="*/ 2147483647 w 3372"/>
              <a:gd name="T67" fmla="*/ 2147483647 h 3282"/>
              <a:gd name="T68" fmla="*/ 2147483647 w 3372"/>
              <a:gd name="T69" fmla="*/ 2147483647 h 3282"/>
              <a:gd name="T70" fmla="*/ 2147483647 w 3372"/>
              <a:gd name="T71" fmla="*/ 2147483647 h 3282"/>
              <a:gd name="T72" fmla="*/ 2147483647 w 3372"/>
              <a:gd name="T73" fmla="*/ 2147483647 h 3282"/>
              <a:gd name="T74" fmla="*/ 2147483647 w 3372"/>
              <a:gd name="T75" fmla="*/ 2147483647 h 3282"/>
              <a:gd name="T76" fmla="*/ 2147483647 w 3372"/>
              <a:gd name="T77" fmla="*/ 2147483647 h 3282"/>
              <a:gd name="T78" fmla="*/ 2147483647 w 3372"/>
              <a:gd name="T79" fmla="*/ 2147483647 h 3282"/>
              <a:gd name="T80" fmla="*/ 2147483647 w 3372"/>
              <a:gd name="T81" fmla="*/ 2147483647 h 3282"/>
              <a:gd name="T82" fmla="*/ 2147483647 w 3372"/>
              <a:gd name="T83" fmla="*/ 2147483647 h 328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3372"/>
              <a:gd name="T127" fmla="*/ 0 h 3282"/>
              <a:gd name="T128" fmla="*/ 3372 w 3372"/>
              <a:gd name="T129" fmla="*/ 3282 h 328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3372" h="3282">
                <a:moveTo>
                  <a:pt x="536" y="489"/>
                </a:moveTo>
                <a:lnTo>
                  <a:pt x="1215" y="0"/>
                </a:lnTo>
                <a:lnTo>
                  <a:pt x="1538" y="90"/>
                </a:lnTo>
                <a:lnTo>
                  <a:pt x="1696" y="239"/>
                </a:lnTo>
                <a:lnTo>
                  <a:pt x="2332" y="304"/>
                </a:lnTo>
                <a:lnTo>
                  <a:pt x="2355" y="1927"/>
                </a:lnTo>
                <a:lnTo>
                  <a:pt x="2559" y="1974"/>
                </a:lnTo>
                <a:lnTo>
                  <a:pt x="2651" y="2169"/>
                </a:lnTo>
                <a:lnTo>
                  <a:pt x="2801" y="2105"/>
                </a:lnTo>
                <a:lnTo>
                  <a:pt x="3106" y="2545"/>
                </a:lnTo>
                <a:lnTo>
                  <a:pt x="3372" y="2745"/>
                </a:lnTo>
                <a:lnTo>
                  <a:pt x="3360" y="2926"/>
                </a:lnTo>
                <a:lnTo>
                  <a:pt x="3029" y="2944"/>
                </a:lnTo>
                <a:lnTo>
                  <a:pt x="2886" y="2407"/>
                </a:lnTo>
                <a:lnTo>
                  <a:pt x="1827" y="1873"/>
                </a:lnTo>
                <a:lnTo>
                  <a:pt x="1857" y="2042"/>
                </a:lnTo>
                <a:lnTo>
                  <a:pt x="1623" y="2258"/>
                </a:lnTo>
                <a:lnTo>
                  <a:pt x="1585" y="2177"/>
                </a:lnTo>
                <a:lnTo>
                  <a:pt x="1518" y="2177"/>
                </a:lnTo>
                <a:lnTo>
                  <a:pt x="1330" y="2630"/>
                </a:lnTo>
                <a:lnTo>
                  <a:pt x="744" y="3075"/>
                </a:lnTo>
                <a:lnTo>
                  <a:pt x="163" y="3282"/>
                </a:lnTo>
                <a:lnTo>
                  <a:pt x="0" y="3255"/>
                </a:lnTo>
                <a:lnTo>
                  <a:pt x="663" y="2879"/>
                </a:lnTo>
                <a:lnTo>
                  <a:pt x="744" y="2879"/>
                </a:lnTo>
                <a:lnTo>
                  <a:pt x="987" y="2583"/>
                </a:lnTo>
                <a:lnTo>
                  <a:pt x="1090" y="2568"/>
                </a:lnTo>
                <a:lnTo>
                  <a:pt x="1260" y="2346"/>
                </a:lnTo>
                <a:lnTo>
                  <a:pt x="1202" y="2250"/>
                </a:lnTo>
                <a:lnTo>
                  <a:pt x="848" y="2296"/>
                </a:lnTo>
                <a:lnTo>
                  <a:pt x="601" y="1740"/>
                </a:lnTo>
                <a:lnTo>
                  <a:pt x="744" y="1486"/>
                </a:lnTo>
                <a:lnTo>
                  <a:pt x="968" y="1398"/>
                </a:lnTo>
                <a:lnTo>
                  <a:pt x="883" y="1176"/>
                </a:lnTo>
                <a:lnTo>
                  <a:pt x="652" y="1278"/>
                </a:lnTo>
                <a:lnTo>
                  <a:pt x="478" y="956"/>
                </a:lnTo>
                <a:lnTo>
                  <a:pt x="675" y="879"/>
                </a:lnTo>
                <a:lnTo>
                  <a:pt x="848" y="969"/>
                </a:lnTo>
                <a:lnTo>
                  <a:pt x="929" y="918"/>
                </a:lnTo>
                <a:lnTo>
                  <a:pt x="778" y="646"/>
                </a:lnTo>
                <a:lnTo>
                  <a:pt x="520" y="626"/>
                </a:lnTo>
                <a:lnTo>
                  <a:pt x="536" y="489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15" name="Freeform 63" descr="Stationery"/>
          <p:cNvSpPr>
            <a:spLocks/>
          </p:cNvSpPr>
          <p:nvPr/>
        </p:nvSpPr>
        <p:spPr bwMode="auto">
          <a:xfrm>
            <a:off x="685800" y="4191000"/>
            <a:ext cx="219075" cy="219075"/>
          </a:xfrm>
          <a:custGeom>
            <a:avLst/>
            <a:gdLst>
              <a:gd name="T0" fmla="*/ 2147483647 w 608"/>
              <a:gd name="T1" fmla="*/ 0 h 652"/>
              <a:gd name="T2" fmla="*/ 0 w 608"/>
              <a:gd name="T3" fmla="*/ 2147483647 h 652"/>
              <a:gd name="T4" fmla="*/ 2147483647 w 608"/>
              <a:gd name="T5" fmla="*/ 2147483647 h 652"/>
              <a:gd name="T6" fmla="*/ 2147483647 w 608"/>
              <a:gd name="T7" fmla="*/ 2147483647 h 652"/>
              <a:gd name="T8" fmla="*/ 2147483647 w 608"/>
              <a:gd name="T9" fmla="*/ 2147483647 h 652"/>
              <a:gd name="T10" fmla="*/ 2147483647 w 608"/>
              <a:gd name="T11" fmla="*/ 2147483647 h 652"/>
              <a:gd name="T12" fmla="*/ 2147483647 w 608"/>
              <a:gd name="T13" fmla="*/ 2147483647 h 652"/>
              <a:gd name="T14" fmla="*/ 2147483647 w 608"/>
              <a:gd name="T15" fmla="*/ 2147483647 h 652"/>
              <a:gd name="T16" fmla="*/ 2147483647 w 608"/>
              <a:gd name="T17" fmla="*/ 2147483647 h 652"/>
              <a:gd name="T18" fmla="*/ 2147483647 w 608"/>
              <a:gd name="T19" fmla="*/ 0 h 65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08"/>
              <a:gd name="T31" fmla="*/ 0 h 652"/>
              <a:gd name="T32" fmla="*/ 608 w 608"/>
              <a:gd name="T33" fmla="*/ 652 h 65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08" h="652">
                <a:moveTo>
                  <a:pt x="101" y="0"/>
                </a:moveTo>
                <a:lnTo>
                  <a:pt x="0" y="249"/>
                </a:lnTo>
                <a:lnTo>
                  <a:pt x="74" y="372"/>
                </a:lnTo>
                <a:lnTo>
                  <a:pt x="74" y="590"/>
                </a:lnTo>
                <a:lnTo>
                  <a:pt x="220" y="652"/>
                </a:lnTo>
                <a:lnTo>
                  <a:pt x="281" y="522"/>
                </a:lnTo>
                <a:lnTo>
                  <a:pt x="469" y="491"/>
                </a:lnTo>
                <a:lnTo>
                  <a:pt x="608" y="349"/>
                </a:lnTo>
                <a:lnTo>
                  <a:pt x="458" y="133"/>
                </a:lnTo>
                <a:lnTo>
                  <a:pt x="101" y="0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100000" sy="100000" flip="none" algn="tl"/>
          </a:blipFill>
          <a:ln w="127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616" name="Group 64"/>
          <p:cNvGrpSpPr>
            <a:grpSpLocks/>
          </p:cNvGrpSpPr>
          <p:nvPr/>
        </p:nvGrpSpPr>
        <p:grpSpPr bwMode="auto">
          <a:xfrm>
            <a:off x="784225" y="5067300"/>
            <a:ext cx="739775" cy="531813"/>
            <a:chOff x="948" y="3432"/>
            <a:chExt cx="515" cy="394"/>
          </a:xfrm>
        </p:grpSpPr>
        <p:sp>
          <p:nvSpPr>
            <p:cNvPr id="23721" name="Freeform 65" descr="Stationery"/>
            <p:cNvSpPr>
              <a:spLocks/>
            </p:cNvSpPr>
            <p:nvPr/>
          </p:nvSpPr>
          <p:spPr bwMode="auto">
            <a:xfrm>
              <a:off x="1005" y="3432"/>
              <a:ext cx="73" cy="71"/>
            </a:xfrm>
            <a:custGeom>
              <a:avLst/>
              <a:gdLst>
                <a:gd name="T0" fmla="*/ 0 w 292"/>
                <a:gd name="T1" fmla="*/ 0 h 284"/>
                <a:gd name="T2" fmla="*/ 0 w 292"/>
                <a:gd name="T3" fmla="*/ 0 h 284"/>
                <a:gd name="T4" fmla="*/ 0 w 292"/>
                <a:gd name="T5" fmla="*/ 0 h 284"/>
                <a:gd name="T6" fmla="*/ 0 w 292"/>
                <a:gd name="T7" fmla="*/ 0 h 284"/>
                <a:gd name="T8" fmla="*/ 0 w 292"/>
                <a:gd name="T9" fmla="*/ 0 h 284"/>
                <a:gd name="T10" fmla="*/ 0 w 292"/>
                <a:gd name="T11" fmla="*/ 0 h 284"/>
                <a:gd name="T12" fmla="*/ 0 w 292"/>
                <a:gd name="T13" fmla="*/ 0 h 2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92"/>
                <a:gd name="T22" fmla="*/ 0 h 284"/>
                <a:gd name="T23" fmla="*/ 292 w 292"/>
                <a:gd name="T24" fmla="*/ 284 h 2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92" h="284">
                  <a:moveTo>
                    <a:pt x="61" y="26"/>
                  </a:moveTo>
                  <a:lnTo>
                    <a:pt x="0" y="164"/>
                  </a:lnTo>
                  <a:lnTo>
                    <a:pt x="107" y="257"/>
                  </a:lnTo>
                  <a:lnTo>
                    <a:pt x="242" y="284"/>
                  </a:lnTo>
                  <a:lnTo>
                    <a:pt x="292" y="168"/>
                  </a:lnTo>
                  <a:lnTo>
                    <a:pt x="262" y="0"/>
                  </a:lnTo>
                  <a:lnTo>
                    <a:pt x="61" y="26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22" name="Freeform 66" descr="Stationery"/>
            <p:cNvSpPr>
              <a:spLocks/>
            </p:cNvSpPr>
            <p:nvPr/>
          </p:nvSpPr>
          <p:spPr bwMode="auto">
            <a:xfrm>
              <a:off x="948" y="3480"/>
              <a:ext cx="39" cy="57"/>
            </a:xfrm>
            <a:custGeom>
              <a:avLst/>
              <a:gdLst>
                <a:gd name="T0" fmla="*/ 0 w 154"/>
                <a:gd name="T1" fmla="*/ 0 h 226"/>
                <a:gd name="T2" fmla="*/ 0 w 154"/>
                <a:gd name="T3" fmla="*/ 0 h 226"/>
                <a:gd name="T4" fmla="*/ 0 w 154"/>
                <a:gd name="T5" fmla="*/ 0 h 226"/>
                <a:gd name="T6" fmla="*/ 0 w 154"/>
                <a:gd name="T7" fmla="*/ 0 h 226"/>
                <a:gd name="T8" fmla="*/ 0 w 154"/>
                <a:gd name="T9" fmla="*/ 0 h 226"/>
                <a:gd name="T10" fmla="*/ 0 w 154"/>
                <a:gd name="T11" fmla="*/ 0 h 2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4"/>
                <a:gd name="T19" fmla="*/ 0 h 226"/>
                <a:gd name="T20" fmla="*/ 154 w 154"/>
                <a:gd name="T21" fmla="*/ 226 h 22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4" h="226">
                  <a:moveTo>
                    <a:pt x="0" y="226"/>
                  </a:moveTo>
                  <a:lnTo>
                    <a:pt x="0" y="158"/>
                  </a:lnTo>
                  <a:lnTo>
                    <a:pt x="85" y="0"/>
                  </a:lnTo>
                  <a:lnTo>
                    <a:pt x="154" y="46"/>
                  </a:lnTo>
                  <a:lnTo>
                    <a:pt x="73" y="226"/>
                  </a:lnTo>
                  <a:lnTo>
                    <a:pt x="0" y="226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23" name="Freeform 67" descr="Stationery"/>
            <p:cNvSpPr>
              <a:spLocks/>
            </p:cNvSpPr>
            <p:nvPr/>
          </p:nvSpPr>
          <p:spPr bwMode="auto">
            <a:xfrm>
              <a:off x="1074" y="3480"/>
              <a:ext cx="109" cy="81"/>
            </a:xfrm>
            <a:custGeom>
              <a:avLst/>
              <a:gdLst>
                <a:gd name="T0" fmla="*/ 0 w 437"/>
                <a:gd name="T1" fmla="*/ 0 h 323"/>
                <a:gd name="T2" fmla="*/ 0 w 437"/>
                <a:gd name="T3" fmla="*/ 0 h 323"/>
                <a:gd name="T4" fmla="*/ 0 w 437"/>
                <a:gd name="T5" fmla="*/ 0 h 323"/>
                <a:gd name="T6" fmla="*/ 0 w 437"/>
                <a:gd name="T7" fmla="*/ 0 h 323"/>
                <a:gd name="T8" fmla="*/ 0 w 437"/>
                <a:gd name="T9" fmla="*/ 0 h 323"/>
                <a:gd name="T10" fmla="*/ 0 w 437"/>
                <a:gd name="T11" fmla="*/ 0 h 323"/>
                <a:gd name="T12" fmla="*/ 0 w 437"/>
                <a:gd name="T13" fmla="*/ 0 h 323"/>
                <a:gd name="T14" fmla="*/ 0 w 437"/>
                <a:gd name="T15" fmla="*/ 0 h 3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37"/>
                <a:gd name="T25" fmla="*/ 0 h 323"/>
                <a:gd name="T26" fmla="*/ 437 w 437"/>
                <a:gd name="T27" fmla="*/ 323 h 32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37" h="323">
                  <a:moveTo>
                    <a:pt x="0" y="115"/>
                  </a:moveTo>
                  <a:lnTo>
                    <a:pt x="294" y="0"/>
                  </a:lnTo>
                  <a:lnTo>
                    <a:pt x="352" y="138"/>
                  </a:lnTo>
                  <a:lnTo>
                    <a:pt x="410" y="169"/>
                  </a:lnTo>
                  <a:lnTo>
                    <a:pt x="437" y="289"/>
                  </a:lnTo>
                  <a:lnTo>
                    <a:pt x="285" y="300"/>
                  </a:lnTo>
                  <a:lnTo>
                    <a:pt x="177" y="323"/>
                  </a:lnTo>
                  <a:lnTo>
                    <a:pt x="0" y="115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24" name="Freeform 68" descr="Stationery"/>
            <p:cNvSpPr>
              <a:spLocks/>
            </p:cNvSpPr>
            <p:nvPr/>
          </p:nvSpPr>
          <p:spPr bwMode="auto">
            <a:xfrm>
              <a:off x="1188" y="3541"/>
              <a:ext cx="87" cy="44"/>
            </a:xfrm>
            <a:custGeom>
              <a:avLst/>
              <a:gdLst>
                <a:gd name="T0" fmla="*/ 0 w 347"/>
                <a:gd name="T1" fmla="*/ 0 h 176"/>
                <a:gd name="T2" fmla="*/ 0 w 347"/>
                <a:gd name="T3" fmla="*/ 0 h 176"/>
                <a:gd name="T4" fmla="*/ 0 w 347"/>
                <a:gd name="T5" fmla="*/ 0 h 176"/>
                <a:gd name="T6" fmla="*/ 0 w 347"/>
                <a:gd name="T7" fmla="*/ 0 h 176"/>
                <a:gd name="T8" fmla="*/ 0 w 347"/>
                <a:gd name="T9" fmla="*/ 0 h 176"/>
                <a:gd name="T10" fmla="*/ 0 w 347"/>
                <a:gd name="T11" fmla="*/ 0 h 176"/>
                <a:gd name="T12" fmla="*/ 0 w 347"/>
                <a:gd name="T13" fmla="*/ 0 h 176"/>
                <a:gd name="T14" fmla="*/ 0 w 347"/>
                <a:gd name="T15" fmla="*/ 0 h 176"/>
                <a:gd name="T16" fmla="*/ 0 w 347"/>
                <a:gd name="T17" fmla="*/ 0 h 1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47"/>
                <a:gd name="T28" fmla="*/ 0 h 176"/>
                <a:gd name="T29" fmla="*/ 347 w 347"/>
                <a:gd name="T30" fmla="*/ 176 h 1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47" h="176">
                  <a:moveTo>
                    <a:pt x="47" y="7"/>
                  </a:moveTo>
                  <a:lnTo>
                    <a:pt x="0" y="165"/>
                  </a:lnTo>
                  <a:lnTo>
                    <a:pt x="88" y="176"/>
                  </a:lnTo>
                  <a:lnTo>
                    <a:pt x="146" y="138"/>
                  </a:lnTo>
                  <a:lnTo>
                    <a:pt x="254" y="142"/>
                  </a:lnTo>
                  <a:lnTo>
                    <a:pt x="347" y="74"/>
                  </a:lnTo>
                  <a:lnTo>
                    <a:pt x="285" y="50"/>
                  </a:lnTo>
                  <a:lnTo>
                    <a:pt x="235" y="0"/>
                  </a:lnTo>
                  <a:lnTo>
                    <a:pt x="47" y="7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25" name="Freeform 69" descr="Stationery"/>
            <p:cNvSpPr>
              <a:spLocks/>
            </p:cNvSpPr>
            <p:nvPr/>
          </p:nvSpPr>
          <p:spPr bwMode="auto">
            <a:xfrm>
              <a:off x="1214" y="3601"/>
              <a:ext cx="34" cy="32"/>
            </a:xfrm>
            <a:custGeom>
              <a:avLst/>
              <a:gdLst>
                <a:gd name="T0" fmla="*/ 0 w 136"/>
                <a:gd name="T1" fmla="*/ 0 h 128"/>
                <a:gd name="T2" fmla="*/ 0 w 136"/>
                <a:gd name="T3" fmla="*/ 0 h 128"/>
                <a:gd name="T4" fmla="*/ 0 w 136"/>
                <a:gd name="T5" fmla="*/ 0 h 128"/>
                <a:gd name="T6" fmla="*/ 0 w 136"/>
                <a:gd name="T7" fmla="*/ 0 h 128"/>
                <a:gd name="T8" fmla="*/ 0 w 136"/>
                <a:gd name="T9" fmla="*/ 0 h 1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128"/>
                <a:gd name="T17" fmla="*/ 136 w 136"/>
                <a:gd name="T18" fmla="*/ 128 h 1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128">
                  <a:moveTo>
                    <a:pt x="112" y="0"/>
                  </a:moveTo>
                  <a:lnTo>
                    <a:pt x="0" y="12"/>
                  </a:lnTo>
                  <a:lnTo>
                    <a:pt x="20" y="128"/>
                  </a:lnTo>
                  <a:lnTo>
                    <a:pt x="136" y="101"/>
                  </a:lnTo>
                  <a:lnTo>
                    <a:pt x="112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26" name="Freeform 70" descr="Stationery"/>
            <p:cNvSpPr>
              <a:spLocks/>
            </p:cNvSpPr>
            <p:nvPr/>
          </p:nvSpPr>
          <p:spPr bwMode="auto">
            <a:xfrm>
              <a:off x="1314" y="3649"/>
              <a:ext cx="149" cy="177"/>
            </a:xfrm>
            <a:custGeom>
              <a:avLst/>
              <a:gdLst>
                <a:gd name="T0" fmla="*/ 0 w 594"/>
                <a:gd name="T1" fmla="*/ 0 h 707"/>
                <a:gd name="T2" fmla="*/ 0 w 594"/>
                <a:gd name="T3" fmla="*/ 0 h 707"/>
                <a:gd name="T4" fmla="*/ 0 w 594"/>
                <a:gd name="T5" fmla="*/ 0 h 707"/>
                <a:gd name="T6" fmla="*/ 0 w 594"/>
                <a:gd name="T7" fmla="*/ 0 h 707"/>
                <a:gd name="T8" fmla="*/ 0 w 594"/>
                <a:gd name="T9" fmla="*/ 0 h 707"/>
                <a:gd name="T10" fmla="*/ 0 w 594"/>
                <a:gd name="T11" fmla="*/ 0 h 707"/>
                <a:gd name="T12" fmla="*/ 0 w 594"/>
                <a:gd name="T13" fmla="*/ 0 h 707"/>
                <a:gd name="T14" fmla="*/ 0 w 594"/>
                <a:gd name="T15" fmla="*/ 0 h 707"/>
                <a:gd name="T16" fmla="*/ 0 w 594"/>
                <a:gd name="T17" fmla="*/ 0 h 707"/>
                <a:gd name="T18" fmla="*/ 0 w 594"/>
                <a:gd name="T19" fmla="*/ 0 h 7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94"/>
                <a:gd name="T31" fmla="*/ 0 h 707"/>
                <a:gd name="T32" fmla="*/ 594 w 594"/>
                <a:gd name="T33" fmla="*/ 707 h 70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94" h="707">
                  <a:moveTo>
                    <a:pt x="96" y="0"/>
                  </a:moveTo>
                  <a:lnTo>
                    <a:pt x="0" y="273"/>
                  </a:lnTo>
                  <a:lnTo>
                    <a:pt x="69" y="403"/>
                  </a:lnTo>
                  <a:lnTo>
                    <a:pt x="69" y="642"/>
                  </a:lnTo>
                  <a:lnTo>
                    <a:pt x="215" y="707"/>
                  </a:lnTo>
                  <a:lnTo>
                    <a:pt x="278" y="568"/>
                  </a:lnTo>
                  <a:lnTo>
                    <a:pt x="455" y="534"/>
                  </a:lnTo>
                  <a:lnTo>
                    <a:pt x="594" y="381"/>
                  </a:lnTo>
                  <a:lnTo>
                    <a:pt x="451" y="139"/>
                  </a:lnTo>
                  <a:lnTo>
                    <a:pt x="96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27" name="Freeform 71" descr="Stationery"/>
            <p:cNvSpPr>
              <a:spLocks/>
            </p:cNvSpPr>
            <p:nvPr/>
          </p:nvSpPr>
          <p:spPr bwMode="auto">
            <a:xfrm>
              <a:off x="1262" y="3569"/>
              <a:ext cx="81" cy="68"/>
            </a:xfrm>
            <a:custGeom>
              <a:avLst/>
              <a:gdLst>
                <a:gd name="T0" fmla="*/ 0 w 324"/>
                <a:gd name="T1" fmla="*/ 0 h 272"/>
                <a:gd name="T2" fmla="*/ 0 w 324"/>
                <a:gd name="T3" fmla="*/ 0 h 272"/>
                <a:gd name="T4" fmla="*/ 0 w 324"/>
                <a:gd name="T5" fmla="*/ 0 h 272"/>
                <a:gd name="T6" fmla="*/ 0 w 324"/>
                <a:gd name="T7" fmla="*/ 0 h 272"/>
                <a:gd name="T8" fmla="*/ 0 w 324"/>
                <a:gd name="T9" fmla="*/ 0 h 272"/>
                <a:gd name="T10" fmla="*/ 0 w 324"/>
                <a:gd name="T11" fmla="*/ 0 h 272"/>
                <a:gd name="T12" fmla="*/ 0 w 324"/>
                <a:gd name="T13" fmla="*/ 0 h 272"/>
                <a:gd name="T14" fmla="*/ 0 w 324"/>
                <a:gd name="T15" fmla="*/ 0 h 272"/>
                <a:gd name="T16" fmla="*/ 0 w 324"/>
                <a:gd name="T17" fmla="*/ 0 h 2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4"/>
                <a:gd name="T28" fmla="*/ 0 h 272"/>
                <a:gd name="T29" fmla="*/ 324 w 324"/>
                <a:gd name="T30" fmla="*/ 272 h 2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4" h="272">
                  <a:moveTo>
                    <a:pt x="66" y="0"/>
                  </a:moveTo>
                  <a:lnTo>
                    <a:pt x="0" y="81"/>
                  </a:lnTo>
                  <a:lnTo>
                    <a:pt x="23" y="146"/>
                  </a:lnTo>
                  <a:lnTo>
                    <a:pt x="85" y="169"/>
                  </a:lnTo>
                  <a:lnTo>
                    <a:pt x="150" y="272"/>
                  </a:lnTo>
                  <a:lnTo>
                    <a:pt x="324" y="234"/>
                  </a:lnTo>
                  <a:lnTo>
                    <a:pt x="324" y="119"/>
                  </a:lnTo>
                  <a:lnTo>
                    <a:pt x="201" y="24"/>
                  </a:lnTo>
                  <a:lnTo>
                    <a:pt x="66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4280" name="Rectangle 72"/>
          <p:cNvSpPr>
            <a:spLocks noChangeArrowheads="1"/>
          </p:cNvSpPr>
          <p:nvPr/>
        </p:nvSpPr>
        <p:spPr bwMode="auto">
          <a:xfrm>
            <a:off x="342900" y="1563688"/>
            <a:ext cx="78263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Alaska</a:t>
            </a:r>
          </a:p>
        </p:txBody>
      </p:sp>
      <p:sp>
        <p:nvSpPr>
          <p:cNvPr id="734281" name="Rectangle 73"/>
          <p:cNvSpPr>
            <a:spLocks noChangeArrowheads="1"/>
          </p:cNvSpPr>
          <p:nvPr/>
        </p:nvSpPr>
        <p:spPr bwMode="auto">
          <a:xfrm>
            <a:off x="590550" y="4706938"/>
            <a:ext cx="8064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Hawaii</a:t>
            </a:r>
          </a:p>
        </p:txBody>
      </p:sp>
      <p:sp>
        <p:nvSpPr>
          <p:cNvPr id="734282" name="Rectangle 74"/>
          <p:cNvSpPr>
            <a:spLocks noChangeArrowheads="1"/>
          </p:cNvSpPr>
          <p:nvPr/>
        </p:nvSpPr>
        <p:spPr bwMode="auto">
          <a:xfrm>
            <a:off x="381000" y="3886200"/>
            <a:ext cx="685800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Guam</a:t>
            </a:r>
          </a:p>
        </p:txBody>
      </p:sp>
      <p:sp>
        <p:nvSpPr>
          <p:cNvPr id="23618" name="Freeform 75"/>
          <p:cNvSpPr>
            <a:spLocks/>
          </p:cNvSpPr>
          <p:nvPr/>
        </p:nvSpPr>
        <p:spPr bwMode="auto">
          <a:xfrm>
            <a:off x="6596063" y="4103688"/>
            <a:ext cx="261937" cy="246062"/>
          </a:xfrm>
          <a:custGeom>
            <a:avLst/>
            <a:gdLst>
              <a:gd name="T0" fmla="*/ 2147483647 w 1049"/>
              <a:gd name="T1" fmla="*/ 0 h 923"/>
              <a:gd name="T2" fmla="*/ 2147483647 w 1049"/>
              <a:gd name="T3" fmla="*/ 2147483647 h 923"/>
              <a:gd name="T4" fmla="*/ 2147483647 w 1049"/>
              <a:gd name="T5" fmla="*/ 2147483647 h 923"/>
              <a:gd name="T6" fmla="*/ 2147483647 w 1049"/>
              <a:gd name="T7" fmla="*/ 2147483647 h 923"/>
              <a:gd name="T8" fmla="*/ 2147483647 w 1049"/>
              <a:gd name="T9" fmla="*/ 2147483647 h 923"/>
              <a:gd name="T10" fmla="*/ 2147483647 w 1049"/>
              <a:gd name="T11" fmla="*/ 2147483647 h 923"/>
              <a:gd name="T12" fmla="*/ 2147483647 w 1049"/>
              <a:gd name="T13" fmla="*/ 2147483647 h 923"/>
              <a:gd name="T14" fmla="*/ 2147483647 w 1049"/>
              <a:gd name="T15" fmla="*/ 2147483647 h 923"/>
              <a:gd name="T16" fmla="*/ 0 w 1049"/>
              <a:gd name="T17" fmla="*/ 2147483647 h 923"/>
              <a:gd name="T18" fmla="*/ 2147483647 w 1049"/>
              <a:gd name="T19" fmla="*/ 2147483647 h 923"/>
              <a:gd name="T20" fmla="*/ 2147483647 w 1049"/>
              <a:gd name="T21" fmla="*/ 0 h 9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49"/>
              <a:gd name="T34" fmla="*/ 0 h 923"/>
              <a:gd name="T35" fmla="*/ 1049 w 1049"/>
              <a:gd name="T36" fmla="*/ 923 h 92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49" h="923">
                <a:moveTo>
                  <a:pt x="525" y="0"/>
                </a:moveTo>
                <a:lnTo>
                  <a:pt x="648" y="352"/>
                </a:lnTo>
                <a:lnTo>
                  <a:pt x="1049" y="352"/>
                </a:lnTo>
                <a:lnTo>
                  <a:pt x="724" y="570"/>
                </a:lnTo>
                <a:lnTo>
                  <a:pt x="848" y="923"/>
                </a:lnTo>
                <a:lnTo>
                  <a:pt x="525" y="705"/>
                </a:lnTo>
                <a:lnTo>
                  <a:pt x="201" y="923"/>
                </a:lnTo>
                <a:lnTo>
                  <a:pt x="325" y="570"/>
                </a:lnTo>
                <a:lnTo>
                  <a:pt x="0" y="352"/>
                </a:lnTo>
                <a:lnTo>
                  <a:pt x="401" y="352"/>
                </a:lnTo>
                <a:lnTo>
                  <a:pt x="525" y="0"/>
                </a:lnTo>
                <a:close/>
              </a:path>
            </a:pathLst>
          </a:custGeom>
          <a:solidFill>
            <a:schemeClr val="tx1"/>
          </a:solidFill>
          <a:ln w="6350">
            <a:solidFill>
              <a:schemeClr val="bg2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84" name="Oval 76"/>
          <p:cNvSpPr>
            <a:spLocks noChangeArrowheads="1"/>
          </p:cNvSpPr>
          <p:nvPr/>
        </p:nvSpPr>
        <p:spPr bwMode="invGray">
          <a:xfrm>
            <a:off x="1952625" y="222885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00">
              <a:cs typeface="+mn-cs"/>
            </a:endParaRPr>
          </a:p>
          <a:p>
            <a:pPr algn="ctr" eaLnBrk="0" hangingPunct="0">
              <a:defRPr/>
            </a:pPr>
            <a:endParaRPr lang="en-US" sz="100">
              <a:cs typeface="+mn-cs"/>
            </a:endParaRPr>
          </a:p>
        </p:txBody>
      </p:sp>
      <p:sp>
        <p:nvSpPr>
          <p:cNvPr id="734285" name="Oval 77"/>
          <p:cNvSpPr>
            <a:spLocks noChangeArrowheads="1"/>
          </p:cNvSpPr>
          <p:nvPr/>
        </p:nvSpPr>
        <p:spPr bwMode="invGray">
          <a:xfrm>
            <a:off x="1774825" y="31496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86" name="Oval 78"/>
          <p:cNvSpPr>
            <a:spLocks noChangeArrowheads="1"/>
          </p:cNvSpPr>
          <p:nvPr/>
        </p:nvSpPr>
        <p:spPr bwMode="invGray">
          <a:xfrm>
            <a:off x="4673600" y="5026025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87" name="Oval 79"/>
          <p:cNvSpPr>
            <a:spLocks noChangeArrowheads="1"/>
          </p:cNvSpPr>
          <p:nvPr/>
        </p:nvSpPr>
        <p:spPr bwMode="invGray">
          <a:xfrm>
            <a:off x="3956050" y="3581400"/>
            <a:ext cx="120650" cy="127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88" name="Oval 80"/>
          <p:cNvSpPr>
            <a:spLocks noChangeArrowheads="1"/>
          </p:cNvSpPr>
          <p:nvPr/>
        </p:nvSpPr>
        <p:spPr bwMode="invGray">
          <a:xfrm>
            <a:off x="3084513" y="4573588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89" name="Oval 81"/>
          <p:cNvSpPr>
            <a:spLocks noChangeArrowheads="1"/>
          </p:cNvSpPr>
          <p:nvPr/>
        </p:nvSpPr>
        <p:spPr bwMode="invGray">
          <a:xfrm>
            <a:off x="3073400" y="4445000"/>
            <a:ext cx="120650" cy="127000"/>
          </a:xfrm>
          <a:prstGeom prst="ellipse">
            <a:avLst/>
          </a:prstGeom>
          <a:solidFill>
            <a:srgbClr val="0066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90" name="Oval 82"/>
          <p:cNvSpPr>
            <a:spLocks noChangeArrowheads="1"/>
          </p:cNvSpPr>
          <p:nvPr/>
        </p:nvSpPr>
        <p:spPr bwMode="invGray">
          <a:xfrm>
            <a:off x="5451475" y="4586288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92" name="Oval 84"/>
          <p:cNvSpPr>
            <a:spLocks noChangeArrowheads="1"/>
          </p:cNvSpPr>
          <p:nvPr/>
        </p:nvSpPr>
        <p:spPr bwMode="invGray">
          <a:xfrm>
            <a:off x="6775450" y="48006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93" name="Oval 85"/>
          <p:cNvSpPr>
            <a:spLocks noChangeArrowheads="1"/>
          </p:cNvSpPr>
          <p:nvPr/>
        </p:nvSpPr>
        <p:spPr bwMode="invGray">
          <a:xfrm>
            <a:off x="6480175" y="4764088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94" name="Oval 86"/>
          <p:cNvSpPr>
            <a:spLocks noChangeArrowheads="1"/>
          </p:cNvSpPr>
          <p:nvPr/>
        </p:nvSpPr>
        <p:spPr bwMode="invGray">
          <a:xfrm>
            <a:off x="4702175" y="4243388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95" name="Oval 87"/>
          <p:cNvSpPr>
            <a:spLocks noChangeArrowheads="1"/>
          </p:cNvSpPr>
          <p:nvPr/>
        </p:nvSpPr>
        <p:spPr bwMode="invGray">
          <a:xfrm>
            <a:off x="6411913" y="44450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96" name="Oval 88"/>
          <p:cNvSpPr>
            <a:spLocks noChangeArrowheads="1"/>
          </p:cNvSpPr>
          <p:nvPr/>
        </p:nvSpPr>
        <p:spPr bwMode="invGray">
          <a:xfrm>
            <a:off x="7307263" y="4962525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97" name="Oval 89"/>
          <p:cNvSpPr>
            <a:spLocks noChangeArrowheads="1"/>
          </p:cNvSpPr>
          <p:nvPr/>
        </p:nvSpPr>
        <p:spPr bwMode="invGray">
          <a:xfrm>
            <a:off x="7445375" y="5414963"/>
            <a:ext cx="120650" cy="1270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98" name="Oval 90"/>
          <p:cNvSpPr>
            <a:spLocks noChangeArrowheads="1"/>
          </p:cNvSpPr>
          <p:nvPr/>
        </p:nvSpPr>
        <p:spPr bwMode="invGray">
          <a:xfrm>
            <a:off x="5511800" y="3598863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299" name="Oval 91"/>
          <p:cNvSpPr>
            <a:spLocks noChangeArrowheads="1"/>
          </p:cNvSpPr>
          <p:nvPr/>
        </p:nvSpPr>
        <p:spPr bwMode="invGray">
          <a:xfrm>
            <a:off x="7427913" y="3857625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00" name="Oval 92"/>
          <p:cNvSpPr>
            <a:spLocks noChangeArrowheads="1"/>
          </p:cNvSpPr>
          <p:nvPr/>
        </p:nvSpPr>
        <p:spPr bwMode="invGray">
          <a:xfrm>
            <a:off x="7427913" y="3209925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01" name="Oval 93"/>
          <p:cNvSpPr>
            <a:spLocks noChangeArrowheads="1"/>
          </p:cNvSpPr>
          <p:nvPr/>
        </p:nvSpPr>
        <p:spPr bwMode="invGray">
          <a:xfrm>
            <a:off x="6686550" y="32766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02" name="Oval 94"/>
          <p:cNvSpPr>
            <a:spLocks noChangeArrowheads="1"/>
          </p:cNvSpPr>
          <p:nvPr/>
        </p:nvSpPr>
        <p:spPr bwMode="invGray">
          <a:xfrm>
            <a:off x="6256338" y="3275013"/>
            <a:ext cx="120650" cy="1270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03" name="Oval 95"/>
          <p:cNvSpPr>
            <a:spLocks noChangeArrowheads="1"/>
          </p:cNvSpPr>
          <p:nvPr/>
        </p:nvSpPr>
        <p:spPr bwMode="invGray">
          <a:xfrm>
            <a:off x="5859463" y="3536950"/>
            <a:ext cx="120650" cy="1254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04" name="Oval 96"/>
          <p:cNvSpPr>
            <a:spLocks noChangeArrowheads="1"/>
          </p:cNvSpPr>
          <p:nvPr/>
        </p:nvSpPr>
        <p:spPr bwMode="invGray">
          <a:xfrm>
            <a:off x="7083425" y="3082925"/>
            <a:ext cx="120650" cy="1270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06" name="Oval 98"/>
          <p:cNvSpPr>
            <a:spLocks noChangeArrowheads="1"/>
          </p:cNvSpPr>
          <p:nvPr/>
        </p:nvSpPr>
        <p:spPr bwMode="invGray">
          <a:xfrm>
            <a:off x="7080250" y="2667000"/>
            <a:ext cx="120650" cy="1270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07" name="Oval 99"/>
          <p:cNvSpPr>
            <a:spLocks noChangeArrowheads="1"/>
          </p:cNvSpPr>
          <p:nvPr/>
        </p:nvSpPr>
        <p:spPr bwMode="invGray">
          <a:xfrm>
            <a:off x="7842250" y="2514600"/>
            <a:ext cx="120650" cy="1270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11" name="Oval 103"/>
          <p:cNvSpPr>
            <a:spLocks noChangeArrowheads="1"/>
          </p:cNvSpPr>
          <p:nvPr/>
        </p:nvSpPr>
        <p:spPr bwMode="invGray">
          <a:xfrm>
            <a:off x="6824663" y="3014663"/>
            <a:ext cx="120650" cy="1270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3643" name="Freeform 104"/>
          <p:cNvSpPr>
            <a:spLocks/>
          </p:cNvSpPr>
          <p:nvPr/>
        </p:nvSpPr>
        <p:spPr bwMode="auto">
          <a:xfrm>
            <a:off x="3803650" y="3352800"/>
            <a:ext cx="261938" cy="223838"/>
          </a:xfrm>
          <a:custGeom>
            <a:avLst/>
            <a:gdLst>
              <a:gd name="T0" fmla="*/ 2147483647 w 1049"/>
              <a:gd name="T1" fmla="*/ 0 h 923"/>
              <a:gd name="T2" fmla="*/ 2147483647 w 1049"/>
              <a:gd name="T3" fmla="*/ 2147483647 h 923"/>
              <a:gd name="T4" fmla="*/ 2147483647 w 1049"/>
              <a:gd name="T5" fmla="*/ 2147483647 h 923"/>
              <a:gd name="T6" fmla="*/ 2147483647 w 1049"/>
              <a:gd name="T7" fmla="*/ 2147483647 h 923"/>
              <a:gd name="T8" fmla="*/ 2147483647 w 1049"/>
              <a:gd name="T9" fmla="*/ 2147483647 h 923"/>
              <a:gd name="T10" fmla="*/ 2147483647 w 1049"/>
              <a:gd name="T11" fmla="*/ 2147483647 h 923"/>
              <a:gd name="T12" fmla="*/ 2147483647 w 1049"/>
              <a:gd name="T13" fmla="*/ 2147483647 h 923"/>
              <a:gd name="T14" fmla="*/ 2147483647 w 1049"/>
              <a:gd name="T15" fmla="*/ 2147483647 h 923"/>
              <a:gd name="T16" fmla="*/ 0 w 1049"/>
              <a:gd name="T17" fmla="*/ 2147483647 h 923"/>
              <a:gd name="T18" fmla="*/ 2147483647 w 1049"/>
              <a:gd name="T19" fmla="*/ 2147483647 h 923"/>
              <a:gd name="T20" fmla="*/ 2147483647 w 1049"/>
              <a:gd name="T21" fmla="*/ 0 h 9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49"/>
              <a:gd name="T34" fmla="*/ 0 h 923"/>
              <a:gd name="T35" fmla="*/ 1049 w 1049"/>
              <a:gd name="T36" fmla="*/ 923 h 92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49" h="923">
                <a:moveTo>
                  <a:pt x="525" y="0"/>
                </a:moveTo>
                <a:lnTo>
                  <a:pt x="648" y="352"/>
                </a:lnTo>
                <a:lnTo>
                  <a:pt x="1049" y="352"/>
                </a:lnTo>
                <a:lnTo>
                  <a:pt x="724" y="570"/>
                </a:lnTo>
                <a:lnTo>
                  <a:pt x="848" y="923"/>
                </a:lnTo>
                <a:lnTo>
                  <a:pt x="525" y="705"/>
                </a:lnTo>
                <a:lnTo>
                  <a:pt x="201" y="923"/>
                </a:lnTo>
                <a:lnTo>
                  <a:pt x="325" y="570"/>
                </a:lnTo>
                <a:lnTo>
                  <a:pt x="0" y="352"/>
                </a:lnTo>
                <a:lnTo>
                  <a:pt x="401" y="352"/>
                </a:lnTo>
                <a:lnTo>
                  <a:pt x="525" y="0"/>
                </a:lnTo>
                <a:close/>
              </a:path>
            </a:pathLst>
          </a:custGeom>
          <a:solidFill>
            <a:srgbClr val="0066FF"/>
          </a:solidFill>
          <a:ln w="9525">
            <a:solidFill>
              <a:schemeClr val="bg2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3644" name="Freeform 105"/>
          <p:cNvSpPr>
            <a:spLocks/>
          </p:cNvSpPr>
          <p:nvPr/>
        </p:nvSpPr>
        <p:spPr bwMode="auto">
          <a:xfrm>
            <a:off x="2208213" y="4232275"/>
            <a:ext cx="260350" cy="246063"/>
          </a:xfrm>
          <a:custGeom>
            <a:avLst/>
            <a:gdLst>
              <a:gd name="T0" fmla="*/ 2147483647 w 1049"/>
              <a:gd name="T1" fmla="*/ 0 h 923"/>
              <a:gd name="T2" fmla="*/ 2147483647 w 1049"/>
              <a:gd name="T3" fmla="*/ 2147483647 h 923"/>
              <a:gd name="T4" fmla="*/ 2147483647 w 1049"/>
              <a:gd name="T5" fmla="*/ 2147483647 h 923"/>
              <a:gd name="T6" fmla="*/ 2147483647 w 1049"/>
              <a:gd name="T7" fmla="*/ 2147483647 h 923"/>
              <a:gd name="T8" fmla="*/ 2147483647 w 1049"/>
              <a:gd name="T9" fmla="*/ 2147483647 h 923"/>
              <a:gd name="T10" fmla="*/ 2147483647 w 1049"/>
              <a:gd name="T11" fmla="*/ 2147483647 h 923"/>
              <a:gd name="T12" fmla="*/ 2147483647 w 1049"/>
              <a:gd name="T13" fmla="*/ 2147483647 h 923"/>
              <a:gd name="T14" fmla="*/ 2147483647 w 1049"/>
              <a:gd name="T15" fmla="*/ 2147483647 h 923"/>
              <a:gd name="T16" fmla="*/ 0 w 1049"/>
              <a:gd name="T17" fmla="*/ 2147483647 h 923"/>
              <a:gd name="T18" fmla="*/ 2147483647 w 1049"/>
              <a:gd name="T19" fmla="*/ 2147483647 h 923"/>
              <a:gd name="T20" fmla="*/ 2147483647 w 1049"/>
              <a:gd name="T21" fmla="*/ 0 h 9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49"/>
              <a:gd name="T34" fmla="*/ 0 h 923"/>
              <a:gd name="T35" fmla="*/ 1049 w 1049"/>
              <a:gd name="T36" fmla="*/ 923 h 92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49" h="923">
                <a:moveTo>
                  <a:pt x="525" y="0"/>
                </a:moveTo>
                <a:lnTo>
                  <a:pt x="648" y="352"/>
                </a:lnTo>
                <a:lnTo>
                  <a:pt x="1049" y="352"/>
                </a:lnTo>
                <a:lnTo>
                  <a:pt x="724" y="570"/>
                </a:lnTo>
                <a:lnTo>
                  <a:pt x="848" y="923"/>
                </a:lnTo>
                <a:lnTo>
                  <a:pt x="525" y="705"/>
                </a:lnTo>
                <a:lnTo>
                  <a:pt x="201" y="923"/>
                </a:lnTo>
                <a:lnTo>
                  <a:pt x="325" y="570"/>
                </a:lnTo>
                <a:lnTo>
                  <a:pt x="0" y="352"/>
                </a:lnTo>
                <a:lnTo>
                  <a:pt x="401" y="352"/>
                </a:lnTo>
                <a:lnTo>
                  <a:pt x="525" y="0"/>
                </a:lnTo>
                <a:close/>
              </a:path>
            </a:pathLst>
          </a:custGeom>
          <a:solidFill>
            <a:schemeClr val="tx1"/>
          </a:solidFill>
          <a:ln w="6350">
            <a:solidFill>
              <a:schemeClr val="bg2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  <a:innerShdw blurRad="63500" dist="50800" dir="135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3645" name="Rectangle 106"/>
          <p:cNvSpPr>
            <a:spLocks noChangeArrowheads="1"/>
          </p:cNvSpPr>
          <p:nvPr/>
        </p:nvSpPr>
        <p:spPr bwMode="auto">
          <a:xfrm>
            <a:off x="2058988" y="3962400"/>
            <a:ext cx="6429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5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4AF</a:t>
            </a:r>
          </a:p>
        </p:txBody>
      </p:sp>
      <p:sp>
        <p:nvSpPr>
          <p:cNvPr id="734315" name="Rectangle 107"/>
          <p:cNvSpPr>
            <a:spLocks noChangeArrowheads="1"/>
          </p:cNvSpPr>
          <p:nvPr/>
        </p:nvSpPr>
        <p:spPr bwMode="auto">
          <a:xfrm>
            <a:off x="3124200" y="33528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ARPC</a:t>
            </a:r>
          </a:p>
        </p:txBody>
      </p:sp>
      <p:sp>
        <p:nvSpPr>
          <p:cNvPr id="734316" name="Rectangle 108"/>
          <p:cNvSpPr>
            <a:spLocks noChangeArrowheads="1"/>
          </p:cNvSpPr>
          <p:nvPr/>
        </p:nvSpPr>
        <p:spPr bwMode="auto">
          <a:xfrm>
            <a:off x="6207125" y="3897313"/>
            <a:ext cx="9413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5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22AF</a:t>
            </a:r>
          </a:p>
        </p:txBody>
      </p:sp>
      <p:sp>
        <p:nvSpPr>
          <p:cNvPr id="734317" name="Oval 109"/>
          <p:cNvSpPr>
            <a:spLocks noChangeArrowheads="1"/>
          </p:cNvSpPr>
          <p:nvPr/>
        </p:nvSpPr>
        <p:spPr bwMode="invGray">
          <a:xfrm>
            <a:off x="728663" y="4249738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18" name="Oval 110"/>
          <p:cNvSpPr>
            <a:spLocks noChangeArrowheads="1"/>
          </p:cNvSpPr>
          <p:nvPr/>
        </p:nvSpPr>
        <p:spPr bwMode="invGray">
          <a:xfrm>
            <a:off x="990600" y="5129213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19" name="Oval 111"/>
          <p:cNvSpPr>
            <a:spLocks noChangeArrowheads="1"/>
          </p:cNvSpPr>
          <p:nvPr/>
        </p:nvSpPr>
        <p:spPr bwMode="invGray">
          <a:xfrm>
            <a:off x="830263" y="2478088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20" name="Oval 112"/>
          <p:cNvSpPr>
            <a:spLocks noChangeArrowheads="1"/>
          </p:cNvSpPr>
          <p:nvPr/>
        </p:nvSpPr>
        <p:spPr bwMode="invGray">
          <a:xfrm>
            <a:off x="1952625" y="19812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22" name="Oval 114"/>
          <p:cNvSpPr>
            <a:spLocks noChangeArrowheads="1"/>
          </p:cNvSpPr>
          <p:nvPr/>
        </p:nvSpPr>
        <p:spPr bwMode="invGray">
          <a:xfrm>
            <a:off x="1746250" y="3336925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23" name="Oval 115"/>
          <p:cNvSpPr>
            <a:spLocks noChangeArrowheads="1"/>
          </p:cNvSpPr>
          <p:nvPr/>
        </p:nvSpPr>
        <p:spPr bwMode="invGray">
          <a:xfrm>
            <a:off x="1816100" y="3922713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24" name="Oval 116"/>
          <p:cNvSpPr>
            <a:spLocks noChangeArrowheads="1"/>
          </p:cNvSpPr>
          <p:nvPr/>
        </p:nvSpPr>
        <p:spPr bwMode="invGray">
          <a:xfrm>
            <a:off x="2435225" y="372745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25" name="Oval 117"/>
          <p:cNvSpPr>
            <a:spLocks noChangeArrowheads="1"/>
          </p:cNvSpPr>
          <p:nvPr/>
        </p:nvSpPr>
        <p:spPr bwMode="invGray">
          <a:xfrm>
            <a:off x="2997200" y="32258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26" name="Oval 118"/>
          <p:cNvSpPr>
            <a:spLocks noChangeArrowheads="1"/>
          </p:cNvSpPr>
          <p:nvPr/>
        </p:nvSpPr>
        <p:spPr bwMode="invGray">
          <a:xfrm>
            <a:off x="3041650" y="42164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27" name="Oval 119"/>
          <p:cNvSpPr>
            <a:spLocks noChangeArrowheads="1"/>
          </p:cNvSpPr>
          <p:nvPr/>
        </p:nvSpPr>
        <p:spPr bwMode="invGray">
          <a:xfrm>
            <a:off x="4521200" y="43434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28" name="Oval 120"/>
          <p:cNvSpPr>
            <a:spLocks noChangeArrowheads="1"/>
          </p:cNvSpPr>
          <p:nvPr/>
        </p:nvSpPr>
        <p:spPr bwMode="invGray">
          <a:xfrm>
            <a:off x="4489450" y="51816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29" name="Oval 121"/>
          <p:cNvSpPr>
            <a:spLocks noChangeArrowheads="1"/>
          </p:cNvSpPr>
          <p:nvPr/>
        </p:nvSpPr>
        <p:spPr bwMode="invGray">
          <a:xfrm>
            <a:off x="4184650" y="35052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0" name="Oval 122"/>
          <p:cNvSpPr>
            <a:spLocks noChangeArrowheads="1"/>
          </p:cNvSpPr>
          <p:nvPr/>
        </p:nvSpPr>
        <p:spPr bwMode="invGray">
          <a:xfrm>
            <a:off x="4108450" y="36576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1" name="Oval 123"/>
          <p:cNvSpPr>
            <a:spLocks noChangeArrowheads="1"/>
          </p:cNvSpPr>
          <p:nvPr/>
        </p:nvSpPr>
        <p:spPr bwMode="invGray">
          <a:xfrm>
            <a:off x="4032250" y="3429000"/>
            <a:ext cx="120650" cy="1254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2" name="Oval 124"/>
          <p:cNvSpPr>
            <a:spLocks noChangeArrowheads="1"/>
          </p:cNvSpPr>
          <p:nvPr/>
        </p:nvSpPr>
        <p:spPr bwMode="invGray">
          <a:xfrm>
            <a:off x="4953000" y="372745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3" name="Oval 125"/>
          <p:cNvSpPr>
            <a:spLocks noChangeArrowheads="1"/>
          </p:cNvSpPr>
          <p:nvPr/>
        </p:nvSpPr>
        <p:spPr bwMode="invGray">
          <a:xfrm>
            <a:off x="4673600" y="5091113"/>
            <a:ext cx="120650" cy="127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4" name="Oval 126"/>
          <p:cNvSpPr>
            <a:spLocks noChangeArrowheads="1"/>
          </p:cNvSpPr>
          <p:nvPr/>
        </p:nvSpPr>
        <p:spPr bwMode="invGray">
          <a:xfrm>
            <a:off x="4749800" y="50292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5" name="Oval 127"/>
          <p:cNvSpPr>
            <a:spLocks noChangeArrowheads="1"/>
          </p:cNvSpPr>
          <p:nvPr/>
        </p:nvSpPr>
        <p:spPr bwMode="invGray">
          <a:xfrm>
            <a:off x="6045200" y="42672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6" name="Oval 128"/>
          <p:cNvSpPr>
            <a:spLocks noChangeArrowheads="1"/>
          </p:cNvSpPr>
          <p:nvPr/>
        </p:nvSpPr>
        <p:spPr bwMode="invGray">
          <a:xfrm>
            <a:off x="4953000" y="4181475"/>
            <a:ext cx="120650" cy="127000"/>
          </a:xfrm>
          <a:prstGeom prst="ellipse">
            <a:avLst/>
          </a:prstGeom>
          <a:solidFill>
            <a:srgbClr val="0066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7" name="Oval 129"/>
          <p:cNvSpPr>
            <a:spLocks noChangeArrowheads="1"/>
          </p:cNvSpPr>
          <p:nvPr/>
        </p:nvSpPr>
        <p:spPr bwMode="invGray">
          <a:xfrm>
            <a:off x="4902200" y="40513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8" name="Oval 130"/>
          <p:cNvSpPr>
            <a:spLocks noChangeArrowheads="1"/>
          </p:cNvSpPr>
          <p:nvPr/>
        </p:nvSpPr>
        <p:spPr bwMode="invGray">
          <a:xfrm>
            <a:off x="6607175" y="4767263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39" name="Oval 131"/>
          <p:cNvSpPr>
            <a:spLocks noChangeArrowheads="1"/>
          </p:cNvSpPr>
          <p:nvPr/>
        </p:nvSpPr>
        <p:spPr bwMode="invGray">
          <a:xfrm>
            <a:off x="6865938" y="4570413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40" name="Oval 132"/>
          <p:cNvSpPr>
            <a:spLocks noChangeArrowheads="1"/>
          </p:cNvSpPr>
          <p:nvPr/>
        </p:nvSpPr>
        <p:spPr bwMode="invGray">
          <a:xfrm>
            <a:off x="7340600" y="4249738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41" name="Oval 133"/>
          <p:cNvSpPr>
            <a:spLocks noChangeArrowheads="1"/>
          </p:cNvSpPr>
          <p:nvPr/>
        </p:nvSpPr>
        <p:spPr bwMode="invGray">
          <a:xfrm>
            <a:off x="7264400" y="4054475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42" name="Oval 134"/>
          <p:cNvSpPr>
            <a:spLocks noChangeArrowheads="1"/>
          </p:cNvSpPr>
          <p:nvPr/>
        </p:nvSpPr>
        <p:spPr bwMode="invGray">
          <a:xfrm>
            <a:off x="7693025" y="3211513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43" name="Oval 135"/>
          <p:cNvSpPr>
            <a:spLocks noChangeArrowheads="1"/>
          </p:cNvSpPr>
          <p:nvPr/>
        </p:nvSpPr>
        <p:spPr bwMode="invGray">
          <a:xfrm>
            <a:off x="7721600" y="29718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44" name="Oval 136"/>
          <p:cNvSpPr>
            <a:spLocks noChangeArrowheads="1"/>
          </p:cNvSpPr>
          <p:nvPr/>
        </p:nvSpPr>
        <p:spPr bwMode="invGray">
          <a:xfrm>
            <a:off x="7569200" y="34544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45" name="Oval 137"/>
          <p:cNvSpPr>
            <a:spLocks noChangeArrowheads="1"/>
          </p:cNvSpPr>
          <p:nvPr/>
        </p:nvSpPr>
        <p:spPr bwMode="invGray">
          <a:xfrm>
            <a:off x="3835400" y="44450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3676" name="Freeform 138"/>
          <p:cNvSpPr>
            <a:spLocks/>
          </p:cNvSpPr>
          <p:nvPr/>
        </p:nvSpPr>
        <p:spPr bwMode="auto">
          <a:xfrm>
            <a:off x="6781800" y="4267200"/>
            <a:ext cx="260350" cy="257175"/>
          </a:xfrm>
          <a:custGeom>
            <a:avLst/>
            <a:gdLst>
              <a:gd name="T0" fmla="*/ 2147483647 w 1049"/>
              <a:gd name="T1" fmla="*/ 0 h 923"/>
              <a:gd name="T2" fmla="*/ 2147483647 w 1049"/>
              <a:gd name="T3" fmla="*/ 2147483647 h 923"/>
              <a:gd name="T4" fmla="*/ 2147483647 w 1049"/>
              <a:gd name="T5" fmla="*/ 2147483647 h 923"/>
              <a:gd name="T6" fmla="*/ 2147483647 w 1049"/>
              <a:gd name="T7" fmla="*/ 2147483647 h 923"/>
              <a:gd name="T8" fmla="*/ 2147483647 w 1049"/>
              <a:gd name="T9" fmla="*/ 2147483647 h 923"/>
              <a:gd name="T10" fmla="*/ 2147483647 w 1049"/>
              <a:gd name="T11" fmla="*/ 2147483647 h 923"/>
              <a:gd name="T12" fmla="*/ 2147483647 w 1049"/>
              <a:gd name="T13" fmla="*/ 2147483647 h 923"/>
              <a:gd name="T14" fmla="*/ 2147483647 w 1049"/>
              <a:gd name="T15" fmla="*/ 2147483647 h 923"/>
              <a:gd name="T16" fmla="*/ 0 w 1049"/>
              <a:gd name="T17" fmla="*/ 2147483647 h 923"/>
              <a:gd name="T18" fmla="*/ 2147483647 w 1049"/>
              <a:gd name="T19" fmla="*/ 2147483647 h 923"/>
              <a:gd name="T20" fmla="*/ 2147483647 w 1049"/>
              <a:gd name="T21" fmla="*/ 0 h 9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49"/>
              <a:gd name="T34" fmla="*/ 0 h 923"/>
              <a:gd name="T35" fmla="*/ 1049 w 1049"/>
              <a:gd name="T36" fmla="*/ 923 h 92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49" h="923">
                <a:moveTo>
                  <a:pt x="525" y="0"/>
                </a:moveTo>
                <a:lnTo>
                  <a:pt x="648" y="352"/>
                </a:lnTo>
                <a:lnTo>
                  <a:pt x="1049" y="352"/>
                </a:lnTo>
                <a:lnTo>
                  <a:pt x="724" y="570"/>
                </a:lnTo>
                <a:lnTo>
                  <a:pt x="848" y="923"/>
                </a:lnTo>
                <a:lnTo>
                  <a:pt x="525" y="705"/>
                </a:lnTo>
                <a:lnTo>
                  <a:pt x="201" y="923"/>
                </a:lnTo>
                <a:lnTo>
                  <a:pt x="325" y="570"/>
                </a:lnTo>
                <a:lnTo>
                  <a:pt x="0" y="352"/>
                </a:lnTo>
                <a:lnTo>
                  <a:pt x="401" y="352"/>
                </a:lnTo>
                <a:lnTo>
                  <a:pt x="525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34350" name="Rectangle 142"/>
          <p:cNvSpPr>
            <a:spLocks noChangeArrowheads="1"/>
          </p:cNvSpPr>
          <p:nvPr/>
        </p:nvSpPr>
        <p:spPr bwMode="auto">
          <a:xfrm>
            <a:off x="6908800" y="4373563"/>
            <a:ext cx="13192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HQ AFRC</a:t>
            </a:r>
          </a:p>
        </p:txBody>
      </p:sp>
      <p:sp>
        <p:nvSpPr>
          <p:cNvPr id="734352" name="Rectangle 144"/>
          <p:cNvSpPr>
            <a:spLocks noChangeArrowheads="1"/>
          </p:cNvSpPr>
          <p:nvPr/>
        </p:nvSpPr>
        <p:spPr bwMode="auto">
          <a:xfrm>
            <a:off x="4718050" y="4724400"/>
            <a:ext cx="939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5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10AF</a:t>
            </a:r>
          </a:p>
        </p:txBody>
      </p:sp>
      <p:sp>
        <p:nvSpPr>
          <p:cNvPr id="149" name="Oval 88"/>
          <p:cNvSpPr>
            <a:spLocks noChangeArrowheads="1"/>
          </p:cNvSpPr>
          <p:nvPr/>
        </p:nvSpPr>
        <p:spPr bwMode="invGray">
          <a:xfrm>
            <a:off x="7080250" y="51308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0" name="Oval 115"/>
          <p:cNvSpPr>
            <a:spLocks noChangeArrowheads="1"/>
          </p:cNvSpPr>
          <p:nvPr/>
        </p:nvSpPr>
        <p:spPr bwMode="invGray">
          <a:xfrm>
            <a:off x="2006600" y="38862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1" name="Oval 116"/>
          <p:cNvSpPr>
            <a:spLocks noChangeArrowheads="1"/>
          </p:cNvSpPr>
          <p:nvPr/>
        </p:nvSpPr>
        <p:spPr bwMode="invGray">
          <a:xfrm>
            <a:off x="2540000" y="387985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2" name="Oval 124"/>
          <p:cNvSpPr>
            <a:spLocks noChangeArrowheads="1"/>
          </p:cNvSpPr>
          <p:nvPr/>
        </p:nvSpPr>
        <p:spPr bwMode="invGray">
          <a:xfrm>
            <a:off x="4870450" y="32766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3" name="Oval 90"/>
          <p:cNvSpPr>
            <a:spLocks noChangeArrowheads="1"/>
          </p:cNvSpPr>
          <p:nvPr/>
        </p:nvSpPr>
        <p:spPr bwMode="invGray">
          <a:xfrm>
            <a:off x="5281613" y="3432175"/>
            <a:ext cx="120650" cy="127000"/>
          </a:xfrm>
          <a:prstGeom prst="ellipse">
            <a:avLst/>
          </a:prstGeom>
          <a:solidFill>
            <a:srgbClr val="0066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4" name="Oval 82"/>
          <p:cNvSpPr>
            <a:spLocks noChangeArrowheads="1"/>
          </p:cNvSpPr>
          <p:nvPr/>
        </p:nvSpPr>
        <p:spPr bwMode="invGray">
          <a:xfrm>
            <a:off x="5556250" y="42672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5" name="Oval 91"/>
          <p:cNvSpPr>
            <a:spLocks noChangeArrowheads="1"/>
          </p:cNvSpPr>
          <p:nvPr/>
        </p:nvSpPr>
        <p:spPr bwMode="invGray">
          <a:xfrm>
            <a:off x="7537450" y="37338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3688" name="Freeform 105"/>
          <p:cNvSpPr>
            <a:spLocks/>
          </p:cNvSpPr>
          <p:nvPr/>
        </p:nvSpPr>
        <p:spPr bwMode="auto">
          <a:xfrm>
            <a:off x="4641850" y="4572000"/>
            <a:ext cx="260350" cy="246063"/>
          </a:xfrm>
          <a:custGeom>
            <a:avLst/>
            <a:gdLst>
              <a:gd name="T0" fmla="*/ 2147483647 w 1049"/>
              <a:gd name="T1" fmla="*/ 0 h 923"/>
              <a:gd name="T2" fmla="*/ 2147483647 w 1049"/>
              <a:gd name="T3" fmla="*/ 2147483647 h 923"/>
              <a:gd name="T4" fmla="*/ 2147483647 w 1049"/>
              <a:gd name="T5" fmla="*/ 2147483647 h 923"/>
              <a:gd name="T6" fmla="*/ 2147483647 w 1049"/>
              <a:gd name="T7" fmla="*/ 2147483647 h 923"/>
              <a:gd name="T8" fmla="*/ 2147483647 w 1049"/>
              <a:gd name="T9" fmla="*/ 2147483647 h 923"/>
              <a:gd name="T10" fmla="*/ 2147483647 w 1049"/>
              <a:gd name="T11" fmla="*/ 2147483647 h 923"/>
              <a:gd name="T12" fmla="*/ 2147483647 w 1049"/>
              <a:gd name="T13" fmla="*/ 2147483647 h 923"/>
              <a:gd name="T14" fmla="*/ 2147483647 w 1049"/>
              <a:gd name="T15" fmla="*/ 2147483647 h 923"/>
              <a:gd name="T16" fmla="*/ 0 w 1049"/>
              <a:gd name="T17" fmla="*/ 2147483647 h 923"/>
              <a:gd name="T18" fmla="*/ 2147483647 w 1049"/>
              <a:gd name="T19" fmla="*/ 2147483647 h 923"/>
              <a:gd name="T20" fmla="*/ 2147483647 w 1049"/>
              <a:gd name="T21" fmla="*/ 0 h 92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049"/>
              <a:gd name="T34" fmla="*/ 0 h 923"/>
              <a:gd name="T35" fmla="*/ 1049 w 1049"/>
              <a:gd name="T36" fmla="*/ 923 h 92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049" h="923">
                <a:moveTo>
                  <a:pt x="525" y="0"/>
                </a:moveTo>
                <a:lnTo>
                  <a:pt x="648" y="352"/>
                </a:lnTo>
                <a:lnTo>
                  <a:pt x="1049" y="352"/>
                </a:lnTo>
                <a:lnTo>
                  <a:pt x="724" y="570"/>
                </a:lnTo>
                <a:lnTo>
                  <a:pt x="848" y="923"/>
                </a:lnTo>
                <a:lnTo>
                  <a:pt x="525" y="705"/>
                </a:lnTo>
                <a:lnTo>
                  <a:pt x="201" y="923"/>
                </a:lnTo>
                <a:lnTo>
                  <a:pt x="325" y="570"/>
                </a:lnTo>
                <a:lnTo>
                  <a:pt x="0" y="352"/>
                </a:lnTo>
                <a:lnTo>
                  <a:pt x="401" y="352"/>
                </a:lnTo>
                <a:lnTo>
                  <a:pt x="525" y="0"/>
                </a:lnTo>
                <a:close/>
              </a:path>
            </a:pathLst>
          </a:custGeom>
          <a:solidFill>
            <a:srgbClr val="FF0000"/>
          </a:solidFill>
          <a:ln w="6350">
            <a:solidFill>
              <a:schemeClr val="bg2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" name="Oval 84"/>
          <p:cNvSpPr>
            <a:spLocks noChangeArrowheads="1"/>
          </p:cNvSpPr>
          <p:nvPr/>
        </p:nvSpPr>
        <p:spPr bwMode="invGray">
          <a:xfrm>
            <a:off x="6089650" y="4800600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7" name="Oval 94"/>
          <p:cNvSpPr>
            <a:spLocks noChangeArrowheads="1"/>
          </p:cNvSpPr>
          <p:nvPr/>
        </p:nvSpPr>
        <p:spPr bwMode="invGray">
          <a:xfrm>
            <a:off x="5257800" y="25908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>
            <a:glow rad="63500">
              <a:schemeClr val="accent2">
                <a:lumMod val="50000"/>
                <a:alpha val="40000"/>
              </a:schemeClr>
            </a:glow>
            <a:outerShdw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4" name="Oval 86"/>
          <p:cNvSpPr>
            <a:spLocks noChangeArrowheads="1"/>
          </p:cNvSpPr>
          <p:nvPr/>
        </p:nvSpPr>
        <p:spPr bwMode="invGray">
          <a:xfrm>
            <a:off x="5006975" y="4225925"/>
            <a:ext cx="120650" cy="1270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5" name="Oval 82"/>
          <p:cNvSpPr>
            <a:spLocks noChangeArrowheads="1"/>
          </p:cNvSpPr>
          <p:nvPr/>
        </p:nvSpPr>
        <p:spPr bwMode="invGray">
          <a:xfrm>
            <a:off x="5603875" y="4738688"/>
            <a:ext cx="120650" cy="1270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6" name="Oval 82"/>
          <p:cNvSpPr>
            <a:spLocks noChangeArrowheads="1"/>
          </p:cNvSpPr>
          <p:nvPr/>
        </p:nvSpPr>
        <p:spPr bwMode="invGray">
          <a:xfrm>
            <a:off x="6838950" y="3168650"/>
            <a:ext cx="120650" cy="1270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8" name="Oval 82"/>
          <p:cNvSpPr>
            <a:spLocks noChangeArrowheads="1"/>
          </p:cNvSpPr>
          <p:nvPr/>
        </p:nvSpPr>
        <p:spPr bwMode="invGray">
          <a:xfrm>
            <a:off x="7097713" y="2986088"/>
            <a:ext cx="120650" cy="1270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6" name="Oval 82"/>
          <p:cNvSpPr>
            <a:spLocks noChangeArrowheads="1"/>
          </p:cNvSpPr>
          <p:nvPr/>
        </p:nvSpPr>
        <p:spPr bwMode="invGray">
          <a:xfrm>
            <a:off x="5222875" y="2582863"/>
            <a:ext cx="120650" cy="1270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7" name="Oval 125"/>
          <p:cNvSpPr>
            <a:spLocks noChangeArrowheads="1"/>
          </p:cNvSpPr>
          <p:nvPr/>
        </p:nvSpPr>
        <p:spPr bwMode="invGray">
          <a:xfrm>
            <a:off x="5329238" y="2674938"/>
            <a:ext cx="120650" cy="127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58" name="Oval 125"/>
          <p:cNvSpPr>
            <a:spLocks noChangeArrowheads="1"/>
          </p:cNvSpPr>
          <p:nvPr/>
        </p:nvSpPr>
        <p:spPr bwMode="invGray">
          <a:xfrm>
            <a:off x="7019925" y="3055938"/>
            <a:ext cx="120650" cy="1270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ERA Funding For FY09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23D5DD-7511-4AD9-B26F-0C0A5CE5C1DB}" type="slidenum">
              <a:rPr lang="en-US" smtClean="0"/>
              <a:pPr>
                <a:defRPr/>
              </a:pPr>
              <a:t>40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  <a:defRPr/>
            </a:pPr>
            <a:r>
              <a:rPr lang="en-US" sz="2200" dirty="0" smtClean="0"/>
              <a:t>Installation/Organization/Program Funding – EESOH Home</a:t>
            </a:r>
          </a:p>
          <a:p>
            <a:pPr>
              <a:buFont typeface="Arial" pitchFamily="34" charset="0"/>
              <a:buNone/>
              <a:defRPr/>
            </a:pPr>
            <a:r>
              <a:rPr lang="en-US" sz="2200" dirty="0" smtClean="0"/>
              <a:t>Page ID:  10268</a:t>
            </a:r>
          </a:p>
          <a:p>
            <a:pPr>
              <a:buFont typeface="Arial" pitchFamily="34" charset="0"/>
              <a:buNone/>
              <a:defRPr/>
            </a:pPr>
            <a:r>
              <a:rPr lang="en-US" sz="2200" dirty="0" smtClean="0"/>
              <a:t>Installation/Organization/Program Funding:</a:t>
            </a:r>
          </a:p>
          <a:p>
            <a:pPr>
              <a:buFont typeface="Arial" pitchFamily="34" charset="0"/>
              <a:buNone/>
              <a:tabLst>
                <a:tab pos="5943600" algn="l"/>
              </a:tabLst>
              <a:defRPr/>
            </a:pPr>
            <a:endParaRPr lang="en-US" sz="800" dirty="0" smtClean="0"/>
          </a:p>
          <a:p>
            <a:pPr>
              <a:buFont typeface="Arial" pitchFamily="34" charset="0"/>
              <a:buNone/>
              <a:tabLst>
                <a:tab pos="5943600" algn="l"/>
              </a:tabLst>
              <a:defRPr/>
            </a:pPr>
            <a:r>
              <a:rPr lang="en-US" sz="2200" dirty="0" smtClean="0"/>
              <a:t>Fiscal Year 2009	MAJCOM:  AFRC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Funding Source:	ERA-IRP	ERA-MR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PEC:	78008F	78003F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Allocated to MAJCOM:	$415,000	$0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Allocated to Installation:	$8,963,756	$0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2000" dirty="0" smtClean="0"/>
              <a:t>Balance:	($8,548,756)	$0</a:t>
            </a:r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endParaRPr lang="en-US" sz="1400" dirty="0" smtClean="0"/>
          </a:p>
          <a:p>
            <a:pPr indent="-4763">
              <a:buFont typeface="Arial" pitchFamily="34" charset="0"/>
              <a:buNone/>
              <a:tabLst>
                <a:tab pos="3657600" algn="l"/>
                <a:tab pos="5943600" algn="l"/>
              </a:tabLst>
              <a:defRPr/>
            </a:pPr>
            <a:r>
              <a:rPr lang="en-US" sz="1400" dirty="0" smtClean="0"/>
              <a:t>Allocation Details for ERA-IRP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2AF3A23-26A8-4D14-9FC6-DF8578B1C343}" type="slidenum">
              <a:rPr lang="en-US" smtClean="0"/>
              <a:pPr>
                <a:defRPr/>
              </a:pPr>
              <a:t>5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304800"/>
            <a:ext cx="6030913" cy="7048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0638" y="1560513"/>
            <a:ext cx="6715125" cy="38306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Air Force Reserve Plant Demographics</a:t>
            </a:r>
          </a:p>
          <a:p>
            <a:pPr eaLnBrk="1" hangingPunct="1">
              <a:defRPr/>
            </a:pPr>
            <a:r>
              <a:rPr lang="en-US" dirty="0" smtClean="0"/>
              <a:t>AFRC Requirements Development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MILCON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Sustainment, Restoration &amp; Modernization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Energy Programs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BRAC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Joint Construction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Environmental Programs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sz="1500" dirty="0" smtClean="0"/>
          </a:p>
          <a:p>
            <a:pPr lvl="1" eaLnBrk="1" hangingPunct="1">
              <a:defRPr/>
            </a:pPr>
            <a:endParaRPr lang="en-US" sz="1500" dirty="0" smtClean="0"/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1379538" y="6037263"/>
            <a:ext cx="70104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A79D13-C5C3-4FBA-9B94-958B3369FE3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5603" name="Title 75"/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686800" cy="45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AFRC Requirements Development</a:t>
            </a:r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428625" y="1184275"/>
            <a:ext cx="85375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buFont typeface="Arial" pitchFamily="34" charset="0"/>
              <a:buChar char="•"/>
              <a:defRPr/>
            </a:pPr>
            <a:r>
              <a:rPr lang="en-US" sz="2200" b="1" kern="0" dirty="0">
                <a:solidFill>
                  <a:srgbClr val="000000"/>
                </a:solidFill>
                <a:cs typeface="+mn-cs"/>
              </a:rPr>
              <a:t>Facility Operations Capability and Utilization Survey (FOCUS)</a:t>
            </a:r>
          </a:p>
          <a:p>
            <a:pPr marL="635000" lvl="1" indent="-17780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cs typeface="+mn-cs"/>
              </a:rPr>
              <a:t>Started in 2007, 43 locations complete/13 pending</a:t>
            </a:r>
          </a:p>
          <a:p>
            <a:pPr marL="635000" lvl="1" indent="-177800"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cs typeface="+mn-cs"/>
              </a:rPr>
              <a:t>Evaluated 1,850 facilities, 16M GSF</a:t>
            </a:r>
          </a:p>
          <a:p>
            <a:pPr marL="635000" lvl="1" indent="-177800"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cs typeface="+mn-cs"/>
              </a:rPr>
              <a:t>Identified 965K+ SF deficit across Command</a:t>
            </a:r>
          </a:p>
          <a:p>
            <a:pPr marL="635000" lvl="1" indent="-177800"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cs typeface="+mn-cs"/>
              </a:rPr>
              <a:t>Validated $1.48B MILCON and $1.41B SRM requirements</a:t>
            </a:r>
            <a:endParaRPr lang="en-US" sz="2000" b="1" kern="0" dirty="0">
              <a:solidFill>
                <a:srgbClr val="000000"/>
              </a:solidFill>
              <a:latin typeface="+mn-lt"/>
              <a:cs typeface="+mn-cs"/>
            </a:endParaRPr>
          </a:p>
          <a:p>
            <a:pPr marL="171450" lvl="1" indent="-17145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200" b="1" kern="0" dirty="0">
                <a:solidFill>
                  <a:srgbClr val="000000"/>
                </a:solidFill>
                <a:latin typeface="+mn-lt"/>
                <a:cs typeface="+mn-cs"/>
              </a:rPr>
              <a:t>AFRC goal to eliminate MILCON/SRM backlog over 10 yrs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+mn-lt"/>
                <a:cs typeface="+mn-cs"/>
              </a:rPr>
              <a:t> Requires $100M / year MILCON investment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+mn-lt"/>
                <a:cs typeface="+mn-cs"/>
              </a:rPr>
              <a:t> Requires $200M / year SRM investment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E52877-5A85-4DB8-A8BA-31A76889EAD5}" type="slidenum">
              <a:rPr lang="en-US" smtClean="0"/>
              <a:pPr>
                <a:defRPr/>
              </a:pPr>
              <a:t>7</a:t>
            </a:fld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52400"/>
            <a:ext cx="7467600" cy="857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990600"/>
            <a:ext cx="71628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solidFill>
                  <a:schemeClr val="folHlink"/>
                </a:solidFill>
              </a:rPr>
              <a:t>Air Force Reserve Plant Demographics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AFRC Requirements Development</a:t>
            </a:r>
            <a:endParaRPr lang="en-US" sz="2000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r>
              <a:rPr lang="en-US" sz="2000" dirty="0" smtClean="0"/>
              <a:t>MILCON</a:t>
            </a:r>
          </a:p>
          <a:p>
            <a:pPr lvl="1" eaLnBrk="1" hangingPunct="1">
              <a:defRPr/>
            </a:pPr>
            <a:r>
              <a:rPr lang="en-US" sz="2000" dirty="0" smtClean="0"/>
              <a:t>FY07 – FY11 Execution</a:t>
            </a:r>
          </a:p>
          <a:p>
            <a:pPr lvl="1" eaLnBrk="1" hangingPunct="1">
              <a:defRPr/>
            </a:pPr>
            <a:r>
              <a:rPr lang="en-US" sz="2000" dirty="0" smtClean="0"/>
              <a:t>FY11 Program</a:t>
            </a:r>
          </a:p>
          <a:p>
            <a:pPr lvl="1" eaLnBrk="1" hangingPunct="1">
              <a:defRPr/>
            </a:pPr>
            <a:r>
              <a:rPr lang="en-US" sz="2000" dirty="0" smtClean="0"/>
              <a:t>Planning &amp; Design</a:t>
            </a:r>
          </a:p>
          <a:p>
            <a:pPr lvl="1" eaLnBrk="1" hangingPunct="1">
              <a:defRPr/>
            </a:pPr>
            <a:r>
              <a:rPr lang="en-US" sz="2000" dirty="0" smtClean="0"/>
              <a:t>Minor Construction</a:t>
            </a:r>
          </a:p>
          <a:p>
            <a:pPr lvl="1" eaLnBrk="1" hangingPunct="1">
              <a:defRPr/>
            </a:pPr>
            <a:r>
              <a:rPr lang="en-US" sz="2000" dirty="0" smtClean="0"/>
              <a:t>MILCON Issues/Concerns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folHlink"/>
                </a:solidFill>
              </a:rPr>
              <a:t>Sustainment, Restoration &amp; Modernization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Energy Programs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BRAC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folHlink"/>
                </a:solidFill>
              </a:rPr>
              <a:t>Joint Construction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folHlink"/>
                </a:solidFill>
              </a:rPr>
              <a:t>Environmental Programs</a:t>
            </a:r>
          </a:p>
          <a:p>
            <a:pPr eaLnBrk="1" hangingPunct="1">
              <a:defRPr/>
            </a:pPr>
            <a:endParaRPr lang="en-US" sz="2000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1400" dirty="0" smtClean="0"/>
          </a:p>
          <a:p>
            <a:pPr lvl="1" eaLnBrk="1" hangingPunct="1">
              <a:defRPr/>
            </a:pPr>
            <a:endParaRPr lang="en-US" sz="1400" dirty="0" smtClean="0"/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379538" y="6037263"/>
            <a:ext cx="70104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C379E94-C163-4C3C-B01E-309EBD9E6C95}" type="slidenum">
              <a:rPr lang="en-US" smtClean="0"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mtClean="0">
              <a:solidFill>
                <a:schemeClr val="bg2"/>
              </a:solidFill>
              <a:cs typeface="+mn-cs"/>
            </a:endParaRP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1346200" y="0"/>
            <a:ext cx="7259638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0" hangingPunct="0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AFR MILCON Execution Rates</a:t>
            </a:r>
          </a:p>
        </p:txBody>
      </p:sp>
      <p:sp>
        <p:nvSpPr>
          <p:cNvPr id="27652" name="Rectangle 74"/>
          <p:cNvSpPr>
            <a:spLocks noChangeArrowheads="1"/>
          </p:cNvSpPr>
          <p:nvPr/>
        </p:nvSpPr>
        <p:spPr bwMode="auto">
          <a:xfrm>
            <a:off x="3868738" y="6156325"/>
            <a:ext cx="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/>
          </a:p>
        </p:txBody>
      </p:sp>
      <p:graphicFrame>
        <p:nvGraphicFramePr>
          <p:cNvPr id="404364" name="Group 908"/>
          <p:cNvGraphicFramePr>
            <a:graphicFrameLocks noGrp="1"/>
          </p:cNvGraphicFramePr>
          <p:nvPr/>
        </p:nvGraphicFramePr>
        <p:xfrm>
          <a:off x="381000" y="1187450"/>
          <a:ext cx="8008856" cy="4336854"/>
        </p:xfrm>
        <a:graphic>
          <a:graphicData uri="http://schemas.openxmlformats.org/drawingml/2006/table">
            <a:tbl>
              <a:tblPr/>
              <a:tblGrid>
                <a:gridCol w="1567401"/>
                <a:gridCol w="2255954"/>
                <a:gridCol w="787671"/>
                <a:gridCol w="845452"/>
                <a:gridCol w="815612"/>
                <a:gridCol w="856260"/>
                <a:gridCol w="880506"/>
              </a:tblGrid>
              <a:tr h="3075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FY07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FY09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FY10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FY11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186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PB</a:t>
                      </a:r>
                    </a:p>
                  </a:txBody>
                  <a:tcPr marT="18288" marB="1828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Projects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Projects Awarded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**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Awarded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09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Appropriated ($M)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35.4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18.2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18.9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24.7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3.4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Obligated ($M)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32.4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17.7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21.3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186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Inserts</a:t>
                      </a:r>
                    </a:p>
                  </a:txBody>
                  <a:tcPr marT="18288" marB="1828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Projects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***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Projects Awarded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***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Awarded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Appropriated ($M)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82.9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Obligated ($M)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73.5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186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T="18288" marB="1828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Projects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Projects Awarded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1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Awarded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77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Appropriated ($M)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18.2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25.4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107.6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3.4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6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Obligated ($M)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31.9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15.2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25.2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94.8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51C77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</a:t>
                      </a:r>
                    </a:p>
                  </a:txBody>
                  <a:tcPr marT="18288" marB="182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78" name="Rectangle 6"/>
          <p:cNvSpPr>
            <a:spLocks noChangeArrowheads="1"/>
          </p:cNvSpPr>
          <p:nvPr/>
        </p:nvSpPr>
        <p:spPr bwMode="auto">
          <a:xfrm>
            <a:off x="393700" y="5664200"/>
            <a:ext cx="440055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151C77"/>
              </a:buClr>
              <a:buSzPct val="80000"/>
            </a:pPr>
            <a:r>
              <a:rPr lang="en-US" sz="1000">
                <a:solidFill>
                  <a:srgbClr val="3333CC"/>
                </a:solidFill>
              </a:rPr>
              <a:t>** 1 project cancelled</a:t>
            </a:r>
          </a:p>
          <a:p>
            <a:pPr>
              <a:spcBef>
                <a:spcPct val="20000"/>
              </a:spcBef>
              <a:buClr>
                <a:srgbClr val="151C77"/>
              </a:buClr>
              <a:buSzPct val="80000"/>
            </a:pPr>
            <a:r>
              <a:rPr lang="en-US" sz="1000">
                <a:solidFill>
                  <a:srgbClr val="3333CC"/>
                </a:solidFill>
              </a:rPr>
              <a:t>***  Includes Eight Projects That Were Supplemental Funding</a:t>
            </a:r>
            <a:endParaRPr lang="en-US" sz="1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9814A93-1D44-409F-99C9-2202A93B7A75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solidFill>
                <a:srgbClr val="808080"/>
              </a:solidFill>
              <a:cs typeface="Arial" charset="0"/>
            </a:endParaRPr>
          </a:p>
        </p:txBody>
      </p:sp>
      <p:sp>
        <p:nvSpPr>
          <p:cNvPr id="4" name="Text Box 1026"/>
          <p:cNvSpPr txBox="1">
            <a:spLocks noChangeArrowheads="1"/>
          </p:cNvSpPr>
          <p:nvPr/>
        </p:nvSpPr>
        <p:spPr bwMode="auto">
          <a:xfrm>
            <a:off x="1798638" y="228600"/>
            <a:ext cx="6911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b="1" i="1" dirty="0">
                <a:solidFill>
                  <a:srgbClr val="151C77"/>
                </a:solidFill>
                <a:latin typeface="+mj-lt"/>
                <a:ea typeface="+mj-ea"/>
                <a:cs typeface="+mj-cs"/>
              </a:rPr>
              <a:t>Military Construction Profile</a:t>
            </a:r>
          </a:p>
        </p:txBody>
      </p:sp>
      <p:graphicFrame>
        <p:nvGraphicFramePr>
          <p:cNvPr id="1026" name="Chart 4"/>
          <p:cNvGraphicFramePr>
            <a:graphicFrameLocks/>
          </p:cNvGraphicFramePr>
          <p:nvPr/>
        </p:nvGraphicFramePr>
        <p:xfrm>
          <a:off x="304800" y="1447800"/>
          <a:ext cx="8534400" cy="4800600"/>
        </p:xfrm>
        <a:graphic>
          <a:graphicData uri="http://schemas.openxmlformats.org/presentationml/2006/ole">
            <p:oleObj spid="_x0000_s1026" r:id="rId4" imgW="8535140" imgH="4797968" progId="Excel.Sheet.8">
              <p:embed/>
            </p:oleObj>
          </a:graphicData>
        </a:graphic>
      </p:graphicFrame>
      <p:sp>
        <p:nvSpPr>
          <p:cNvPr id="1029" name="TextBox 5"/>
          <p:cNvSpPr txBox="1">
            <a:spLocks noChangeArrowheads="1"/>
          </p:cNvSpPr>
          <p:nvPr/>
        </p:nvSpPr>
        <p:spPr bwMode="auto">
          <a:xfrm>
            <a:off x="457200" y="1066800"/>
            <a:ext cx="504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$M</a:t>
            </a:r>
          </a:p>
        </p:txBody>
      </p:sp>
      <p:sp>
        <p:nvSpPr>
          <p:cNvPr id="1030" name="TextBox 6"/>
          <p:cNvSpPr txBox="1">
            <a:spLocks noChangeArrowheads="1"/>
          </p:cNvSpPr>
          <p:nvPr/>
        </p:nvSpPr>
        <p:spPr bwMode="auto">
          <a:xfrm>
            <a:off x="1371600" y="10668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Current Mission MILCON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66FF"/>
        </a:solidFill>
        <a:ln w="9525">
          <a:noFill/>
          <a:miter lim="800000"/>
          <a:headEnd/>
          <a:tailEnd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EmailTo xmlns="http://schemas.microsoft.com/sharepoint/v3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A4D42FA4CBE44B2D9AC8C5FA9B744" ma:contentTypeVersion="5" ma:contentTypeDescription="Create a new document." ma:contentTypeScope="" ma:versionID="2b9230bf278a9b2295c09294db2b353b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2d9f53027e0e86f806c5f46fb149790f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EmailSender" ma:index="8" nillable="true" ma:displayName="E-Mail Sender" ma:hidden="true" ma:internalName="EmailSender">
      <xsd:simpleType>
        <xsd:restriction base="dms:Note"/>
      </xsd:simpleType>
    </xsd:element>
    <xsd:element name="EmailTo" ma:index="9" nillable="true" ma:displayName="E-Mail To" ma:hidden="true" ma:internalName="EmailTo">
      <xsd:simpleType>
        <xsd:restriction base="dms:Note"/>
      </xsd:simpleType>
    </xsd:element>
    <xsd:element name="EmailCc" ma:index="10" nillable="true" ma:displayName="E-Mail Cc" ma:hidden="true" ma:internalName="EmailCc">
      <xsd:simpleType>
        <xsd:restriction base="dms:Note"/>
      </xsd:simpleType>
    </xsd:element>
    <xsd:element name="EmailFrom" ma:index="11" nillable="true" ma:displayName="E-Mail From" ma:hidden="true" ma:internalName="EmailFrom">
      <xsd:simpleType>
        <xsd:restriction base="dms:Text"/>
      </xsd:simpleType>
    </xsd:element>
    <xsd:element name="EmailSubject" ma:index="12" nillable="true" ma:displayName="E-Mail Subject" ma:hidden="true" ma:internalName="EmailSubjec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97952E5-55F4-4322-9FE2-EE8BC900DA3C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7F610A2-7A79-4028-B505-7D5313FA3F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3C638B-88CC-4B9C-BC40-E26B61AD3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1908</TotalTime>
  <Words>2120</Words>
  <Application>Microsoft Office PowerPoint</Application>
  <PresentationFormat>On-screen Show (4:3)</PresentationFormat>
  <Paragraphs>925</Paragraphs>
  <Slides>40</Slides>
  <Notes>40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1_USAF(Unclas)</vt:lpstr>
      <vt:lpstr>Microsoft Office Excel 97-2003 Worksheet</vt:lpstr>
      <vt:lpstr>Worksheet</vt:lpstr>
      <vt:lpstr>Air Force Reserve            Facilities Update Briefing FY11 </vt:lpstr>
      <vt:lpstr>Overview</vt:lpstr>
      <vt:lpstr>AFR Current Physical Plant</vt:lpstr>
      <vt:lpstr>AFR Current Operating Locations</vt:lpstr>
      <vt:lpstr>Overview</vt:lpstr>
      <vt:lpstr>AFRC Requirements Development</vt:lpstr>
      <vt:lpstr>Overview</vt:lpstr>
      <vt:lpstr>Slide 8</vt:lpstr>
      <vt:lpstr>Slide 9</vt:lpstr>
      <vt:lpstr>Slide 10</vt:lpstr>
      <vt:lpstr>AFR MILCON - UMC</vt:lpstr>
      <vt:lpstr>AFR MILCON - Issues and Concerns</vt:lpstr>
      <vt:lpstr>Overview</vt:lpstr>
      <vt:lpstr>AFR SRM</vt:lpstr>
      <vt:lpstr>Slide 15</vt:lpstr>
      <vt:lpstr>  AFRC 20/20 By 2020 Program</vt:lpstr>
      <vt:lpstr>Overview</vt:lpstr>
      <vt:lpstr>AFRC Facility Energy</vt:lpstr>
      <vt:lpstr>FY12 Energy Investments</vt:lpstr>
      <vt:lpstr>Slide 20</vt:lpstr>
      <vt:lpstr>Slide 21</vt:lpstr>
      <vt:lpstr>Slide 22</vt:lpstr>
      <vt:lpstr> AFR Joint-Use Projects</vt:lpstr>
      <vt:lpstr>Overview</vt:lpstr>
      <vt:lpstr>AFRC Environmental Funding</vt:lpstr>
      <vt:lpstr>Environmental Management</vt:lpstr>
      <vt:lpstr>AFRC Summary</vt:lpstr>
      <vt:lpstr>Discussion</vt:lpstr>
      <vt:lpstr>Air Force Reserve Facilities Update Briefing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AFR Environmental Goals</vt:lpstr>
      <vt:lpstr>ERA Funding For FY11</vt:lpstr>
      <vt:lpstr>ERA Funding For FY10</vt:lpstr>
      <vt:lpstr>ERA Funding For FY09</vt:lpstr>
    </vt:vector>
  </TitlesOfParts>
  <Company>United States Air Force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Title (Arial, 44Pt, Bold, Blue)</dc:title>
  <dc:creator>MSmith5</dc:creator>
  <cp:lastModifiedBy>SJameson</cp:lastModifiedBy>
  <cp:revision>240</cp:revision>
  <dcterms:created xsi:type="dcterms:W3CDTF">2009-05-14T16:28:39Z</dcterms:created>
  <dcterms:modified xsi:type="dcterms:W3CDTF">2011-11-28T15:36:36Z</dcterms:modified>
</cp:coreProperties>
</file>