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5"/>
  </p:sldMasterIdLst>
  <p:notesMasterIdLst>
    <p:notesMasterId r:id="rId19"/>
  </p:notesMasterIdLst>
  <p:handoutMasterIdLst>
    <p:handoutMasterId r:id="rId20"/>
  </p:handoutMasterIdLst>
  <p:sldIdLst>
    <p:sldId id="1424" r:id="rId6"/>
    <p:sldId id="1426" r:id="rId7"/>
    <p:sldId id="1428" r:id="rId8"/>
    <p:sldId id="1427" r:id="rId9"/>
    <p:sldId id="1429" r:id="rId10"/>
    <p:sldId id="1430" r:id="rId11"/>
    <p:sldId id="1439" r:id="rId12"/>
    <p:sldId id="1431" r:id="rId13"/>
    <p:sldId id="1440" r:id="rId14"/>
    <p:sldId id="1432" r:id="rId15"/>
    <p:sldId id="1433" r:id="rId16"/>
    <p:sldId id="1434" r:id="rId17"/>
    <p:sldId id="1449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F0F9"/>
    <a:srgbClr val="DBE4F5"/>
    <a:srgbClr val="33CCFF"/>
    <a:srgbClr val="FFFFFF"/>
    <a:srgbClr val="CCFFCC"/>
    <a:srgbClr val="A50021"/>
    <a:srgbClr val="66FF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47" autoAdjust="0"/>
    <p:restoredTop sz="96505" autoAdjust="0"/>
  </p:normalViewPr>
  <p:slideViewPr>
    <p:cSldViewPr snapToGrid="0">
      <p:cViewPr>
        <p:scale>
          <a:sx n="83" d="100"/>
          <a:sy n="83" d="100"/>
        </p:scale>
        <p:origin x="398" y="9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notesViewPr>
    <p:cSldViewPr snapToGrid="0">
      <p:cViewPr varScale="1">
        <p:scale>
          <a:sx n="58" d="100"/>
          <a:sy n="58" d="100"/>
        </p:scale>
        <p:origin x="-2508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A8E3AEA-DB68-4F13-B64D-3AE582567F83}" type="datetimeFigureOut">
              <a:rPr lang="en-US"/>
              <a:pPr>
                <a:defRPr/>
              </a:pPr>
              <a:t>5/3/2012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7424DCB-A9E6-4F4F-A3A1-A9EC7A1113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842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1F956A6-FF59-4000-8B91-5F84A35878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904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557338" y="69850"/>
            <a:ext cx="6203950" cy="73818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88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Copperplate Gothic Bold" pitchFamily="34" charset="0"/>
                <a:ea typeface="Cambria Math" pitchFamily="18" charset="0"/>
              </a:rPr>
              <a:t>DEFENSE LOGISTICS AGENCY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Copperplate Gothic Bold" pitchFamily="34" charset="0"/>
                <a:ea typeface="Cambria Math" pitchFamily="18" charset="0"/>
              </a:rPr>
              <a:t>AMERICA’S COMBAT LOGISTICS SUPPORT AGENCY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1613" y="6553200"/>
            <a:ext cx="8712200" cy="2460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88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Copperplate Gothic Bold" pitchFamily="34" charset="0"/>
                <a:ea typeface="Cambria Math" pitchFamily="18" charset="0"/>
              </a:rPr>
              <a:t>WARFIGHTER SUPPORT ENHANCEMENT                    STEWARDSHIP EXCELLENCE                       WORKFORCE DEVELOPMENT</a:t>
            </a:r>
          </a:p>
        </p:txBody>
      </p:sp>
      <p:pic>
        <p:nvPicPr>
          <p:cNvPr id="4" name="Picture 10" descr="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1282700"/>
            <a:ext cx="48895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0" y="914400"/>
            <a:ext cx="9144000" cy="0"/>
          </a:xfrm>
          <a:prstGeom prst="line">
            <a:avLst/>
          </a:prstGeom>
          <a:ln w="635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Q:\DR\Administrative\Photos for Briefs\DLA Logos\DLA-Logo-Clear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9050"/>
            <a:ext cx="692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1D376E2-4EC2-4D70-90FB-26B4B9B3109D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8244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74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8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3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56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6D373-C98A-4ACF-967A-916D3971921A}" type="datetimeFigureOut">
              <a:rPr lang="en-US"/>
              <a:pPr>
                <a:defRPr/>
              </a:pPr>
              <a:t>5/3/2012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20032-485F-44CC-8A2E-FB719C7D1B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8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 txBox="1">
            <a:spLocks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5EC54D5-87C9-470B-82B6-539AF31CACD9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1027" name="Picture 5" descr="Q:\DR\Administrative\Photos for Briefs\DLA Logos\DLA-Logo-Clear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9050"/>
            <a:ext cx="692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635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01" r:id="rId1"/>
    <p:sldLayoutId id="2147485402" r:id="rId2"/>
    <p:sldLayoutId id="2147485397" r:id="rId3"/>
    <p:sldLayoutId id="2147485398" r:id="rId4"/>
    <p:sldLayoutId id="2147485399" r:id="rId5"/>
    <p:sldLayoutId id="2147485400" r:id="rId6"/>
    <p:sldLayoutId id="2147485403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 bwMode="auto">
          <a:xfrm>
            <a:off x="650875" y="2919413"/>
            <a:ext cx="77724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New DLA Disposition Services Local Scheduler</a:t>
            </a:r>
          </a:p>
        </p:txBody>
      </p:sp>
      <p:pic>
        <p:nvPicPr>
          <p:cNvPr id="5123" name="Picture 1" descr="C:\Users\s9d4283\AppData\Local\Microsoft\Windows\Temporary Internet Files\Content.Outlook\4RFUR31L\cons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9" r="10052" b="84946"/>
          <a:stretch>
            <a:fillRect/>
          </a:stretch>
        </p:blipFill>
        <p:spPr bwMode="auto">
          <a:xfrm>
            <a:off x="0" y="0"/>
            <a:ext cx="677862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41" b="28032"/>
          <a:stretch>
            <a:fillRect/>
          </a:stretch>
        </p:blipFill>
        <p:spPr bwMode="auto">
          <a:xfrm>
            <a:off x="981075" y="1536700"/>
            <a:ext cx="7496175" cy="441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209800" y="4005263"/>
            <a:ext cx="1489075" cy="203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172" name="TextBox 5"/>
          <p:cNvSpPr txBox="1">
            <a:spLocks noChangeArrowheads="1"/>
          </p:cNvSpPr>
          <p:nvPr/>
        </p:nvSpPr>
        <p:spPr bwMode="auto">
          <a:xfrm>
            <a:off x="295275" y="2895600"/>
            <a:ext cx="1371600" cy="36988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Click Here</a:t>
            </a:r>
          </a:p>
        </p:txBody>
      </p:sp>
      <p:cxnSp>
        <p:nvCxnSpPr>
          <p:cNvPr id="8" name="Straight Arrow Connector 7"/>
          <p:cNvCxnSpPr>
            <a:stCxn id="7172" idx="2"/>
          </p:cNvCxnSpPr>
          <p:nvPr/>
        </p:nvCxnSpPr>
        <p:spPr>
          <a:xfrm>
            <a:off x="981075" y="3265488"/>
            <a:ext cx="1152525" cy="739775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349375" y="1603375"/>
            <a:ext cx="1490663" cy="2381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175" name="TextBox 12"/>
          <p:cNvSpPr txBox="1">
            <a:spLocks noChangeArrowheads="1"/>
          </p:cNvSpPr>
          <p:nvPr/>
        </p:nvSpPr>
        <p:spPr bwMode="auto">
          <a:xfrm>
            <a:off x="4343400" y="1181100"/>
            <a:ext cx="4191000" cy="646113"/>
          </a:xfrm>
          <a:prstGeom prst="rect">
            <a:avLst/>
          </a:prstGeom>
          <a:solidFill>
            <a:schemeClr val="bg1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Go to:</a:t>
            </a:r>
          </a:p>
          <a:p>
            <a:pPr algn="ctr" eaLnBrk="1" hangingPunct="1"/>
            <a:r>
              <a:rPr lang="en-US"/>
              <a:t>http://www.dispositionservices.dla.mil</a:t>
            </a:r>
          </a:p>
        </p:txBody>
      </p:sp>
      <p:cxnSp>
        <p:nvCxnSpPr>
          <p:cNvPr id="14" name="Straight Arrow Connector 13"/>
          <p:cNvCxnSpPr>
            <a:stCxn id="7175" idx="1"/>
          </p:cNvCxnSpPr>
          <p:nvPr/>
        </p:nvCxnSpPr>
        <p:spPr>
          <a:xfrm flipH="1">
            <a:off x="2895600" y="1504950"/>
            <a:ext cx="1447800" cy="2174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7" name="TextBox 21"/>
          <p:cNvSpPr txBox="1">
            <a:spLocks noChangeArrowheads="1"/>
          </p:cNvSpPr>
          <p:nvPr/>
        </p:nvSpPr>
        <p:spPr bwMode="auto">
          <a:xfrm>
            <a:off x="981075" y="76200"/>
            <a:ext cx="7496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/>
              <a:t>Local Customer DLA Disposition Service </a:t>
            </a:r>
          </a:p>
          <a:p>
            <a:pPr algn="ctr" eaLnBrk="1" hangingPunct="1"/>
            <a:r>
              <a:rPr lang="en-US" sz="2000" b="1"/>
              <a:t>Scheduler Turn-in Procedures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C:\Users\s9d4283\AppData\Local\Microsoft\Windows\Temporary Internet Files\Content.Outlook\4RFUR31L\cons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7391400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21"/>
          <p:cNvSpPr txBox="1">
            <a:spLocks noChangeArrowheads="1"/>
          </p:cNvSpPr>
          <p:nvPr/>
        </p:nvSpPr>
        <p:spPr bwMode="auto">
          <a:xfrm>
            <a:off x="838200" y="276225"/>
            <a:ext cx="7391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/>
              <a:t>Consent to monitoring page</a:t>
            </a:r>
          </a:p>
        </p:txBody>
      </p:sp>
      <p:sp>
        <p:nvSpPr>
          <p:cNvPr id="4" name="Oval 3"/>
          <p:cNvSpPr/>
          <p:nvPr/>
        </p:nvSpPr>
        <p:spPr>
          <a:xfrm>
            <a:off x="3505200" y="5710238"/>
            <a:ext cx="1676400" cy="4905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1557338" y="4648200"/>
            <a:ext cx="1371600" cy="36988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Click Here</a:t>
            </a:r>
          </a:p>
        </p:txBody>
      </p:sp>
      <p:cxnSp>
        <p:nvCxnSpPr>
          <p:cNvPr id="6" name="Straight Arrow Connector 5"/>
          <p:cNvCxnSpPr>
            <a:stCxn id="8197" idx="2"/>
          </p:cNvCxnSpPr>
          <p:nvPr/>
        </p:nvCxnSpPr>
        <p:spPr>
          <a:xfrm>
            <a:off x="2243138" y="5018088"/>
            <a:ext cx="1152525" cy="739775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C:\Users\s9d4283\AppData\Local\Microsoft\Windows\Temporary Internet Files\Content.Outlook\4RFUR31L\schedule property turn-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36"/>
          <a:stretch>
            <a:fillRect/>
          </a:stretch>
        </p:blipFill>
        <p:spPr bwMode="auto">
          <a:xfrm>
            <a:off x="838200" y="1147763"/>
            <a:ext cx="731520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21"/>
          <p:cNvSpPr txBox="1">
            <a:spLocks noChangeArrowheads="1"/>
          </p:cNvSpPr>
          <p:nvPr/>
        </p:nvSpPr>
        <p:spPr bwMode="auto">
          <a:xfrm>
            <a:off x="838200" y="276225"/>
            <a:ext cx="7315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/>
              <a:t>Type of turn in page</a:t>
            </a:r>
          </a:p>
        </p:txBody>
      </p:sp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304800" y="5267325"/>
            <a:ext cx="83820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At this point the decision needs to be made: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600"/>
              <a:t>Local Customer CONUS (Generator arranged transportation to Field Activity)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600"/>
              <a:t>Local Customer OCONUS (Generator arranged transportation to Field Activity)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600"/>
              <a:t>Cross dock customer (Generator arranged transportation to Field Office)</a:t>
            </a:r>
          </a:p>
          <a:p>
            <a:pPr lvl="1" eaLnBrk="1" hangingPunct="1">
              <a:buFont typeface="Arial" charset="0"/>
              <a:buChar char="•"/>
            </a:pPr>
            <a:endParaRPr lang="en-US"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9d4283\AppData\Local\Microsoft\Windows\Temporary Internet Files\Content.Outlook\4RFUR31L\site sele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08"/>
          <a:stretch>
            <a:fillRect/>
          </a:stretch>
        </p:blipFill>
        <p:spPr bwMode="auto">
          <a:xfrm>
            <a:off x="1023938" y="1262063"/>
            <a:ext cx="67818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21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444500" y="142875"/>
            <a:ext cx="8229600" cy="70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Local DLA Disposition Service </a:t>
            </a:r>
            <a:br>
              <a:rPr lang="en-US" sz="2000" smtClean="0">
                <a:latin typeface="Arial" charset="0"/>
                <a:cs typeface="Arial" charset="0"/>
              </a:rPr>
            </a:br>
            <a:r>
              <a:rPr lang="en-US" sz="2000" smtClean="0">
                <a:latin typeface="Arial" charset="0"/>
                <a:cs typeface="Arial" charset="0"/>
              </a:rPr>
              <a:t>Selector Page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1588" y="4373563"/>
            <a:ext cx="7024687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Click the drop box arrow and select the DLA Disposition Services site that is closest to your local.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Then click the “Next” button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9d4283\AppData\Local\Microsoft\Windows\Temporary Internet Files\Content.Outlook\4RFUR31L\General inform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4"/>
          <a:stretch>
            <a:fillRect/>
          </a:stretch>
        </p:blipFill>
        <p:spPr bwMode="auto">
          <a:xfrm>
            <a:off x="728663" y="1087438"/>
            <a:ext cx="7315200" cy="324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21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728663" y="103188"/>
            <a:ext cx="7315200" cy="70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Local DLA Disposition Service </a:t>
            </a:r>
            <a:br>
              <a:rPr lang="en-US" sz="2000" smtClean="0">
                <a:latin typeface="Arial" charset="0"/>
                <a:cs typeface="Arial" charset="0"/>
              </a:rPr>
            </a:br>
            <a:r>
              <a:rPr lang="en-US" sz="2000" smtClean="0">
                <a:latin typeface="Arial" charset="0"/>
                <a:cs typeface="Arial" charset="0"/>
              </a:rPr>
              <a:t>Site Dates Available</a:t>
            </a:r>
          </a:p>
        </p:txBody>
      </p:sp>
      <p:sp>
        <p:nvSpPr>
          <p:cNvPr id="11268" name="TextBox 1"/>
          <p:cNvSpPr txBox="1">
            <a:spLocks noChangeArrowheads="1"/>
          </p:cNvSpPr>
          <p:nvPr/>
        </p:nvSpPr>
        <p:spPr bwMode="auto">
          <a:xfrm>
            <a:off x="1139825" y="4703763"/>
            <a:ext cx="7288213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/>
              <a:t>Use the check boxes to select the types of property to be turned in</a:t>
            </a:r>
          </a:p>
          <a:p>
            <a:pPr eaLnBrk="1" hangingPunct="1">
              <a:buFont typeface="Arial" charset="0"/>
              <a:buChar char="•"/>
            </a:pPr>
            <a:r>
              <a:rPr lang="en-US"/>
              <a:t>Select the date / time you want to turn in the property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600"/>
              <a:t>The date shown is the next available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600"/>
              <a:t>If next available does not work for you there is a link to the calendar click that link and select the next available that will work for you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1106488" y="206375"/>
            <a:ext cx="6515100" cy="49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smtClean="0">
                <a:latin typeface="Arial" charset="0"/>
                <a:cs typeface="Arial" charset="0"/>
              </a:rPr>
              <a:t>Local Scheduler Calendar</a:t>
            </a:r>
          </a:p>
        </p:txBody>
      </p:sp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927100" y="3113088"/>
            <a:ext cx="6680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Insert pic of calendar here</a:t>
            </a:r>
          </a:p>
        </p:txBody>
      </p:sp>
      <p:pic>
        <p:nvPicPr>
          <p:cNvPr id="122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1117600"/>
            <a:ext cx="6529388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6"/>
          <p:cNvSpPr txBox="1">
            <a:spLocks noChangeArrowheads="1"/>
          </p:cNvSpPr>
          <p:nvPr/>
        </p:nvSpPr>
        <p:spPr bwMode="auto">
          <a:xfrm flipH="1">
            <a:off x="1092200" y="5303838"/>
            <a:ext cx="65293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Dates shows in white are available dates.  Dates that are shown in light grey are unavailable.  Dates in dark grey are from Previous or following months.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Users\s9d4283\AppData\Local\Microsoft\Windows\Temporary Internet Files\Content.Outlook\4RFUR31L\Contact inform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1143000"/>
            <a:ext cx="7412037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1"/>
          <p:cNvSpPr txBox="1">
            <a:spLocks noChangeArrowheads="1"/>
          </p:cNvSpPr>
          <p:nvPr/>
        </p:nvSpPr>
        <p:spPr bwMode="auto">
          <a:xfrm>
            <a:off x="1122363" y="198438"/>
            <a:ext cx="6672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/>
              <a:t>Contact Information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C:\Users\s9d4283\AppData\Local\Microsoft\Windows\Temporary Internet Files\Content.Outlook\4RFUR31L\Contact inform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1" t="11702" r="51762" b="16943"/>
          <a:stretch>
            <a:fillRect/>
          </a:stretch>
        </p:blipFill>
        <p:spPr bwMode="auto">
          <a:xfrm>
            <a:off x="2901950" y="1149350"/>
            <a:ext cx="35909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1050925" y="198438"/>
            <a:ext cx="6751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/>
              <a:t>Contact Information Continued</a:t>
            </a:r>
          </a:p>
        </p:txBody>
      </p:sp>
      <p:sp>
        <p:nvSpPr>
          <p:cNvPr id="4" name="Oval 3"/>
          <p:cNvSpPr/>
          <p:nvPr/>
        </p:nvSpPr>
        <p:spPr>
          <a:xfrm>
            <a:off x="3019425" y="2887663"/>
            <a:ext cx="1238250" cy="222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019425" y="2606675"/>
            <a:ext cx="1238250" cy="222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019425" y="2330450"/>
            <a:ext cx="1238250" cy="222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019425" y="2054225"/>
            <a:ext cx="1238250" cy="222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019425" y="1525588"/>
            <a:ext cx="1238250" cy="222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345" name="TextBox 9"/>
          <p:cNvSpPr txBox="1">
            <a:spLocks noChangeArrowheads="1"/>
          </p:cNvSpPr>
          <p:nvPr/>
        </p:nvSpPr>
        <p:spPr bwMode="auto">
          <a:xfrm>
            <a:off x="6715125" y="1870075"/>
            <a:ext cx="2173288" cy="36830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Required Fields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4479925" y="1636713"/>
            <a:ext cx="2012950" cy="465137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479925" y="2084388"/>
            <a:ext cx="2165350" cy="33337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479925" y="2047875"/>
            <a:ext cx="2235200" cy="37465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4479925" y="2165350"/>
            <a:ext cx="1789113" cy="5349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4479925" y="2101850"/>
            <a:ext cx="1789113" cy="860425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1" name="TextBox 27"/>
          <p:cNvSpPr txBox="1">
            <a:spLocks noChangeArrowheads="1"/>
          </p:cNvSpPr>
          <p:nvPr/>
        </p:nvSpPr>
        <p:spPr bwMode="auto">
          <a:xfrm>
            <a:off x="490538" y="4714875"/>
            <a:ext cx="2411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Secondary POC is optional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9d4283\AppData\Local\Microsoft\Windows\Temporary Internet Files\Content.Outlook\4RFUR31L\Property Descrip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93788"/>
            <a:ext cx="792480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9"/>
          <p:cNvSpPr txBox="1">
            <a:spLocks noChangeArrowheads="1"/>
          </p:cNvSpPr>
          <p:nvPr/>
        </p:nvSpPr>
        <p:spPr bwMode="auto">
          <a:xfrm>
            <a:off x="5280025" y="2525713"/>
            <a:ext cx="2173288" cy="36830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Required Fields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838200" y="200025"/>
            <a:ext cx="792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/>
              <a:t>Property Description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160588" y="1736725"/>
            <a:ext cx="2719387" cy="698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000250" y="4583113"/>
            <a:ext cx="4264025" cy="14636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9d4283\AppData\Local\Microsoft\Windows\Temporary Internet Files\Content.Outlook\4RFUR31L\Select DT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9" b="34621"/>
          <a:stretch>
            <a:fillRect/>
          </a:stretch>
        </p:blipFill>
        <p:spPr bwMode="auto">
          <a:xfrm>
            <a:off x="914400" y="1235075"/>
            <a:ext cx="7213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1073150" y="4730750"/>
            <a:ext cx="6762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If there are DTID’s that are already in the system for your agency they will show up on this page to select and assign to this shipment</a:t>
            </a:r>
          </a:p>
        </p:txBody>
      </p:sp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914400" y="239713"/>
            <a:ext cx="721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/>
              <a:t>Select DTID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s9d4283\AppData\Local\Microsoft\Windows\Temporary Internet Files\Content.Outlook\4RFUR31L\confirmation p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1168400"/>
            <a:ext cx="761047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21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981075" y="222250"/>
            <a:ext cx="761047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Confirmation Page</a:t>
            </a:r>
          </a:p>
        </p:txBody>
      </p:sp>
      <p:sp>
        <p:nvSpPr>
          <p:cNvPr id="5" name="Oval 4"/>
          <p:cNvSpPr/>
          <p:nvPr/>
        </p:nvSpPr>
        <p:spPr>
          <a:xfrm>
            <a:off x="2701925" y="6273800"/>
            <a:ext cx="585788" cy="222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413" name="TextBox 9"/>
          <p:cNvSpPr txBox="1">
            <a:spLocks noChangeArrowheads="1"/>
          </p:cNvSpPr>
          <p:nvPr/>
        </p:nvSpPr>
        <p:spPr bwMode="auto">
          <a:xfrm>
            <a:off x="4852988" y="3479800"/>
            <a:ext cx="2173287" cy="120015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After review of this page you must click the “Submit” button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smtClean="0">
                <a:latin typeface="Arial" charset="0"/>
                <a:cs typeface="Arial" charset="0"/>
              </a:rPr>
              <a:t>Automatic Confirmation E-mail</a:t>
            </a:r>
          </a:p>
        </p:txBody>
      </p:sp>
      <p:pic>
        <p:nvPicPr>
          <p:cNvPr id="18435" name="Picture 2" descr="C:\Users\s9d4283\AppData\Local\Microsoft\Windows\Temporary Internet Files\Content.Outlook\4RFUR31L\Local Em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476375"/>
            <a:ext cx="8751888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riefing Template 1 Oct 09-Revised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EF52A27DF0EF4D8A1CF0DC386E23BB" ma:contentTypeVersion="0" ma:contentTypeDescription="Create a new document." ma:contentTypeScope="" ma:versionID="343bdb0d12dca8d51ae461e2dc95bab8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826DF2-3027-4A81-B998-67C634996E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9B5E35ED-8E44-4F5F-9772-DC85F1481D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B657C5-2EFB-49AB-8A97-0020BAA29EAB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976780DD-5E80-4356-B932-B94D3DCFE941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Briefing Template 1 Oct 09-Revised1</Template>
  <TotalTime>0</TotalTime>
  <Words>270</Words>
  <Application>Microsoft Office PowerPoint</Application>
  <PresentationFormat>On-screen Show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Briefing Template 1 Oct 09-Revised1</vt:lpstr>
      <vt:lpstr>New DLA Disposition Services Local Scheduler</vt:lpstr>
      <vt:lpstr>PowerPoint Presentation</vt:lpstr>
      <vt:lpstr>PowerPoint Presentation</vt:lpstr>
      <vt:lpstr>PowerPoint Presentation</vt:lpstr>
      <vt:lpstr>Local DLA Disposition Service  Selector Page</vt:lpstr>
      <vt:lpstr>Local DLA Disposition Service  Site Dates Available</vt:lpstr>
      <vt:lpstr>Local Scheduler Calendar</vt:lpstr>
      <vt:lpstr>PowerPoint Presentation</vt:lpstr>
      <vt:lpstr>PowerPoint Presentation</vt:lpstr>
      <vt:lpstr>PowerPoint Presentation</vt:lpstr>
      <vt:lpstr>PowerPoint Presentation</vt:lpstr>
      <vt:lpstr>Confirmation Page</vt:lpstr>
      <vt:lpstr>Automatic Confirmation E-mail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Charts July 2011 R&amp;A</dc:title>
  <dc:creator/>
  <cp:lastModifiedBy/>
  <cp:revision>1</cp:revision>
  <dcterms:created xsi:type="dcterms:W3CDTF">2011-04-14T18:38:53Z</dcterms:created>
  <dcterms:modified xsi:type="dcterms:W3CDTF">2012-05-03T18:45:23Z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1162100</vt:r8>
  </property>
  <property fmtid="{D5CDD505-2E9C-101B-9397-08002B2CF9AE}" pid="3" name="TemplateUrl">
    <vt:lpwstr/>
  </property>
  <property fmtid="{D5CDD505-2E9C-101B-9397-08002B2CF9AE}" pid="4" name="_SourceUrl">
    <vt:lpwstr/>
  </property>
  <property fmtid="{D5CDD505-2E9C-101B-9397-08002B2CF9AE}" pid="5" name="_CopySource">
    <vt:lpwstr>https://eworkplace.dla.mil/sites/org/drms/Shared Documents/Organization Info and Strategy/R and A Working Folder/(5-20-2011-V3) May 2011 RandA.pptx</vt:lpwstr>
  </property>
  <property fmtid="{D5CDD505-2E9C-101B-9397-08002B2CF9AE}" pid="6" name="xd_ProgID">
    <vt:lpwstr/>
  </property>
  <property fmtid="{D5CDD505-2E9C-101B-9397-08002B2CF9AE}" pid="7" name="ContentType">
    <vt:lpwstr>Document</vt:lpwstr>
  </property>
</Properties>
</file>