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F64CA-5A77-4841-97C5-7DDE3618939E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69ABF-11A2-4B9A-A411-713DB5A4F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Connector 55"/>
          <p:cNvCxnSpPr/>
          <p:nvPr/>
        </p:nvCxnSpPr>
        <p:spPr>
          <a:xfrm flipH="1">
            <a:off x="8220475" y="1815990"/>
            <a:ext cx="1" cy="53767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39" idx="0"/>
          </p:cNvCxnSpPr>
          <p:nvPr/>
        </p:nvCxnSpPr>
        <p:spPr>
          <a:xfrm flipH="1">
            <a:off x="6396335" y="1815990"/>
            <a:ext cx="19105" cy="2060615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6" idx="2"/>
            <a:endCxn id="37" idx="0"/>
          </p:cNvCxnSpPr>
          <p:nvPr/>
        </p:nvCxnSpPr>
        <p:spPr>
          <a:xfrm flipH="1">
            <a:off x="4552700" y="1485900"/>
            <a:ext cx="44700" cy="327402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34" idx="0"/>
          </p:cNvCxnSpPr>
          <p:nvPr/>
        </p:nvCxnSpPr>
        <p:spPr>
          <a:xfrm flipH="1">
            <a:off x="2709455" y="1815990"/>
            <a:ext cx="57510" cy="2982335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28" idx="0"/>
          </p:cNvCxnSpPr>
          <p:nvPr/>
        </p:nvCxnSpPr>
        <p:spPr>
          <a:xfrm flipH="1">
            <a:off x="833918" y="1815990"/>
            <a:ext cx="89607" cy="394246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768600" y="342900"/>
            <a:ext cx="3657600" cy="114300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Office of the Administrator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Grace A Kilbane 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(on White House detail)</a:t>
            </a:r>
          </a:p>
          <a:p>
            <a:pPr algn="ctr"/>
            <a:r>
              <a:rPr lang="en-US" sz="1600" b="1" dirty="0" smtClean="0"/>
              <a:t>Amanda Ahlstrand, Acting</a:t>
            </a:r>
            <a:endParaRPr lang="en-US" sz="16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0" y="2057400"/>
            <a:ext cx="1676400" cy="74295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Division of </a:t>
            </a:r>
          </a:p>
          <a:p>
            <a:pPr algn="ctr"/>
            <a:r>
              <a:rPr lang="en-US" sz="1000" dirty="0" smtClean="0"/>
              <a:t>National Programs, Tools, and Technical Assistance (DNPTTA)  </a:t>
            </a:r>
          </a:p>
          <a:p>
            <a:pPr algn="ctr"/>
            <a:r>
              <a:rPr lang="en-US" sz="1100" b="1" dirty="0" smtClean="0"/>
              <a:t>Kimberly Vitelli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752600" y="2057400"/>
            <a:ext cx="1828800" cy="74295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Division of </a:t>
            </a:r>
          </a:p>
          <a:p>
            <a:pPr algn="ctr"/>
            <a:r>
              <a:rPr lang="en-US" sz="1000" dirty="0" smtClean="0"/>
              <a:t>WIA Adult Services and Workforce System </a:t>
            </a:r>
          </a:p>
          <a:p>
            <a:pPr algn="ctr"/>
            <a:r>
              <a:rPr lang="en-US" sz="1000" dirty="0" smtClean="0"/>
              <a:t>(DWASWS)  </a:t>
            </a:r>
            <a:endParaRPr lang="en-US" sz="1200" dirty="0" smtClean="0"/>
          </a:p>
          <a:p>
            <a:pPr algn="ctr"/>
            <a:r>
              <a:rPr lang="en-US" sz="1100" b="1" dirty="0" smtClean="0"/>
              <a:t>Christine D.K. Ollis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0015" y="4798325"/>
            <a:ext cx="1574800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System and Career </a:t>
            </a:r>
          </a:p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Planning Tools 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Michael Harding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657600" y="2057400"/>
            <a:ext cx="1752600" cy="74295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Division of </a:t>
            </a:r>
          </a:p>
          <a:p>
            <a:pPr algn="ctr"/>
            <a:r>
              <a:rPr lang="en-US" sz="1000" dirty="0" smtClean="0"/>
              <a:t>Youth Services </a:t>
            </a:r>
          </a:p>
          <a:p>
            <a:pPr algn="ctr"/>
            <a:r>
              <a:rPr lang="en-US" sz="1000" dirty="0" smtClean="0"/>
              <a:t>(DYS) </a:t>
            </a:r>
          </a:p>
          <a:p>
            <a:pPr algn="ctr"/>
            <a:r>
              <a:rPr lang="en-US" sz="1000" dirty="0" smtClean="0"/>
              <a:t> </a:t>
            </a:r>
            <a:endParaRPr lang="en-US" sz="1200" dirty="0" smtClean="0"/>
          </a:p>
          <a:p>
            <a:pPr algn="ctr"/>
            <a:r>
              <a:rPr lang="en-US" sz="1100" b="1" dirty="0" smtClean="0"/>
              <a:t>Sanzanna Toles, Acting</a:t>
            </a:r>
            <a:endParaRPr lang="en-US" sz="1100" b="1" dirty="0" smtClean="0"/>
          </a:p>
        </p:txBody>
      </p:sp>
      <p:sp>
        <p:nvSpPr>
          <p:cNvPr id="25" name="Rounded Rectangle 24"/>
          <p:cNvSpPr/>
          <p:nvPr/>
        </p:nvSpPr>
        <p:spPr>
          <a:xfrm>
            <a:off x="5486400" y="2057400"/>
            <a:ext cx="1752600" cy="74295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Division of </a:t>
            </a:r>
          </a:p>
          <a:p>
            <a:pPr algn="ctr"/>
            <a:r>
              <a:rPr lang="en-US" sz="1000" dirty="0" smtClean="0"/>
              <a:t>Strategic Investments</a:t>
            </a:r>
          </a:p>
          <a:p>
            <a:pPr algn="ctr"/>
            <a:r>
              <a:rPr lang="en-US" sz="1000" dirty="0" smtClean="0"/>
              <a:t>(DSI)</a:t>
            </a:r>
          </a:p>
          <a:p>
            <a:pPr algn="ctr"/>
            <a:endParaRPr lang="en-US" sz="1100" dirty="0" smtClean="0"/>
          </a:p>
          <a:p>
            <a:pPr algn="ctr"/>
            <a:r>
              <a:rPr lang="en-US" sz="1100" b="1" dirty="0" smtClean="0"/>
              <a:t>Robin Fernkas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315200" y="2057400"/>
            <a:ext cx="1752600" cy="74295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Division of </a:t>
            </a:r>
          </a:p>
          <a:p>
            <a:pPr algn="ctr"/>
            <a:r>
              <a:rPr lang="en-US" sz="1000" dirty="0" smtClean="0"/>
              <a:t>Indian and Native American Programs</a:t>
            </a:r>
          </a:p>
          <a:p>
            <a:pPr algn="ctr"/>
            <a:r>
              <a:rPr lang="en-US" sz="1000" dirty="0" smtClean="0"/>
              <a:t>(DINAP)</a:t>
            </a:r>
            <a:endParaRPr lang="en-US" sz="1200" dirty="0" smtClean="0"/>
          </a:p>
          <a:p>
            <a:pPr algn="ctr"/>
            <a:r>
              <a:rPr lang="en-US" sz="1100" b="1" dirty="0" smtClean="0"/>
              <a:t>Evangeline Campbell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0015" y="3876605"/>
            <a:ext cx="1574800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Older Workers</a:t>
            </a:r>
          </a:p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 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Judith Gilbert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3020" y="5758450"/>
            <a:ext cx="1561795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Specialty National </a:t>
            </a:r>
          </a:p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Programs 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Amy Young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0625" y="2968140"/>
            <a:ext cx="1651000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Technical Assistance</a:t>
            </a:r>
          </a:p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 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Kevin Baity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921860" y="2954885"/>
            <a:ext cx="1574800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Adult Performance</a:t>
            </a:r>
          </a:p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 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Larry Burns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922055" y="3876605"/>
            <a:ext cx="1574800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Governance</a:t>
            </a:r>
          </a:p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 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Heather Fleck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922055" y="4798325"/>
            <a:ext cx="1574800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Adult Policy</a:t>
            </a:r>
          </a:p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 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Gina Wells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727090" y="3851455"/>
            <a:ext cx="1574800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Youth Policy and  Performance 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Jennifer Kemp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727090" y="2929735"/>
            <a:ext cx="1574800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Reintegration of Ex-Offenders 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Jacqueline Freeman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765300" y="4759920"/>
            <a:ext cx="1574800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accent5">
                    <a:lumMod val="50000"/>
                  </a:schemeClr>
                </a:solidFill>
              </a:rPr>
              <a:t>YouthBuild</a:t>
            </a:r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Sanzanna Toles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608740" y="2929735"/>
            <a:ext cx="1574800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Competitive Grants</a:t>
            </a:r>
          </a:p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 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Thomas Hooper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608935" y="3876605"/>
            <a:ext cx="1574800" cy="7429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Competitive Grants</a:t>
            </a:r>
          </a:p>
          <a:p>
            <a:pPr algn="ctr"/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</a:rPr>
              <a:t> Unit</a:t>
            </a:r>
          </a:p>
          <a:p>
            <a:pPr algn="ctr"/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</a:rPr>
              <a:t>Jennifer Troke</a:t>
            </a:r>
            <a:endParaRPr lang="en-US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885120" y="1815990"/>
            <a:ext cx="737376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152</Words>
  <Application>Microsoft Office PowerPoint</Application>
  <PresentationFormat>On-screen Show (4:3)</PresentationFormat>
  <Paragraphs>71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Employment &amp; Training Administration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Spencer, Sherri - ETA</dc:creator>
  <cp:lastModifiedBy>spencer.sherri</cp:lastModifiedBy>
  <cp:revision>14</cp:revision>
  <dcterms:created xsi:type="dcterms:W3CDTF">2012-04-12T17:44:04Z</dcterms:created>
  <dcterms:modified xsi:type="dcterms:W3CDTF">2012-08-24T14:28:54Z</dcterms:modified>
</cp:coreProperties>
</file>