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9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5EFB-C756-4159-BC76-E66EC2E42BF6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286F-7611-4781-AE20-9DF70DCF01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228600"/>
          <a:ext cx="8534400" cy="6400060"/>
        </p:xfrm>
        <a:graphic>
          <a:graphicData uri="http://schemas.openxmlformats.org/presentationml/2006/ole">
            <p:oleObj spid="_x0000_s1026" name="Slide" r:id="rId3" imgW="4570388" imgH="3427437" progId="PowerPoint.Slide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Office PowerPoint Slide</vt:lpstr>
      <vt:lpstr>Slide 1</vt:lpstr>
    </vt:vector>
  </TitlesOfParts>
  <Company>NIH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 A. Junkins</dc:creator>
  <cp:lastModifiedBy>Heather A. Junkins</cp:lastModifiedBy>
  <cp:revision>1</cp:revision>
  <dcterms:created xsi:type="dcterms:W3CDTF">2012-06-14T19:24:41Z</dcterms:created>
  <dcterms:modified xsi:type="dcterms:W3CDTF">2012-06-14T19:25:43Z</dcterms:modified>
</cp:coreProperties>
</file>