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2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3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2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3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2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0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6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6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6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4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051D-7FE1-476A-81C5-4BCA961A0C58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109F-9F01-4113-8047-C622E2DA4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4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54826" y="573024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+mj-lt"/>
              </a:rPr>
              <a:t>Title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469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9715"/>
          </a:xfrm>
        </p:spPr>
      </p:pic>
      <p:sp>
        <p:nvSpPr>
          <p:cNvPr id="5" name="TextBox 4"/>
          <p:cNvSpPr txBox="1"/>
          <p:nvPr/>
        </p:nvSpPr>
        <p:spPr>
          <a:xfrm>
            <a:off x="658369" y="552418"/>
            <a:ext cx="1207008" cy="950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6043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Munoz, Adrian</dc:creator>
  <cp:lastModifiedBy>Munoz, Adrian</cp:lastModifiedBy>
  <cp:revision>1</cp:revision>
  <dcterms:created xsi:type="dcterms:W3CDTF">2018-11-06T21:47:19Z</dcterms:created>
  <dcterms:modified xsi:type="dcterms:W3CDTF">2018-11-06T21:48:26Z</dcterms:modified>
</cp:coreProperties>
</file>