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79" d="100"/>
          <a:sy n="79" d="100"/>
        </p:scale>
        <p:origin x="60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9051D-7FE1-476A-81C5-4BCA961A0C58}" type="datetimeFigureOut">
              <a:rPr lang="en-US" smtClean="0"/>
              <a:t>11/6/2018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0109F-9F01-4113-8047-C622E2DA46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0221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9051D-7FE1-476A-81C5-4BCA961A0C58}" type="datetimeFigureOut">
              <a:rPr lang="en-US" smtClean="0"/>
              <a:t>11/6/2018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0109F-9F01-4113-8047-C622E2DA46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18370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9051D-7FE1-476A-81C5-4BCA961A0C58}" type="datetimeFigureOut">
              <a:rPr lang="en-US" smtClean="0"/>
              <a:t>11/6/2018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0109F-9F01-4113-8047-C622E2DA46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4213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9051D-7FE1-476A-81C5-4BCA961A0C58}" type="datetimeFigureOut">
              <a:rPr lang="en-US" smtClean="0"/>
              <a:t>11/6/2018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0109F-9F01-4113-8047-C622E2DA46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3361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9051D-7FE1-476A-81C5-4BCA961A0C58}" type="datetimeFigureOut">
              <a:rPr lang="en-US" smtClean="0"/>
              <a:t>11/6/2018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0109F-9F01-4113-8047-C622E2DA46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9293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9051D-7FE1-476A-81C5-4BCA961A0C58}" type="datetimeFigureOut">
              <a:rPr lang="en-US" smtClean="0"/>
              <a:t>11/6/2018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0109F-9F01-4113-8047-C622E2DA46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303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9051D-7FE1-476A-81C5-4BCA961A0C58}" type="datetimeFigureOut">
              <a:rPr lang="en-US" smtClean="0"/>
              <a:t>11/6/2018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0109F-9F01-4113-8047-C622E2DA46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7697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9051D-7FE1-476A-81C5-4BCA961A0C58}" type="datetimeFigureOut">
              <a:rPr lang="en-US" smtClean="0"/>
              <a:t>11/6/2018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0109F-9F01-4113-8047-C622E2DA46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81667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9051D-7FE1-476A-81C5-4BCA961A0C58}" type="datetimeFigureOut">
              <a:rPr lang="en-US" smtClean="0"/>
              <a:t>11/6/2018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0109F-9F01-4113-8047-C622E2DA46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35632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9051D-7FE1-476A-81C5-4BCA961A0C58}" type="datetimeFigureOut">
              <a:rPr lang="en-US" smtClean="0"/>
              <a:t>11/6/2018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0109F-9F01-4113-8047-C622E2DA46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97925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9051D-7FE1-476A-81C5-4BCA961A0C58}" type="datetimeFigureOut">
              <a:rPr lang="en-US" smtClean="0"/>
              <a:t>11/6/2018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0109F-9F01-4113-8047-C622E2DA46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0465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29051D-7FE1-476A-81C5-4BCA961A0C58}" type="datetimeFigureOut">
              <a:rPr lang="en-US" smtClean="0"/>
              <a:t>11/6/2018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00109F-9F01-4113-8047-C622E2DA46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443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" y="0"/>
            <a:ext cx="12188952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554826" y="573024"/>
            <a:ext cx="108234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chemeClr val="bg1"/>
                </a:solidFill>
                <a:latin typeface="+mj-lt"/>
              </a:rPr>
              <a:t>Title</a:t>
            </a:r>
            <a:endParaRPr lang="en-US" sz="40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4346996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0" cy="6859715"/>
          </a:xfrm>
        </p:spPr>
      </p:pic>
      <p:sp>
        <p:nvSpPr>
          <p:cNvPr id="5" name="TextBox 4"/>
          <p:cNvSpPr txBox="1"/>
          <p:nvPr/>
        </p:nvSpPr>
        <p:spPr>
          <a:xfrm>
            <a:off x="658369" y="552418"/>
            <a:ext cx="1207008" cy="950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Title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Body</a:t>
            </a:r>
          </a:p>
        </p:txBody>
      </p:sp>
    </p:spTree>
    <p:extLst>
      <p:ext uri="{BB962C8B-B14F-4D97-AF65-F5344CB8AC3E}">
        <p14:creationId xmlns:p14="http://schemas.microsoft.com/office/powerpoint/2010/main" val="604393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</Words>
  <Application>Microsoft Office PowerPoint</Application>
  <PresentationFormat>Widescreen</PresentationFormat>
  <Paragraphs>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>University of North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Munoz, Adrian</dc:creator>
  <cp:lastModifiedBy>Munoz, Adrian</cp:lastModifiedBy>
  <cp:revision>1</cp:revision>
  <dcterms:created xsi:type="dcterms:W3CDTF">2018-11-06T21:47:19Z</dcterms:created>
  <dcterms:modified xsi:type="dcterms:W3CDTF">2018-11-06T21:48:26Z</dcterms:modified>
</cp:coreProperties>
</file>