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9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4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0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5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7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6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0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4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8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7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78F90-79B3-4020-A6DF-CB562023A6A1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77624-61DD-4AC6-817F-74805F05F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63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Allice, Erin</cp:lastModifiedBy>
  <cp:revision>4</cp:revision>
  <dcterms:created xsi:type="dcterms:W3CDTF">2016-03-18T20:33:54Z</dcterms:created>
  <dcterms:modified xsi:type="dcterms:W3CDTF">2016-03-18T20:38:58Z</dcterms:modified>
</cp:coreProperties>
</file>